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2" r:id="rId5"/>
    <p:sldId id="283" r:id="rId6"/>
    <p:sldId id="298" r:id="rId7"/>
    <p:sldId id="299" r:id="rId8"/>
    <p:sldId id="293" r:id="rId9"/>
    <p:sldId id="296" r:id="rId10"/>
    <p:sldId id="300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75" autoAdjust="0"/>
    <p:restoredTop sz="94631" autoAdjust="0"/>
  </p:normalViewPr>
  <p:slideViewPr>
    <p:cSldViewPr snapToGrid="0">
      <p:cViewPr varScale="1">
        <p:scale>
          <a:sx n="114" d="100"/>
          <a:sy n="114" d="100"/>
        </p:scale>
        <p:origin x="642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58EF64-767E-45C0-AF27-7F8026BCDE2E}" type="doc">
      <dgm:prSet loTypeId="urn:microsoft.com/office/officeart/2005/8/layout/arrow4" loCatId="relationship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4D156645-E389-4A69-B89E-A30E01153E6B}">
      <dgm:prSet phldrT="[Text]" custT="1"/>
      <dgm:spPr/>
      <dgm:t>
        <a:bodyPr/>
        <a:lstStyle/>
        <a:p>
          <a:endParaRPr lang="en-US" sz="3200" dirty="0"/>
        </a:p>
      </dgm:t>
    </dgm:pt>
    <dgm:pt modelId="{FB35A8D8-ABA6-4860-B632-3D3DB25E1D0B}" type="parTrans" cxnId="{3AECE330-F140-4FA9-B456-88C8A5AA9BB2}">
      <dgm:prSet/>
      <dgm:spPr/>
      <dgm:t>
        <a:bodyPr/>
        <a:lstStyle/>
        <a:p>
          <a:endParaRPr lang="en-US"/>
        </a:p>
      </dgm:t>
    </dgm:pt>
    <dgm:pt modelId="{AF174098-A9BE-4F54-B5FC-9805E3F0C610}" type="sibTrans" cxnId="{3AECE330-F140-4FA9-B456-88C8A5AA9BB2}">
      <dgm:prSet/>
      <dgm:spPr/>
      <dgm:t>
        <a:bodyPr/>
        <a:lstStyle/>
        <a:p>
          <a:endParaRPr lang="en-US"/>
        </a:p>
      </dgm:t>
    </dgm:pt>
    <dgm:pt modelId="{78247433-15C6-47FF-968C-76FF4A974BAD}">
      <dgm:prSet phldrT="[Text]" custT="1"/>
      <dgm:spPr/>
      <dgm:t>
        <a:bodyPr/>
        <a:lstStyle/>
        <a:p>
          <a:endParaRPr lang="lt-LT" sz="3200" dirty="0"/>
        </a:p>
      </dgm:t>
    </dgm:pt>
    <dgm:pt modelId="{AD896268-0AAB-4D2B-93F2-81318CDD3AE8}" type="sibTrans" cxnId="{94FE2D53-B75A-4704-BD43-81A33DA49175}">
      <dgm:prSet/>
      <dgm:spPr/>
      <dgm:t>
        <a:bodyPr/>
        <a:lstStyle/>
        <a:p>
          <a:endParaRPr lang="en-US"/>
        </a:p>
      </dgm:t>
    </dgm:pt>
    <dgm:pt modelId="{E156BB9D-A2BB-4AE9-B5E3-83ADB3A90F26}" type="parTrans" cxnId="{94FE2D53-B75A-4704-BD43-81A33DA49175}">
      <dgm:prSet/>
      <dgm:spPr/>
      <dgm:t>
        <a:bodyPr/>
        <a:lstStyle/>
        <a:p>
          <a:endParaRPr lang="en-US"/>
        </a:p>
      </dgm:t>
    </dgm:pt>
    <dgm:pt modelId="{3C09F49B-351F-4344-938F-EF445CE35598}" type="pres">
      <dgm:prSet presAssocID="{EA58EF64-767E-45C0-AF27-7F8026BCDE2E}" presName="compositeShape" presStyleCnt="0">
        <dgm:presLayoutVars>
          <dgm:chMax val="2"/>
          <dgm:dir/>
          <dgm:resizeHandles val="exact"/>
        </dgm:presLayoutVars>
      </dgm:prSet>
      <dgm:spPr/>
    </dgm:pt>
    <dgm:pt modelId="{9E549887-2E01-49C7-A906-114DCD51D243}" type="pres">
      <dgm:prSet presAssocID="{78247433-15C6-47FF-968C-76FF4A974BAD}" presName="upArrow" presStyleLbl="node1" presStyleIdx="0" presStyleCnt="2" custScaleX="62863" custLinFactNeighborX="-1806" custLinFactNeighborY="1445"/>
      <dgm:spPr/>
    </dgm:pt>
    <dgm:pt modelId="{33EBB386-84A8-4D8B-94B8-F4BEDA27AEB7}" type="pres">
      <dgm:prSet presAssocID="{78247433-15C6-47FF-968C-76FF4A974BAD}" presName="upArrowText" presStyleLbl="revTx" presStyleIdx="0" presStyleCnt="2" custScaleX="117413">
        <dgm:presLayoutVars>
          <dgm:chMax val="0"/>
          <dgm:bulletEnabled val="1"/>
        </dgm:presLayoutVars>
      </dgm:prSet>
      <dgm:spPr/>
    </dgm:pt>
    <dgm:pt modelId="{19494BC9-8376-4764-A9F4-6D7903FEBB94}" type="pres">
      <dgm:prSet presAssocID="{4D156645-E389-4A69-B89E-A30E01153E6B}" presName="downArrow" presStyleLbl="node1" presStyleIdx="1" presStyleCnt="2" custScaleX="67452" custLinFactNeighborX="-7736" custLinFactNeighborY="1927"/>
      <dgm:spPr/>
    </dgm:pt>
    <dgm:pt modelId="{C269792E-CE41-43E6-93F1-BF74098448E1}" type="pres">
      <dgm:prSet presAssocID="{4D156645-E389-4A69-B89E-A30E01153E6B}" presName="downArrowText" presStyleLbl="revTx" presStyleIdx="1" presStyleCnt="2" custScaleX="125659" custLinFactNeighborX="12727" custLinFactNeighborY="481">
        <dgm:presLayoutVars>
          <dgm:chMax val="0"/>
          <dgm:bulletEnabled val="1"/>
        </dgm:presLayoutVars>
      </dgm:prSet>
      <dgm:spPr/>
    </dgm:pt>
  </dgm:ptLst>
  <dgm:cxnLst>
    <dgm:cxn modelId="{B9739B19-607D-4F5E-9FAD-E22067476717}" type="presOf" srcId="{4D156645-E389-4A69-B89E-A30E01153E6B}" destId="{C269792E-CE41-43E6-93F1-BF74098448E1}" srcOrd="0" destOrd="0" presId="urn:microsoft.com/office/officeart/2005/8/layout/arrow4"/>
    <dgm:cxn modelId="{3AECE330-F140-4FA9-B456-88C8A5AA9BB2}" srcId="{EA58EF64-767E-45C0-AF27-7F8026BCDE2E}" destId="{4D156645-E389-4A69-B89E-A30E01153E6B}" srcOrd="1" destOrd="0" parTransId="{FB35A8D8-ABA6-4860-B632-3D3DB25E1D0B}" sibTransId="{AF174098-A9BE-4F54-B5FC-9805E3F0C610}"/>
    <dgm:cxn modelId="{FC6F1444-020F-4B8C-A38D-3E3B51AF01B2}" type="presOf" srcId="{EA58EF64-767E-45C0-AF27-7F8026BCDE2E}" destId="{3C09F49B-351F-4344-938F-EF445CE35598}" srcOrd="0" destOrd="0" presId="urn:microsoft.com/office/officeart/2005/8/layout/arrow4"/>
    <dgm:cxn modelId="{94FE2D53-B75A-4704-BD43-81A33DA49175}" srcId="{EA58EF64-767E-45C0-AF27-7F8026BCDE2E}" destId="{78247433-15C6-47FF-968C-76FF4A974BAD}" srcOrd="0" destOrd="0" parTransId="{E156BB9D-A2BB-4AE9-B5E3-83ADB3A90F26}" sibTransId="{AD896268-0AAB-4D2B-93F2-81318CDD3AE8}"/>
    <dgm:cxn modelId="{AB6DD8E5-2764-4B18-969E-E5D85A12251D}" type="presOf" srcId="{78247433-15C6-47FF-968C-76FF4A974BAD}" destId="{33EBB386-84A8-4D8B-94B8-F4BEDA27AEB7}" srcOrd="0" destOrd="0" presId="urn:microsoft.com/office/officeart/2005/8/layout/arrow4"/>
    <dgm:cxn modelId="{C85A1B6C-0946-4C4F-82F7-3F1A7DDAEA33}" type="presParOf" srcId="{3C09F49B-351F-4344-938F-EF445CE35598}" destId="{9E549887-2E01-49C7-A906-114DCD51D243}" srcOrd="0" destOrd="0" presId="urn:microsoft.com/office/officeart/2005/8/layout/arrow4"/>
    <dgm:cxn modelId="{C5D7ABFF-B8C3-4FC2-8FB9-3225EF12020D}" type="presParOf" srcId="{3C09F49B-351F-4344-938F-EF445CE35598}" destId="{33EBB386-84A8-4D8B-94B8-F4BEDA27AEB7}" srcOrd="1" destOrd="0" presId="urn:microsoft.com/office/officeart/2005/8/layout/arrow4"/>
    <dgm:cxn modelId="{49FF4EEB-BFAC-4032-91EA-9342B9B8281C}" type="presParOf" srcId="{3C09F49B-351F-4344-938F-EF445CE35598}" destId="{19494BC9-8376-4764-A9F4-6D7903FEBB94}" srcOrd="2" destOrd="0" presId="urn:microsoft.com/office/officeart/2005/8/layout/arrow4"/>
    <dgm:cxn modelId="{AE65A1BD-284C-48BA-9CA4-D1B89FBF8C50}" type="presParOf" srcId="{3C09F49B-351F-4344-938F-EF445CE35598}" destId="{C269792E-CE41-43E6-93F1-BF74098448E1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49887-2E01-49C7-A906-114DCD51D243}">
      <dsp:nvSpPr>
        <dsp:cNvPr id="0" name=""/>
        <dsp:cNvSpPr/>
      </dsp:nvSpPr>
      <dsp:spPr>
        <a:xfrm>
          <a:off x="41331" y="27712"/>
          <a:ext cx="1607481" cy="1917838"/>
        </a:xfrm>
        <a:prstGeom prst="upArrow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BB386-84A8-4D8B-94B8-F4BEDA27AEB7}">
      <dsp:nvSpPr>
        <dsp:cNvPr id="0" name=""/>
        <dsp:cNvSpPr/>
      </dsp:nvSpPr>
      <dsp:spPr>
        <a:xfrm>
          <a:off x="1835823" y="0"/>
          <a:ext cx="5538601" cy="1917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0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t-LT" sz="3200" kern="1200" dirty="0"/>
        </a:p>
      </dsp:txBody>
      <dsp:txXfrm>
        <a:off x="1835823" y="0"/>
        <a:ext cx="5538601" cy="1917838"/>
      </dsp:txXfrm>
    </dsp:sp>
    <dsp:sp modelId="{19494BC9-8376-4764-A9F4-6D7903FEBB94}">
      <dsp:nvSpPr>
        <dsp:cNvPr id="0" name=""/>
        <dsp:cNvSpPr/>
      </dsp:nvSpPr>
      <dsp:spPr>
        <a:xfrm>
          <a:off x="598157" y="2077658"/>
          <a:ext cx="1724827" cy="1917838"/>
        </a:xfrm>
        <a:prstGeom prst="downArrow">
          <a:avLst/>
        </a:prstGeom>
        <a:solidFill>
          <a:schemeClr val="accent5">
            <a:shade val="50000"/>
            <a:hueOff val="-342311"/>
            <a:satOff val="-69251"/>
            <a:lumOff val="599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9792E-CE41-43E6-93F1-BF74098448E1}">
      <dsp:nvSpPr>
        <dsp:cNvPr id="0" name=""/>
        <dsp:cNvSpPr/>
      </dsp:nvSpPr>
      <dsp:spPr>
        <a:xfrm>
          <a:off x="2495982" y="2077658"/>
          <a:ext cx="5927581" cy="1917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0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2495982" y="2077658"/>
        <a:ext cx="5927581" cy="1917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pPr/>
              <a:t>2019-11-28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pPr/>
              <a:t>2019-11-28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sheet.com/comprehensive-guide-values-principles-agile-manifesto" TargetMode="External"/><Relationship Id="rId2" Type="http://schemas.openxmlformats.org/officeDocument/2006/relationships/hyperlink" Target="https://www.upwork.com/hiring/for-clients/7-invaluable-marketing-skills-that-help-teams-produce-consistently-great-content/" TargetMode="Externa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06245" y="357635"/>
            <a:ext cx="10655455" cy="6858000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687" y="4726242"/>
            <a:ext cx="3869539" cy="349098"/>
          </a:xfrm>
          <a:solidFill>
            <a:srgbClr val="000000">
              <a:alpha val="30980"/>
            </a:srgbClr>
          </a:solidFill>
        </p:spPr>
        <p:txBody>
          <a:bodyPr/>
          <a:lstStyle/>
          <a:p>
            <a:pPr algn="ctr"/>
            <a:r>
              <a:rPr lang="en-US" sz="2400" b="1" dirty="0"/>
              <a:t>Gustas Klevinskas, IFF-8/7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5238" y="2909472"/>
            <a:ext cx="4784437" cy="1754326"/>
          </a:xfrm>
          <a:prstGeom prst="rect">
            <a:avLst/>
          </a:prstGeom>
          <a:solidFill>
            <a:srgbClr val="000000">
              <a:alpha val="3058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Agile 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72" y="681382"/>
            <a:ext cx="3909092" cy="741018"/>
          </a:xfrm>
        </p:spPr>
        <p:txBody>
          <a:bodyPr/>
          <a:lstStyle/>
          <a:p>
            <a:r>
              <a:rPr lang="lt-LT" sz="6000" dirty="0"/>
              <a:t>What is it?</a:t>
            </a:r>
            <a:endParaRPr lang="en-US" sz="6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71927779"/>
              </p:ext>
            </p:extLst>
          </p:nvPr>
        </p:nvGraphicFramePr>
        <p:xfrm>
          <a:off x="2595163" y="1780100"/>
          <a:ext cx="8423564" cy="3995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7A933D-F555-41C3-BF3D-56445E771A58}"/>
              </a:ext>
            </a:extLst>
          </p:cNvPr>
          <p:cNvSpPr txBox="1"/>
          <p:nvPr/>
        </p:nvSpPr>
        <p:spPr>
          <a:xfrm>
            <a:off x="4490433" y="1684742"/>
            <a:ext cx="39910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3200" dirty="0" err="1"/>
              <a:t>People</a:t>
            </a:r>
            <a:endParaRPr lang="en-US" sz="3200" dirty="0"/>
          </a:p>
          <a:p>
            <a:r>
              <a:rPr lang="lt-LT" sz="3200" dirty="0" err="1"/>
              <a:t>Working</a:t>
            </a:r>
            <a:r>
              <a:rPr lang="lt-LT" sz="3200" dirty="0"/>
              <a:t> </a:t>
            </a:r>
            <a:r>
              <a:rPr lang="lt-LT" sz="3200" dirty="0" err="1"/>
              <a:t>Software</a:t>
            </a:r>
            <a:endParaRPr lang="en-US" sz="3200" dirty="0"/>
          </a:p>
          <a:p>
            <a:r>
              <a:rPr lang="lt-LT" sz="3200" dirty="0" err="1"/>
              <a:t>Collaboration</a:t>
            </a:r>
            <a:endParaRPr lang="en-US" sz="3200" dirty="0"/>
          </a:p>
          <a:p>
            <a:r>
              <a:rPr lang="lt-LT" sz="3200" dirty="0" err="1"/>
              <a:t>Responding</a:t>
            </a:r>
            <a:r>
              <a:rPr lang="lt-LT" sz="3200" dirty="0"/>
              <a:t> to </a:t>
            </a:r>
            <a:r>
              <a:rPr lang="lt-LT" sz="3200" dirty="0" err="1"/>
              <a:t>change</a:t>
            </a:r>
            <a:endParaRPr lang="lt-LT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670A3-5F61-4BAD-ABA8-FBFD76C466B8}"/>
              </a:ext>
            </a:extLst>
          </p:cNvPr>
          <p:cNvSpPr txBox="1"/>
          <p:nvPr/>
        </p:nvSpPr>
        <p:spPr>
          <a:xfrm>
            <a:off x="5204218" y="3949971"/>
            <a:ext cx="39910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lt-LT" sz="3200" dirty="0"/>
              <a:t>P</a:t>
            </a:r>
            <a:r>
              <a:rPr lang="en-US" sz="3200" dirty="0" err="1"/>
              <a:t>rocesses</a:t>
            </a:r>
            <a:r>
              <a:rPr lang="en-US" sz="3200" dirty="0"/>
              <a:t> and tools</a:t>
            </a:r>
          </a:p>
          <a:p>
            <a:pPr lvl="0"/>
            <a:r>
              <a:rPr lang="lt-LT" sz="3200" dirty="0"/>
              <a:t>D</a:t>
            </a:r>
            <a:r>
              <a:rPr lang="en-US" sz="3200" dirty="0" err="1"/>
              <a:t>ocumentation</a:t>
            </a:r>
            <a:endParaRPr lang="en-US" sz="3200" dirty="0"/>
          </a:p>
          <a:p>
            <a:pPr lvl="0"/>
            <a:r>
              <a:rPr lang="lt-LT" sz="3200" dirty="0"/>
              <a:t>N</a:t>
            </a:r>
            <a:r>
              <a:rPr lang="en-US" sz="3200" dirty="0" err="1"/>
              <a:t>egotiation</a:t>
            </a:r>
            <a:endParaRPr lang="en-US" sz="3200" dirty="0"/>
          </a:p>
          <a:p>
            <a:pPr lvl="0"/>
            <a:r>
              <a:rPr lang="lt-LT" sz="3200" dirty="0"/>
              <a:t>P</a:t>
            </a:r>
            <a:r>
              <a:rPr lang="en-US" sz="3200" dirty="0" err="1"/>
              <a:t>roject</a:t>
            </a:r>
            <a:r>
              <a:rPr lang="en-US" sz="3200" dirty="0"/>
              <a:t> planning</a:t>
            </a: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Scrum Spr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916" y="203192"/>
            <a:ext cx="11786168" cy="616065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71" y="681382"/>
            <a:ext cx="6042693" cy="741018"/>
          </a:xfrm>
        </p:spPr>
        <p:txBody>
          <a:bodyPr/>
          <a:lstStyle/>
          <a:p>
            <a:r>
              <a:rPr lang="en-US" sz="6000" dirty="0"/>
              <a:t>How does it work?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 txBox="1">
            <a:spLocks/>
          </p:cNvSpPr>
          <p:nvPr/>
        </p:nvSpPr>
        <p:spPr>
          <a:xfrm>
            <a:off x="662908" y="311927"/>
            <a:ext cx="7973093" cy="74101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difference?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39938" name="Picture 2" descr="Image result for agile development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 t="6456" b="21587"/>
          <a:stretch>
            <a:fillRect/>
          </a:stretch>
        </p:blipFill>
        <p:spPr bwMode="auto">
          <a:xfrm>
            <a:off x="-144899" y="1507832"/>
            <a:ext cx="12336899" cy="5116946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 txBox="1">
            <a:spLocks/>
          </p:cNvSpPr>
          <p:nvPr/>
        </p:nvSpPr>
        <p:spPr>
          <a:xfrm>
            <a:off x="690617" y="1254036"/>
            <a:ext cx="3909092" cy="74101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Agile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 txBox="1">
            <a:spLocks/>
          </p:cNvSpPr>
          <p:nvPr/>
        </p:nvSpPr>
        <p:spPr>
          <a:xfrm>
            <a:off x="6292472" y="1249417"/>
            <a:ext cx="3909092" cy="74101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Waterfall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 descr="benefits-of-agile1.jp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lum contrast="10000"/>
          </a:blip>
          <a:stretch>
            <a:fillRect/>
          </a:stretch>
        </p:blipFill>
        <p:spPr>
          <a:xfrm>
            <a:off x="2318977" y="640357"/>
            <a:ext cx="7554046" cy="557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9" name="Graphic 8" descr="Envelope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april@www.proseware.com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www.proseware.com</a:t>
            </a:r>
          </a:p>
        </p:txBody>
      </p:sp>
      <p:pic>
        <p:nvPicPr>
          <p:cNvPr id="2050" name="Picture 2" descr="Image result for agile development"/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5214"/>
          <a:stretch>
            <a:fillRect/>
          </a:stretch>
        </p:blipFill>
        <p:spPr bwMode="auto">
          <a:xfrm>
            <a:off x="1605682" y="619844"/>
            <a:ext cx="8203311" cy="57994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876A-504F-4AEA-A2BF-57EF51D8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8806-5A8A-439D-AA63-4E5D21D43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Peters, B. (2018). </a:t>
            </a:r>
            <a:r>
              <a:rPr lang="en-US" i="1" dirty="0"/>
              <a:t>Skills That Help Teams Produce Consistently Great Content</a:t>
            </a:r>
            <a:r>
              <a:rPr lang="en-US" dirty="0"/>
              <a:t>. [online] Upwork. Available at: </a:t>
            </a:r>
            <a:r>
              <a:rPr lang="en-US" dirty="0">
                <a:hlinkClick r:id="rId2"/>
              </a:rPr>
              <a:t>https://www.upwork.com/hiring/for-clients/7-invaluable-marketing-skills-that-help-teams-produce-consistently-great-content/</a:t>
            </a:r>
            <a:r>
              <a:rPr lang="en-US" dirty="0"/>
              <a:t>.</a:t>
            </a:r>
            <a:endParaRPr lang="lt-LT" dirty="0"/>
          </a:p>
          <a:p>
            <a:r>
              <a:rPr lang="en-US" dirty="0" err="1"/>
              <a:t>Eby</a:t>
            </a:r>
            <a:r>
              <a:rPr lang="en-US" dirty="0"/>
              <a:t>, K. (2016). </a:t>
            </a:r>
            <a:r>
              <a:rPr lang="en-US" i="1" dirty="0"/>
              <a:t>Comprehensive Guide to the Agile Manifesto</a:t>
            </a:r>
            <a:r>
              <a:rPr lang="en-US" dirty="0"/>
              <a:t>. [online] Smartsheet. Available at: </a:t>
            </a:r>
            <a:r>
              <a:rPr lang="en-US" dirty="0">
                <a:hlinkClick r:id="rId3"/>
              </a:rPr>
              <a:t>https://www.smartsheet.com/comprehensive-guide-values-principles-agile-manifesto</a:t>
            </a:r>
            <a:r>
              <a:rPr lang="en-US" dirty="0"/>
              <a:t>.</a:t>
            </a:r>
            <a:endParaRPr lang="lt-LT" dirty="0"/>
          </a:p>
          <a:p>
            <a:r>
              <a:rPr lang="en-US" dirty="0"/>
              <a:t>Agilemanifesto.org. (2019). </a:t>
            </a:r>
            <a:r>
              <a:rPr lang="en-US" i="1" dirty="0"/>
              <a:t>Manifesto for Agile Software Development</a:t>
            </a:r>
            <a:r>
              <a:rPr lang="en-US" dirty="0"/>
              <a:t>. [online] Available at: https://agilemanifesto.org/.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FEF6A-43C7-41C8-A8F4-CF39CFEFF93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45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06245" y="357635"/>
            <a:ext cx="10655455" cy="6858000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687" y="4726242"/>
            <a:ext cx="3869539" cy="349098"/>
          </a:xfrm>
          <a:solidFill>
            <a:srgbClr val="000000">
              <a:alpha val="30980"/>
            </a:srgbClr>
          </a:solidFill>
        </p:spPr>
        <p:txBody>
          <a:bodyPr/>
          <a:lstStyle/>
          <a:p>
            <a:pPr algn="ctr"/>
            <a:r>
              <a:rPr lang="en-US" sz="2400" b="1" dirty="0"/>
              <a:t>Gustas Klevinskas, IFF-8/7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5238" y="2909472"/>
            <a:ext cx="4784437" cy="1754326"/>
          </a:xfrm>
          <a:prstGeom prst="rect">
            <a:avLst/>
          </a:prstGeom>
          <a:solidFill>
            <a:srgbClr val="000000">
              <a:alpha val="3058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Agile 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449408293"/>
      </p:ext>
    </p:extLst>
  </p:cSld>
  <p:clrMapOvr>
    <a:masterClrMapping/>
  </p:clrMapOvr>
</p:sld>
</file>

<file path=ppt/theme/theme1.xml><?xml version="1.0" encoding="utf-8"?>
<a:theme xmlns:a="http://schemas.openxmlformats.org/drawingml/2006/main" name="tf16411253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61FE8A-8F15-409F-AF62-619C69C0D537}">
  <ds:schemaRefs>
    <ds:schemaRef ds:uri="http://purl.org/dc/elements/1.1/"/>
    <ds:schemaRef ds:uri="http://purl.org/dc/terms/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tf16411253</Template>
  <TotalTime>0</TotalTime>
  <Words>88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Times New Roman</vt:lpstr>
      <vt:lpstr>tf16411253</vt:lpstr>
      <vt:lpstr>PowerPoint Presentation</vt:lpstr>
      <vt:lpstr>What is it?</vt:lpstr>
      <vt:lpstr>How does it work?</vt:lpstr>
      <vt:lpstr>PowerPoint Presentation</vt:lpstr>
      <vt:lpstr>PowerPoint Presentation</vt:lpstr>
      <vt:lpstr>PowerPoint Presentation</vt:lpstr>
      <vt:lpstr>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/>
  <cp:lastModifiedBy/>
  <cp:revision>1</cp:revision>
  <dcterms:created xsi:type="dcterms:W3CDTF">2019-09-29T06:55:03Z</dcterms:created>
  <dcterms:modified xsi:type="dcterms:W3CDTF">2019-11-28T20:15:57Z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