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ck Downing" userId="S::zdowning@students.kennesaw.edu::a30faecc-eb24-4432-bd28-ca149490c9d6" providerId="AD" clId="Web-{5EFE2C16-02F0-4B42-8711-42E597C31FA7}"/>
    <pc:docChg chg="modSld">
      <pc:chgData name="Zack Downing" userId="S::zdowning@students.kennesaw.edu::a30faecc-eb24-4432-bd28-ca149490c9d6" providerId="AD" clId="Web-{5EFE2C16-02F0-4B42-8711-42E597C31FA7}" dt="2018-04-30T03:32:30.281" v="183"/>
      <pc:docMkLst>
        <pc:docMk/>
      </pc:docMkLst>
      <pc:sldChg chg="modSp">
        <pc:chgData name="Zack Downing" userId="S::zdowning@students.kennesaw.edu::a30faecc-eb24-4432-bd28-ca149490c9d6" providerId="AD" clId="Web-{5EFE2C16-02F0-4B42-8711-42E597C31FA7}" dt="2018-04-30T03:28:44.334" v="16"/>
        <pc:sldMkLst>
          <pc:docMk/>
          <pc:sldMk cId="444810689" sldId="264"/>
        </pc:sldMkLst>
        <pc:picChg chg="mod">
          <ac:chgData name="Zack Downing" userId="S::zdowning@students.kennesaw.edu::a30faecc-eb24-4432-bd28-ca149490c9d6" providerId="AD" clId="Web-{5EFE2C16-02F0-4B42-8711-42E597C31FA7}" dt="2018-04-30T03:28:41.600" v="15"/>
          <ac:picMkLst>
            <pc:docMk/>
            <pc:sldMk cId="444810689" sldId="264"/>
            <ac:picMk id="8" creationId="{EB4DC4DB-D685-4DE5-B72B-664D69F889B3}"/>
          </ac:picMkLst>
        </pc:picChg>
        <pc:picChg chg="mod">
          <ac:chgData name="Zack Downing" userId="S::zdowning@students.kennesaw.edu::a30faecc-eb24-4432-bd28-ca149490c9d6" providerId="AD" clId="Web-{5EFE2C16-02F0-4B42-8711-42E597C31FA7}" dt="2018-04-30T03:28:44.334" v="16"/>
          <ac:picMkLst>
            <pc:docMk/>
            <pc:sldMk cId="444810689" sldId="264"/>
            <ac:picMk id="9" creationId="{DD8A5A21-59B5-4FF1-89F4-DD8ECF28D8A4}"/>
          </ac:picMkLst>
        </pc:picChg>
      </pc:sldChg>
      <pc:sldChg chg="modSp">
        <pc:chgData name="Zack Downing" userId="S::zdowning@students.kennesaw.edu::a30faecc-eb24-4432-bd28-ca149490c9d6" providerId="AD" clId="Web-{5EFE2C16-02F0-4B42-8711-42E597C31FA7}" dt="2018-04-30T03:28:37.678" v="14"/>
        <pc:sldMkLst>
          <pc:docMk/>
          <pc:sldMk cId="2174260476" sldId="265"/>
        </pc:sldMkLst>
        <pc:picChg chg="mod">
          <ac:chgData name="Zack Downing" userId="S::zdowning@students.kennesaw.edu::a30faecc-eb24-4432-bd28-ca149490c9d6" providerId="AD" clId="Web-{5EFE2C16-02F0-4B42-8711-42E597C31FA7}" dt="2018-04-30T03:28:37.678" v="14"/>
          <ac:picMkLst>
            <pc:docMk/>
            <pc:sldMk cId="2174260476" sldId="265"/>
            <ac:picMk id="4" creationId="{84092402-2752-41E0-919B-F30B3D4F6C15}"/>
          </ac:picMkLst>
        </pc:picChg>
      </pc:sldChg>
      <pc:sldChg chg="modSp">
        <pc:chgData name="Zack Downing" userId="S::zdowning@students.kennesaw.edu::a30faecc-eb24-4432-bd28-ca149490c9d6" providerId="AD" clId="Web-{5EFE2C16-02F0-4B42-8711-42E597C31FA7}" dt="2018-04-30T03:32:30.281" v="182"/>
        <pc:sldMkLst>
          <pc:docMk/>
          <pc:sldMk cId="534068024" sldId="266"/>
        </pc:sldMkLst>
        <pc:spChg chg="mod">
          <ac:chgData name="Zack Downing" userId="S::zdowning@students.kennesaw.edu::a30faecc-eb24-4432-bd28-ca149490c9d6" providerId="AD" clId="Web-{5EFE2C16-02F0-4B42-8711-42E597C31FA7}" dt="2018-04-30T03:29:04.772" v="19"/>
          <ac:spMkLst>
            <pc:docMk/>
            <pc:sldMk cId="534068024" sldId="266"/>
            <ac:spMk id="2" creationId="{FE20A78E-0D09-4176-ABFB-22BE95BE4E22}"/>
          </ac:spMkLst>
        </pc:spChg>
        <pc:spChg chg="mod">
          <ac:chgData name="Zack Downing" userId="S::zdowning@students.kennesaw.edu::a30faecc-eb24-4432-bd28-ca149490c9d6" providerId="AD" clId="Web-{5EFE2C16-02F0-4B42-8711-42E597C31FA7}" dt="2018-04-30T03:32:30.281" v="182"/>
          <ac:spMkLst>
            <pc:docMk/>
            <pc:sldMk cId="534068024" sldId="266"/>
            <ac:spMk id="3" creationId="{CCB08D43-1CC9-4116-9D6A-54DB5140C980}"/>
          </ac:spMkLst>
        </pc:spChg>
      </pc:sldChg>
      <pc:sldChg chg="modSp">
        <pc:chgData name="Zack Downing" userId="S::zdowning@students.kennesaw.edu::a30faecc-eb24-4432-bd28-ca149490c9d6" providerId="AD" clId="Web-{5EFE2C16-02F0-4B42-8711-42E597C31FA7}" dt="2018-04-30T03:30:40.793" v="88"/>
        <pc:sldMkLst>
          <pc:docMk/>
          <pc:sldMk cId="1907958969" sldId="268"/>
        </pc:sldMkLst>
        <pc:spChg chg="mod">
          <ac:chgData name="Zack Downing" userId="S::zdowning@students.kennesaw.edu::a30faecc-eb24-4432-bd28-ca149490c9d6" providerId="AD" clId="Web-{5EFE2C16-02F0-4B42-8711-42E597C31FA7}" dt="2018-04-30T03:30:40.793" v="88"/>
          <ac:spMkLst>
            <pc:docMk/>
            <pc:sldMk cId="1907958969" sldId="268"/>
            <ac:spMk id="3" creationId="{B2156A68-2ED2-48BF-B403-3D582BF42F8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092A-D484-4B7A-9F66-529393CF1CAD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40CA-2A3B-4685-9BE1-13A4F250B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92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092A-D484-4B7A-9F66-529393CF1CAD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40CA-2A3B-4685-9BE1-13A4F250B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81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092A-D484-4B7A-9F66-529393CF1CAD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40CA-2A3B-4685-9BE1-13A4F250B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24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092A-D484-4B7A-9F66-529393CF1CAD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40CA-2A3B-4685-9BE1-13A4F250BEF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196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092A-D484-4B7A-9F66-529393CF1CAD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40CA-2A3B-4685-9BE1-13A4F250B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46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092A-D484-4B7A-9F66-529393CF1CAD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40CA-2A3B-4685-9BE1-13A4F250B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3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092A-D484-4B7A-9F66-529393CF1CAD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40CA-2A3B-4685-9BE1-13A4F250B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79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092A-D484-4B7A-9F66-529393CF1CAD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40CA-2A3B-4685-9BE1-13A4F250B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51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092A-D484-4B7A-9F66-529393CF1CAD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40CA-2A3B-4685-9BE1-13A4F250B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1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092A-D484-4B7A-9F66-529393CF1CAD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40CA-2A3B-4685-9BE1-13A4F250B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25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092A-D484-4B7A-9F66-529393CF1CAD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40CA-2A3B-4685-9BE1-13A4F250B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8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092A-D484-4B7A-9F66-529393CF1CAD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40CA-2A3B-4685-9BE1-13A4F250B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78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092A-D484-4B7A-9F66-529393CF1CAD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40CA-2A3B-4685-9BE1-13A4F250B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73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092A-D484-4B7A-9F66-529393CF1CAD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40CA-2A3B-4685-9BE1-13A4F250B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35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092A-D484-4B7A-9F66-529393CF1CAD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40CA-2A3B-4685-9BE1-13A4F250B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0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092A-D484-4B7A-9F66-529393CF1CAD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40CA-2A3B-4685-9BE1-13A4F250B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8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092A-D484-4B7A-9F66-529393CF1CAD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40CA-2A3B-4685-9BE1-13A4F250B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86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6092A-D484-4B7A-9F66-529393CF1CAD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740CA-2A3B-4685-9BE1-13A4F250B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324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032BB-D466-4AF7-890C-324780CCBC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 Alumni Database ETL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9E5925-E0AD-4766-AA44-38E4F50CCB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Ricky Parks</a:t>
            </a:r>
          </a:p>
          <a:p>
            <a:r>
              <a:rPr lang="en-US" dirty="0" err="1"/>
              <a:t>Vy</a:t>
            </a:r>
            <a:r>
              <a:rPr lang="en-US" dirty="0"/>
              <a:t> Duong</a:t>
            </a:r>
          </a:p>
          <a:p>
            <a:r>
              <a:rPr lang="en-US" dirty="0"/>
              <a:t>Desiree Smokes</a:t>
            </a:r>
          </a:p>
          <a:p>
            <a:r>
              <a:rPr lang="en-US" dirty="0"/>
              <a:t>Zack Downing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631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BFA4E-972C-4A57-B8FA-1DBB3D43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Updating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092402-2752-41E0-919B-F30B3D4F6C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3247" y="1177451"/>
            <a:ext cx="7704307" cy="545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60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0A78E-0D09-4176-ABFB-22BE95BE4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08D43-1CC9-4116-9D6A-54DB5140C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4114"/>
            <a:ext cx="10353762" cy="40570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Formatting data into the right form</a:t>
            </a:r>
          </a:p>
          <a:p>
            <a:pPr lvl="1"/>
            <a:r>
              <a:rPr lang="en-US" sz="2600" dirty="0"/>
              <a:t>Data originally raw text, changed to JSON</a:t>
            </a:r>
          </a:p>
          <a:p>
            <a:r>
              <a:rPr lang="en-US" sz="2800" dirty="0"/>
              <a:t>Playing nice with LinkedIn</a:t>
            </a:r>
          </a:p>
          <a:p>
            <a:pPr lvl="1"/>
            <a:r>
              <a:rPr lang="en-US" sz="2600" dirty="0"/>
              <a:t>Connection requests</a:t>
            </a:r>
          </a:p>
          <a:p>
            <a:pPr lvl="1"/>
            <a:r>
              <a:rPr lang="en-US" sz="2600" dirty="0"/>
              <a:t>Out of network profiles</a:t>
            </a:r>
          </a:p>
          <a:p>
            <a:r>
              <a:rPr lang="en-US" sz="2800" dirty="0"/>
              <a:t>Coordinating our schedules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068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916C6-ACB6-454C-9624-998277C5E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Role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EF4C7-814A-4999-B40F-748713F1A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Desiree Smokes(SQL/Python)</a:t>
            </a:r>
          </a:p>
          <a:p>
            <a:r>
              <a:rPr lang="en-US" sz="2800" dirty="0" err="1"/>
              <a:t>Vy</a:t>
            </a:r>
            <a:r>
              <a:rPr lang="en-US" sz="2800" dirty="0"/>
              <a:t> Duong (SQL/Python)</a:t>
            </a:r>
          </a:p>
          <a:p>
            <a:r>
              <a:rPr lang="en-US" sz="2800" dirty="0"/>
              <a:t>Ricky Parks (Project lead/Python)</a:t>
            </a:r>
          </a:p>
          <a:p>
            <a:r>
              <a:rPr lang="en-US" sz="2800" dirty="0"/>
              <a:t>Zack Downing (Python)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145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E56F-B009-42A0-9BF6-1193109EC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Overall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56A68-2ED2-48BF-B403-3D582BF42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67414"/>
            <a:ext cx="10353762" cy="43237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Learned a lot of python</a:t>
            </a:r>
          </a:p>
          <a:p>
            <a:r>
              <a:rPr lang="en-US" sz="2800" dirty="0"/>
              <a:t>Gained understanding of web crawler functions and uses</a:t>
            </a:r>
          </a:p>
          <a:p>
            <a:r>
              <a:rPr lang="en-US" sz="2800" dirty="0"/>
              <a:t>Hands on experience setting up and using a SQL Server</a:t>
            </a:r>
          </a:p>
          <a:p>
            <a:r>
              <a:rPr lang="en-US" sz="2800" dirty="0"/>
              <a:t>What does and doesn’t work well on collaboration projects</a:t>
            </a:r>
          </a:p>
          <a:p>
            <a:pPr lvl="1"/>
            <a:r>
              <a:rPr lang="en-US" sz="2800" dirty="0"/>
              <a:t>Set team meetings</a:t>
            </a:r>
          </a:p>
          <a:p>
            <a:pPr lvl="1"/>
            <a:r>
              <a:rPr lang="en-US" sz="2800" dirty="0"/>
              <a:t>Dividing up assignments</a:t>
            </a:r>
          </a:p>
        </p:txBody>
      </p:sp>
    </p:spTree>
    <p:extLst>
      <p:ext uri="{BB962C8B-B14F-4D97-AF65-F5344CB8AC3E}">
        <p14:creationId xmlns:p14="http://schemas.microsoft.com/office/powerpoint/2010/main" val="1907958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DAC0B-7324-46A5-8450-DDF400D64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72F49-DD5E-4F6F-96C2-6ED381686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KSU would like to know what their students are doing after they graduate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LinkedIn profiles contain some of this information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Inputting data manually is tedious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wanted to automate the process!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759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B9920-DB8C-48E8-9BEA-5796183CD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Our Approach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AF14E-B13B-47D1-A5A6-3EDC92D3C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Milestone 1: Implement the database</a:t>
            </a:r>
          </a:p>
          <a:p>
            <a:r>
              <a:rPr lang="en-US" sz="2800" dirty="0"/>
              <a:t>Milestone 2: Ability to insert data into our database</a:t>
            </a:r>
          </a:p>
          <a:p>
            <a:r>
              <a:rPr lang="en-US" sz="2800" dirty="0"/>
              <a:t>Milestone 3: Updating the database</a:t>
            </a:r>
          </a:p>
        </p:txBody>
      </p:sp>
    </p:spTree>
    <p:extLst>
      <p:ext uri="{BB962C8B-B14F-4D97-AF65-F5344CB8AC3E}">
        <p14:creationId xmlns:p14="http://schemas.microsoft.com/office/powerpoint/2010/main" val="55415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7950A-D5B7-4DD5-82AF-3FB29B0FB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Database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FB2766-8DB8-47CA-80E3-C99C3B492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013" y="1716120"/>
            <a:ext cx="7081736" cy="4937599"/>
          </a:xfrm>
        </p:spPr>
      </p:pic>
    </p:spTree>
    <p:extLst>
      <p:ext uri="{BB962C8B-B14F-4D97-AF65-F5344CB8AC3E}">
        <p14:creationId xmlns:p14="http://schemas.microsoft.com/office/powerpoint/2010/main" val="4127637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0FD04-7134-471E-BF94-076B20550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2C4F4-9CFF-4FB7-838B-24419D997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SQL</a:t>
            </a:r>
          </a:p>
          <a:p>
            <a:r>
              <a:rPr lang="en-US" sz="2800" dirty="0"/>
              <a:t>SQL Server Management Studio</a:t>
            </a:r>
          </a:p>
          <a:p>
            <a:r>
              <a:rPr lang="en-US" sz="2800" dirty="0"/>
              <a:t>Python/</a:t>
            </a:r>
            <a:r>
              <a:rPr lang="en-US" sz="2800" dirty="0" err="1"/>
              <a:t>Pycharm</a:t>
            </a:r>
            <a:r>
              <a:rPr lang="en-US" sz="2800" dirty="0"/>
              <a:t> Community edition IDE</a:t>
            </a:r>
          </a:p>
          <a:p>
            <a:pPr lvl="1"/>
            <a:r>
              <a:rPr lang="en-US" sz="2600" dirty="0" err="1"/>
              <a:t>BeautifulSoup</a:t>
            </a:r>
            <a:endParaRPr lang="en-US" sz="2600" dirty="0"/>
          </a:p>
          <a:p>
            <a:pPr lvl="1"/>
            <a:r>
              <a:rPr lang="en-US" sz="2600" dirty="0" err="1"/>
              <a:t>PyODBC</a:t>
            </a:r>
            <a:endParaRPr lang="en-US" sz="2600" dirty="0"/>
          </a:p>
          <a:p>
            <a:r>
              <a:rPr lang="en-US" sz="2800" dirty="0"/>
              <a:t>JSON</a:t>
            </a:r>
          </a:p>
          <a:p>
            <a:r>
              <a:rPr lang="en-US" sz="2800" dirty="0"/>
              <a:t>Microsoft Azure</a:t>
            </a:r>
          </a:p>
        </p:txBody>
      </p:sp>
    </p:spTree>
    <p:extLst>
      <p:ext uri="{BB962C8B-B14F-4D97-AF65-F5344CB8AC3E}">
        <p14:creationId xmlns:p14="http://schemas.microsoft.com/office/powerpoint/2010/main" val="1911212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DF5A3-B825-4E43-A16B-2FA670210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Project structure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EE1ED9-373F-4C64-8421-B995FECEC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6835" y="1935921"/>
            <a:ext cx="9627680" cy="391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81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E9784-A802-4407-91C4-7F11DAA1F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Requesting new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AC179A-69E9-4822-A073-D0D90BCB7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326" y="1463201"/>
            <a:ext cx="6118697" cy="5258612"/>
          </a:xfrm>
        </p:spPr>
      </p:pic>
    </p:spTree>
    <p:extLst>
      <p:ext uri="{BB962C8B-B14F-4D97-AF65-F5344CB8AC3E}">
        <p14:creationId xmlns:p14="http://schemas.microsoft.com/office/powerpoint/2010/main" val="533207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9306F-3405-4399-8B21-A85D9A83E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Summary of Inserting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87473-6567-46C7-8E42-344CDEE6F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Read each student’s JSON file</a:t>
            </a:r>
          </a:p>
          <a:p>
            <a:r>
              <a:rPr lang="en-US" sz="2800" dirty="0"/>
              <a:t>Store into an array of classes</a:t>
            </a:r>
          </a:p>
          <a:p>
            <a:r>
              <a:rPr lang="en-US" sz="2800" dirty="0"/>
              <a:t>For each alumni class, insert the data into the database</a:t>
            </a:r>
          </a:p>
          <a:p>
            <a:r>
              <a:rPr lang="en-US" sz="2800" dirty="0"/>
              <a:t>Clear the directory of files</a:t>
            </a:r>
          </a:p>
          <a:p>
            <a:pPr marL="0" indent="0">
              <a:buNone/>
            </a:pPr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128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B4DC4DB-D685-4DE5-B72B-664D69F88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2916" y="505990"/>
            <a:ext cx="9401175" cy="14491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8A5A21-59B5-4FF1-89F4-DD8ECF28D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698" y="2023251"/>
            <a:ext cx="7918315" cy="461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8106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156</TotalTime>
  <Words>197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Damask</vt:lpstr>
      <vt:lpstr>IT Alumni Database ETL</vt:lpstr>
      <vt:lpstr>Background </vt:lpstr>
      <vt:lpstr>Our Approach </vt:lpstr>
      <vt:lpstr>Database design</vt:lpstr>
      <vt:lpstr>Technologies used</vt:lpstr>
      <vt:lpstr>Project structure </vt:lpstr>
      <vt:lpstr>Requesting new data</vt:lpstr>
      <vt:lpstr>Summary of Inserting data</vt:lpstr>
      <vt:lpstr>PowerPoint Presentation</vt:lpstr>
      <vt:lpstr>Updating</vt:lpstr>
      <vt:lpstr>CHallenges</vt:lpstr>
      <vt:lpstr>Role Summary</vt:lpstr>
      <vt:lpstr>Overall Experience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Alumni Database ETL</dc:title>
  <dc:creator>Hakeem Parks</dc:creator>
  <cp:lastModifiedBy>Hakeem Parks</cp:lastModifiedBy>
  <cp:revision>27</cp:revision>
  <dcterms:created xsi:type="dcterms:W3CDTF">2018-04-30T00:19:48Z</dcterms:created>
  <dcterms:modified xsi:type="dcterms:W3CDTF">2018-04-30T03:33:00Z</dcterms:modified>
</cp:coreProperties>
</file>