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Fredoka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Palanquin Dark"/>
      <p:regular r:id="rId39"/>
      <p:bold r:id="rId40"/>
    </p:embeddedFont>
    <p:embeddedFont>
      <p:font typeface="Orbitron"/>
      <p:regular r:id="rId41"/>
      <p:bold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7" roundtripDataSignature="AMtx7mgTBILVKAIQ/RdZLL8QODsjt/bw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EF6CD4-A291-4ECA-BE1A-8E3A722CCB68}">
  <a:tblStyle styleId="{0AEF6CD4-A291-4ECA-BE1A-8E3A722CCB6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alanquinDark-bold.fntdata"/><Relationship Id="rId20" Type="http://schemas.openxmlformats.org/officeDocument/2006/relationships/slide" Target="slides/slide15.xml"/><Relationship Id="rId42" Type="http://schemas.openxmlformats.org/officeDocument/2006/relationships/font" Target="fonts/Orbitron-bold.fntdata"/><Relationship Id="rId41" Type="http://schemas.openxmlformats.org/officeDocument/2006/relationships/font" Target="fonts/Orbitron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.fntdata"/><Relationship Id="rId21" Type="http://schemas.openxmlformats.org/officeDocument/2006/relationships/slide" Target="slides/slide16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Fredok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Fredoka-bold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PalanquinDark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7" name="Google Shape;8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3" name="Google Shape;8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9" name="Google Shape;9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3594f6ed53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5" name="Google Shape;915;g3594f6ed5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3594f6ed534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2" name="Google Shape;922;g3594f6ed5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3594f6ed534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9" name="Google Shape;929;g3594f6ed53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6" name="Google Shape;9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2" name="Google Shape;9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3594f6ed534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8" name="Google Shape;948;g3594f6ed53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5" name="Google Shape;9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3" name="Google Shape;9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8" name="Google Shape;8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1" name="Google Shape;9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3594f6ed534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8" name="Google Shape;978;g3594f6ed53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3594f6ed534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4" name="Google Shape;984;g3594f6ed53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3594f6ed534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0" name="Google Shape;990;g3594f6ed53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3594f6ed534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7" name="Google Shape;997;g3594f6ed53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3594f6ed534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3" name="Google Shape;1003;g3594f6ed5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594f6ed534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0" name="Google Shape;1010;g3594f6ed53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6" name="Google Shape;101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7" name="Google Shape;8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3" name="Google Shape;8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9" name="Google Shape;8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5" name="Google Shape;8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1" name="Google Shape;8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7" name="Google Shape;8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51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51"/>
            <p:cNvSpPr/>
            <p:nvPr/>
          </p:nvSpPr>
          <p:spPr>
            <a:xfrm>
              <a:off x="-1901322" y="1923004"/>
              <a:ext cx="2552990" cy="1507257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51"/>
            <p:cNvSpPr/>
            <p:nvPr/>
          </p:nvSpPr>
          <p:spPr>
            <a:xfrm>
              <a:off x="-929521" y="-366300"/>
              <a:ext cx="3031815" cy="200457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51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51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51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51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51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51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51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51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51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21;p51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51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51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24;p51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" name="Google Shape;25;p51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26;p51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27;p51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" name="Google Shape;28;p51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51"/>
          <p:cNvGrpSpPr/>
          <p:nvPr/>
        </p:nvGrpSpPr>
        <p:grpSpPr>
          <a:xfrm>
            <a:off x="5634700" y="-1073869"/>
            <a:ext cx="7542167" cy="7636641"/>
            <a:chOff x="5482300" y="-1150069"/>
            <a:chExt cx="7542167" cy="7636641"/>
          </a:xfrm>
        </p:grpSpPr>
        <p:sp>
          <p:nvSpPr>
            <p:cNvPr id="30" name="Google Shape;30;p51"/>
            <p:cNvSpPr/>
            <p:nvPr/>
          </p:nvSpPr>
          <p:spPr>
            <a:xfrm flipH="1" rot="10800000">
              <a:off x="6369828" y="-1150069"/>
              <a:ext cx="6654639" cy="7636641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" name="Google Shape;31;p51"/>
            <p:cNvGrpSpPr/>
            <p:nvPr/>
          </p:nvGrpSpPr>
          <p:grpSpPr>
            <a:xfrm flipH="1" rot="10800000">
              <a:off x="6016263" y="1621718"/>
              <a:ext cx="2553081" cy="3705672"/>
              <a:chOff x="6769513" y="299393"/>
              <a:chExt cx="1308620" cy="1899526"/>
            </a:xfrm>
          </p:grpSpPr>
          <p:sp>
            <p:nvSpPr>
              <p:cNvPr id="32" name="Google Shape;32;p51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51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51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51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51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51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38;p51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" name="Google Shape;39;p51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51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51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51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51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51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51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51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51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" name="Google Shape;48;p51"/>
            <p:cNvSpPr/>
            <p:nvPr/>
          </p:nvSpPr>
          <p:spPr>
            <a:xfrm flipH="1" rot="10800000">
              <a:off x="7424539" y="4645063"/>
              <a:ext cx="727773" cy="727773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51"/>
          <p:cNvSpPr txBox="1"/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51"/>
          <p:cNvSpPr txBox="1"/>
          <p:nvPr>
            <p:ph idx="1" type="subTitle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0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60"/>
          <p:cNvGrpSpPr/>
          <p:nvPr/>
        </p:nvGrpSpPr>
        <p:grpSpPr>
          <a:xfrm>
            <a:off x="6637249" y="3517395"/>
            <a:ext cx="3213277" cy="3529320"/>
            <a:chOff x="6484849" y="3631194"/>
            <a:chExt cx="3213277" cy="3529320"/>
          </a:xfrm>
        </p:grpSpPr>
        <p:sp>
          <p:nvSpPr>
            <p:cNvPr id="354" name="Google Shape;354;p60"/>
            <p:cNvSpPr/>
            <p:nvPr/>
          </p:nvSpPr>
          <p:spPr>
            <a:xfrm>
              <a:off x="7145128" y="4325492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5" name="Google Shape;355;p60"/>
            <p:cNvGrpSpPr/>
            <p:nvPr/>
          </p:nvGrpSpPr>
          <p:grpSpPr>
            <a:xfrm flipH="1" rot="10800000">
              <a:off x="6484849" y="3631194"/>
              <a:ext cx="2431677" cy="3529320"/>
              <a:chOff x="6769513" y="299393"/>
              <a:chExt cx="1308620" cy="1899526"/>
            </a:xfrm>
          </p:grpSpPr>
          <p:sp>
            <p:nvSpPr>
              <p:cNvPr id="356" name="Google Shape;356;p60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60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60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60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60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60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2" name="Google Shape;362;p60"/>
          <p:cNvGrpSpPr/>
          <p:nvPr/>
        </p:nvGrpSpPr>
        <p:grpSpPr>
          <a:xfrm>
            <a:off x="-2910022" y="-3831210"/>
            <a:ext cx="6654696" cy="7636707"/>
            <a:chOff x="-2910022" y="-3831210"/>
            <a:chExt cx="6654696" cy="7636707"/>
          </a:xfrm>
        </p:grpSpPr>
        <p:sp>
          <p:nvSpPr>
            <p:cNvPr id="363" name="Google Shape;363;p60"/>
            <p:cNvSpPr/>
            <p:nvPr/>
          </p:nvSpPr>
          <p:spPr>
            <a:xfrm flipH="1" rot="10800000">
              <a:off x="-2910022" y="-383121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4" name="Google Shape;364;p60"/>
            <p:cNvGrpSpPr/>
            <p:nvPr/>
          </p:nvGrpSpPr>
          <p:grpSpPr>
            <a:xfrm flipH="1">
              <a:off x="-831771" y="-192648"/>
              <a:ext cx="2586938" cy="1464987"/>
              <a:chOff x="7545817" y="-192998"/>
              <a:chExt cx="2586938" cy="1464987"/>
            </a:xfrm>
          </p:grpSpPr>
          <p:sp>
            <p:nvSpPr>
              <p:cNvPr id="365" name="Google Shape;365;p60"/>
              <p:cNvSpPr/>
              <p:nvPr/>
            </p:nvSpPr>
            <p:spPr>
              <a:xfrm flipH="1" rot="5400000">
                <a:off x="8106792" y="-753973"/>
                <a:ext cx="1464987" cy="2586938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6" name="Google Shape;366;p60"/>
              <p:cNvGrpSpPr/>
              <p:nvPr/>
            </p:nvGrpSpPr>
            <p:grpSpPr>
              <a:xfrm>
                <a:off x="7545825" y="435764"/>
                <a:ext cx="827314" cy="410158"/>
                <a:chOff x="5989375" y="1843575"/>
                <a:chExt cx="136525" cy="67675"/>
              </a:xfrm>
            </p:grpSpPr>
            <p:sp>
              <p:nvSpPr>
                <p:cNvPr id="367" name="Google Shape;367;p60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60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60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60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60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" name="Google Shape;372;p60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p60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60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75" name="Google Shape;375;p6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0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grpSp>
        <p:nvGrpSpPr>
          <p:cNvPr id="378" name="Google Shape;378;p61"/>
          <p:cNvGrpSpPr/>
          <p:nvPr/>
        </p:nvGrpSpPr>
        <p:grpSpPr>
          <a:xfrm flipH="1" rot="10800000">
            <a:off x="8002875" y="-893617"/>
            <a:ext cx="1599392" cy="2188720"/>
            <a:chOff x="8051125" y="4018221"/>
            <a:chExt cx="1599392" cy="2188720"/>
          </a:xfrm>
        </p:grpSpPr>
        <p:sp>
          <p:nvSpPr>
            <p:cNvPr id="379" name="Google Shape;379;p61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0" name="Google Shape;380;p61"/>
            <p:cNvGrpSpPr/>
            <p:nvPr/>
          </p:nvGrpSpPr>
          <p:grpSpPr>
            <a:xfrm>
              <a:off x="8421632" y="4018221"/>
              <a:ext cx="1228885" cy="2188720"/>
              <a:chOff x="8389396" y="1055350"/>
              <a:chExt cx="1228885" cy="2188720"/>
            </a:xfrm>
          </p:grpSpPr>
          <p:sp>
            <p:nvSpPr>
              <p:cNvPr id="381" name="Google Shape;381;p61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61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3" name="Google Shape;383;p61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384" name="Google Shape;384;p61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385" name="Google Shape;385;p61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61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7" name="Google Shape;387;p61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61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61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61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61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61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61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61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61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_1_1_1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62"/>
          <p:cNvGrpSpPr/>
          <p:nvPr/>
        </p:nvGrpSpPr>
        <p:grpSpPr>
          <a:xfrm>
            <a:off x="-1555090" y="1586820"/>
            <a:ext cx="3381518" cy="4266167"/>
            <a:chOff x="-1555090" y="1586820"/>
            <a:chExt cx="3381518" cy="4266167"/>
          </a:xfrm>
        </p:grpSpPr>
        <p:sp>
          <p:nvSpPr>
            <p:cNvPr id="398" name="Google Shape;398;p62"/>
            <p:cNvSpPr/>
            <p:nvPr/>
          </p:nvSpPr>
          <p:spPr>
            <a:xfrm flipH="1">
              <a:off x="-1205398" y="3848407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9" name="Google Shape;399;p62"/>
            <p:cNvGrpSpPr/>
            <p:nvPr/>
          </p:nvGrpSpPr>
          <p:grpSpPr>
            <a:xfrm>
              <a:off x="-1555090" y="1586820"/>
              <a:ext cx="2375896" cy="3296647"/>
              <a:chOff x="2132995" y="960308"/>
              <a:chExt cx="496177" cy="688437"/>
            </a:xfrm>
          </p:grpSpPr>
          <p:sp>
            <p:nvSpPr>
              <p:cNvPr id="400" name="Google Shape;400;p62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62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62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62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62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5" name="Google Shape;405;p62"/>
            <p:cNvGrpSpPr/>
            <p:nvPr/>
          </p:nvGrpSpPr>
          <p:grpSpPr>
            <a:xfrm rot="-5400000">
              <a:off x="247895" y="3858070"/>
              <a:ext cx="457197" cy="78377"/>
              <a:chOff x="2974099" y="851893"/>
              <a:chExt cx="129010" cy="22560"/>
            </a:xfrm>
          </p:grpSpPr>
          <p:sp>
            <p:nvSpPr>
              <p:cNvPr id="406" name="Google Shape;406;p62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62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62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62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62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1" name="Google Shape;411;p62"/>
          <p:cNvGrpSpPr/>
          <p:nvPr/>
        </p:nvGrpSpPr>
        <p:grpSpPr>
          <a:xfrm>
            <a:off x="7948800" y="2279498"/>
            <a:ext cx="3002279" cy="3076170"/>
            <a:chOff x="7796400" y="2279498"/>
            <a:chExt cx="3002279" cy="3076170"/>
          </a:xfrm>
        </p:grpSpPr>
        <p:sp>
          <p:nvSpPr>
            <p:cNvPr id="412" name="Google Shape;412;p62"/>
            <p:cNvSpPr/>
            <p:nvPr/>
          </p:nvSpPr>
          <p:spPr>
            <a:xfrm>
              <a:off x="7796400" y="3848407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3" name="Google Shape;413;p62"/>
            <p:cNvGrpSpPr/>
            <p:nvPr/>
          </p:nvGrpSpPr>
          <p:grpSpPr>
            <a:xfrm rot="5400000">
              <a:off x="8294981" y="3132998"/>
              <a:ext cx="493956" cy="243774"/>
              <a:chOff x="2505550" y="1111010"/>
              <a:chExt cx="119741" cy="59094"/>
            </a:xfrm>
          </p:grpSpPr>
          <p:sp>
            <p:nvSpPr>
              <p:cNvPr id="414" name="Google Shape;414;p62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62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62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62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rect b="b" l="l" r="r" t="t"/>
                <a:pathLst>
                  <a:path extrusionOk="0" h="392" w="401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62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62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62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62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2" name="Google Shape;422;p62"/>
            <p:cNvGrpSpPr/>
            <p:nvPr/>
          </p:nvGrpSpPr>
          <p:grpSpPr>
            <a:xfrm flipH="1">
              <a:off x="8424001" y="2524469"/>
              <a:ext cx="2374678" cy="2502550"/>
              <a:chOff x="2011428" y="602777"/>
              <a:chExt cx="774292" cy="815987"/>
            </a:xfrm>
          </p:grpSpPr>
          <p:sp>
            <p:nvSpPr>
              <p:cNvPr id="423" name="Google Shape;423;p62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62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62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62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62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62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9" name="Google Shape;429;p62"/>
            <p:cNvGrpSpPr/>
            <p:nvPr/>
          </p:nvGrpSpPr>
          <p:grpSpPr>
            <a:xfrm>
              <a:off x="8271603" y="2279498"/>
              <a:ext cx="1807417" cy="584521"/>
              <a:chOff x="7881778" y="696098"/>
              <a:chExt cx="1807417" cy="584521"/>
            </a:xfrm>
          </p:grpSpPr>
          <p:sp>
            <p:nvSpPr>
              <p:cNvPr id="430" name="Google Shape;430;p62"/>
              <p:cNvSpPr/>
              <p:nvPr/>
            </p:nvSpPr>
            <p:spPr>
              <a:xfrm>
                <a:off x="7950928" y="767548"/>
                <a:ext cx="1738267" cy="513071"/>
              </a:xfrm>
              <a:custGeom>
                <a:rect b="b" l="l" r="r" t="t"/>
                <a:pathLst>
                  <a:path extrusionOk="0" h="2757" w="9341">
                    <a:moveTo>
                      <a:pt x="85" y="0"/>
                    </a:moveTo>
                    <a:lnTo>
                      <a:pt x="0" y="85"/>
                    </a:lnTo>
                    <a:lnTo>
                      <a:pt x="1030" y="1115"/>
                    </a:lnTo>
                    <a:lnTo>
                      <a:pt x="7614" y="1115"/>
                    </a:lnTo>
                    <a:lnTo>
                      <a:pt x="9256" y="2757"/>
                    </a:lnTo>
                    <a:lnTo>
                      <a:pt x="9341" y="2671"/>
                    </a:lnTo>
                    <a:lnTo>
                      <a:pt x="7665" y="996"/>
                    </a:lnTo>
                    <a:lnTo>
                      <a:pt x="1081" y="99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62"/>
              <p:cNvSpPr/>
              <p:nvPr/>
            </p:nvSpPr>
            <p:spPr>
              <a:xfrm flipH="1">
                <a:off x="7881778" y="696098"/>
                <a:ext cx="114567" cy="98180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2" name="Google Shape;432;p62"/>
          <p:cNvSpPr txBox="1"/>
          <p:nvPr>
            <p:ph type="title"/>
          </p:nvPr>
        </p:nvSpPr>
        <p:spPr>
          <a:xfrm>
            <a:off x="775850" y="1434420"/>
            <a:ext cx="2294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33" name="Google Shape;433;p62"/>
          <p:cNvSpPr txBox="1"/>
          <p:nvPr>
            <p:ph idx="2" type="title"/>
          </p:nvPr>
        </p:nvSpPr>
        <p:spPr>
          <a:xfrm>
            <a:off x="6074050" y="1434420"/>
            <a:ext cx="2294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34" name="Google Shape;434;p62"/>
          <p:cNvSpPr txBox="1"/>
          <p:nvPr>
            <p:ph idx="3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435" name="Google Shape;435;p62"/>
          <p:cNvSpPr txBox="1"/>
          <p:nvPr>
            <p:ph idx="1" type="subTitle"/>
          </p:nvPr>
        </p:nvSpPr>
        <p:spPr>
          <a:xfrm flipH="1">
            <a:off x="775850" y="3426272"/>
            <a:ext cx="2294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36" name="Google Shape;436;p62"/>
          <p:cNvSpPr txBox="1"/>
          <p:nvPr>
            <p:ph idx="4" type="subTitle"/>
          </p:nvPr>
        </p:nvSpPr>
        <p:spPr>
          <a:xfrm flipH="1">
            <a:off x="775850" y="3758780"/>
            <a:ext cx="2294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37" name="Google Shape;437;p62"/>
          <p:cNvSpPr txBox="1"/>
          <p:nvPr>
            <p:ph idx="5" type="subTitle"/>
          </p:nvPr>
        </p:nvSpPr>
        <p:spPr>
          <a:xfrm flipH="1">
            <a:off x="6074050" y="3426272"/>
            <a:ext cx="2294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38" name="Google Shape;438;p62"/>
          <p:cNvSpPr txBox="1"/>
          <p:nvPr>
            <p:ph idx="6" type="subTitle"/>
          </p:nvPr>
        </p:nvSpPr>
        <p:spPr>
          <a:xfrm flipH="1">
            <a:off x="6074050" y="3758780"/>
            <a:ext cx="2294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39" name="Google Shape;439;p62"/>
          <p:cNvSpPr txBox="1"/>
          <p:nvPr>
            <p:ph idx="7" type="title"/>
          </p:nvPr>
        </p:nvSpPr>
        <p:spPr>
          <a:xfrm>
            <a:off x="3424975" y="1434420"/>
            <a:ext cx="2294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40" name="Google Shape;440;p62"/>
          <p:cNvSpPr txBox="1"/>
          <p:nvPr>
            <p:ph idx="8" type="subTitle"/>
          </p:nvPr>
        </p:nvSpPr>
        <p:spPr>
          <a:xfrm flipH="1">
            <a:off x="3424975" y="3426272"/>
            <a:ext cx="2294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41" name="Google Shape;441;p62"/>
          <p:cNvSpPr txBox="1"/>
          <p:nvPr>
            <p:ph idx="9" type="subTitle"/>
          </p:nvPr>
        </p:nvSpPr>
        <p:spPr>
          <a:xfrm flipH="1">
            <a:off x="3424975" y="3758780"/>
            <a:ext cx="2294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63"/>
          <p:cNvGrpSpPr/>
          <p:nvPr/>
        </p:nvGrpSpPr>
        <p:grpSpPr>
          <a:xfrm>
            <a:off x="-2489366" y="-3322835"/>
            <a:ext cx="14122731" cy="9293154"/>
            <a:chOff x="-2489366" y="-3322835"/>
            <a:chExt cx="14122731" cy="9293154"/>
          </a:xfrm>
        </p:grpSpPr>
        <p:grpSp>
          <p:nvGrpSpPr>
            <p:cNvPr id="444" name="Google Shape;444;p63"/>
            <p:cNvGrpSpPr/>
            <p:nvPr/>
          </p:nvGrpSpPr>
          <p:grpSpPr>
            <a:xfrm>
              <a:off x="4466625" y="-2619399"/>
              <a:ext cx="7166740" cy="6435526"/>
              <a:chOff x="4294391" y="-2619399"/>
              <a:chExt cx="7166740" cy="6435526"/>
            </a:xfrm>
          </p:grpSpPr>
          <p:sp>
            <p:nvSpPr>
              <p:cNvPr id="445" name="Google Shape;445;p63"/>
              <p:cNvSpPr/>
              <p:nvPr/>
            </p:nvSpPr>
            <p:spPr>
              <a:xfrm>
                <a:off x="4294391" y="-2619399"/>
                <a:ext cx="7166740" cy="6435526"/>
              </a:xfrm>
              <a:custGeom>
                <a:rect b="b" l="l" r="r" t="t"/>
                <a:pathLst>
                  <a:path extrusionOk="0" h="64222" w="71519">
                    <a:moveTo>
                      <a:pt x="160" y="0"/>
                    </a:moveTo>
                    <a:lnTo>
                      <a:pt x="0" y="160"/>
                    </a:lnTo>
                    <a:lnTo>
                      <a:pt x="26919" y="27079"/>
                    </a:lnTo>
                    <a:lnTo>
                      <a:pt x="26919" y="27956"/>
                    </a:lnTo>
                    <a:lnTo>
                      <a:pt x="30762" y="31798"/>
                    </a:lnTo>
                    <a:lnTo>
                      <a:pt x="32743" y="31798"/>
                    </a:lnTo>
                    <a:lnTo>
                      <a:pt x="38031" y="37086"/>
                    </a:lnTo>
                    <a:lnTo>
                      <a:pt x="44224" y="37086"/>
                    </a:lnTo>
                    <a:lnTo>
                      <a:pt x="71359" y="64221"/>
                    </a:lnTo>
                    <a:lnTo>
                      <a:pt x="71519" y="64061"/>
                    </a:lnTo>
                    <a:lnTo>
                      <a:pt x="42046" y="34588"/>
                    </a:lnTo>
                    <a:lnTo>
                      <a:pt x="42046" y="33035"/>
                    </a:lnTo>
                    <a:lnTo>
                      <a:pt x="38359" y="29353"/>
                    </a:lnTo>
                    <a:lnTo>
                      <a:pt x="35465" y="29353"/>
                    </a:lnTo>
                    <a:lnTo>
                      <a:pt x="28949" y="22836"/>
                    </a:lnTo>
                    <a:lnTo>
                      <a:pt x="22993" y="22836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6" name="Google Shape;446;p63"/>
              <p:cNvGrpSpPr/>
              <p:nvPr/>
            </p:nvGrpSpPr>
            <p:grpSpPr>
              <a:xfrm>
                <a:off x="6770409" y="691894"/>
                <a:ext cx="618213" cy="306426"/>
                <a:chOff x="5989375" y="1843575"/>
                <a:chExt cx="136525" cy="67675"/>
              </a:xfrm>
            </p:grpSpPr>
            <p:sp>
              <p:nvSpPr>
                <p:cNvPr id="447" name="Google Shape;447;p63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63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63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63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63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63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63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63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5" name="Google Shape;455;p63"/>
              <p:cNvGrpSpPr/>
              <p:nvPr/>
            </p:nvGrpSpPr>
            <p:grpSpPr>
              <a:xfrm>
                <a:off x="8029896" y="539500"/>
                <a:ext cx="1228885" cy="2188720"/>
                <a:chOff x="8389396" y="1055350"/>
                <a:chExt cx="1228885" cy="2188720"/>
              </a:xfrm>
            </p:grpSpPr>
            <p:sp>
              <p:nvSpPr>
                <p:cNvPr id="456" name="Google Shape;456;p63"/>
                <p:cNvSpPr/>
                <p:nvPr/>
              </p:nvSpPr>
              <p:spPr>
                <a:xfrm>
                  <a:off x="8421616" y="1130946"/>
                  <a:ext cx="1196665" cy="2113124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63"/>
                <p:cNvSpPr/>
                <p:nvPr/>
              </p:nvSpPr>
              <p:spPr>
                <a:xfrm>
                  <a:off x="8389396" y="1055350"/>
                  <a:ext cx="95651" cy="95575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58" name="Google Shape;458;p63"/>
            <p:cNvGrpSpPr/>
            <p:nvPr/>
          </p:nvGrpSpPr>
          <p:grpSpPr>
            <a:xfrm flipH="1" rot="10800000">
              <a:off x="-2489366" y="-3322835"/>
              <a:ext cx="6322114" cy="9196733"/>
              <a:chOff x="-2661600" y="-960635"/>
              <a:chExt cx="6322114" cy="9196733"/>
            </a:xfrm>
          </p:grpSpPr>
          <p:sp>
            <p:nvSpPr>
              <p:cNvPr id="459" name="Google Shape;459;p63"/>
              <p:cNvSpPr/>
              <p:nvPr/>
            </p:nvSpPr>
            <p:spPr>
              <a:xfrm flipH="1" rot="-5400000">
                <a:off x="-717010" y="-412716"/>
                <a:ext cx="3075605" cy="2033485"/>
              </a:xfrm>
              <a:custGeom>
                <a:rect b="b" l="l" r="r" t="t"/>
                <a:pathLst>
                  <a:path extrusionOk="0" h="15904" w="24054">
                    <a:moveTo>
                      <a:pt x="17228" y="0"/>
                    </a:moveTo>
                    <a:lnTo>
                      <a:pt x="9955" y="7274"/>
                    </a:lnTo>
                    <a:lnTo>
                      <a:pt x="6725" y="7274"/>
                    </a:lnTo>
                    <a:lnTo>
                      <a:pt x="2610" y="11384"/>
                    </a:lnTo>
                    <a:lnTo>
                      <a:pt x="2610" y="13298"/>
                    </a:lnTo>
                    <a:lnTo>
                      <a:pt x="0" y="15904"/>
                    </a:lnTo>
                    <a:lnTo>
                      <a:pt x="7093" y="15904"/>
                    </a:lnTo>
                    <a:lnTo>
                      <a:pt x="12993" y="10003"/>
                    </a:lnTo>
                    <a:lnTo>
                      <a:pt x="15207" y="10003"/>
                    </a:lnTo>
                    <a:lnTo>
                      <a:pt x="19494" y="5716"/>
                    </a:lnTo>
                    <a:lnTo>
                      <a:pt x="19494" y="4560"/>
                    </a:lnTo>
                    <a:lnTo>
                      <a:pt x="240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63"/>
              <p:cNvSpPr/>
              <p:nvPr/>
            </p:nvSpPr>
            <p:spPr>
              <a:xfrm>
                <a:off x="-2661600" y="981052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1" name="Google Shape;461;p63"/>
              <p:cNvGrpSpPr/>
              <p:nvPr/>
            </p:nvGrpSpPr>
            <p:grpSpPr>
              <a:xfrm flipH="1" rot="10800000">
                <a:off x="-1558013" y="845625"/>
                <a:ext cx="2381712" cy="3328976"/>
                <a:chOff x="7655072" y="-407632"/>
                <a:chExt cx="2008528" cy="2807367"/>
              </a:xfrm>
            </p:grpSpPr>
            <p:sp>
              <p:nvSpPr>
                <p:cNvPr id="462" name="Google Shape;462;p63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rect b="b" l="l" r="r" t="t"/>
                  <a:pathLst>
                    <a:path extrusionOk="0" h="45293" w="32508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63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rect b="b" l="l" r="r" t="t"/>
                  <a:pathLst>
                    <a:path extrusionOk="0" h="5600" w="5597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63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63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rect b="b" l="l" r="r" t="t"/>
                  <a:pathLst>
                    <a:path extrusionOk="0" h="1377" w="1606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63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rect b="b" l="l" r="r" t="t"/>
                  <a:pathLst>
                    <a:path extrusionOk="0" h="4924" w="8383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7" name="Google Shape;467;p63"/>
              <p:cNvGrpSpPr/>
              <p:nvPr/>
            </p:nvGrpSpPr>
            <p:grpSpPr>
              <a:xfrm>
                <a:off x="441078" y="-960635"/>
                <a:ext cx="1029648" cy="1806572"/>
                <a:chOff x="455034" y="-121633"/>
                <a:chExt cx="629947" cy="1105275"/>
              </a:xfrm>
            </p:grpSpPr>
            <p:sp>
              <p:nvSpPr>
                <p:cNvPr id="468" name="Google Shape;468;p63"/>
                <p:cNvSpPr/>
                <p:nvPr/>
              </p:nvSpPr>
              <p:spPr>
                <a:xfrm>
                  <a:off x="1007193" y="917077"/>
                  <a:ext cx="77788" cy="66565"/>
                </a:xfrm>
                <a:custGeom>
                  <a:rect b="b" l="l" r="r" t="t"/>
                  <a:pathLst>
                    <a:path extrusionOk="0" h="1121" w="1310">
                      <a:moveTo>
                        <a:pt x="563" y="294"/>
                      </a:moveTo>
                      <a:cubicBezTo>
                        <a:pt x="628" y="294"/>
                        <a:pt x="695" y="318"/>
                        <a:pt x="749" y="372"/>
                      </a:cubicBezTo>
                      <a:cubicBezTo>
                        <a:pt x="913" y="536"/>
                        <a:pt x="797" y="821"/>
                        <a:pt x="561" y="821"/>
                      </a:cubicBezTo>
                      <a:cubicBezTo>
                        <a:pt x="417" y="821"/>
                        <a:pt x="297" y="704"/>
                        <a:pt x="297" y="560"/>
                      </a:cubicBezTo>
                      <a:cubicBezTo>
                        <a:pt x="297" y="400"/>
                        <a:pt x="427" y="294"/>
                        <a:pt x="563" y="294"/>
                      </a:cubicBezTo>
                      <a:close/>
                      <a:moveTo>
                        <a:pt x="561" y="0"/>
                      </a:moveTo>
                      <a:cubicBezTo>
                        <a:pt x="252" y="0"/>
                        <a:pt x="0" y="248"/>
                        <a:pt x="0" y="560"/>
                      </a:cubicBezTo>
                      <a:cubicBezTo>
                        <a:pt x="0" y="897"/>
                        <a:pt x="278" y="1121"/>
                        <a:pt x="566" y="1121"/>
                      </a:cubicBezTo>
                      <a:cubicBezTo>
                        <a:pt x="704" y="1121"/>
                        <a:pt x="843" y="1070"/>
                        <a:pt x="957" y="957"/>
                      </a:cubicBezTo>
                      <a:cubicBezTo>
                        <a:pt x="1309" y="600"/>
                        <a:pt x="1061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63"/>
                <p:cNvSpPr/>
                <p:nvPr/>
              </p:nvSpPr>
              <p:spPr>
                <a:xfrm>
                  <a:off x="455034" y="-121633"/>
                  <a:ext cx="592137" cy="1045622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0" name="Google Shape;470;p63"/>
              <p:cNvGrpSpPr/>
              <p:nvPr/>
            </p:nvGrpSpPr>
            <p:grpSpPr>
              <a:xfrm rot="5400000">
                <a:off x="322712" y="2552723"/>
                <a:ext cx="471865" cy="38050"/>
                <a:chOff x="6298452" y="2390050"/>
                <a:chExt cx="140725" cy="11350"/>
              </a:xfrm>
            </p:grpSpPr>
            <p:sp>
              <p:nvSpPr>
                <p:cNvPr id="471" name="Google Shape;471;p63"/>
                <p:cNvSpPr/>
                <p:nvPr/>
              </p:nvSpPr>
              <p:spPr>
                <a:xfrm>
                  <a:off x="6298452" y="2390050"/>
                  <a:ext cx="70375" cy="11350"/>
                </a:xfrm>
                <a:custGeom>
                  <a:rect b="b" l="l" r="r" t="t"/>
                  <a:pathLst>
                    <a:path extrusionOk="0" h="454" w="2815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2815" y="453"/>
                      </a:lnTo>
                      <a:lnTo>
                        <a:pt x="28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63"/>
                <p:cNvSpPr/>
                <p:nvPr/>
              </p:nvSpPr>
              <p:spPr>
                <a:xfrm>
                  <a:off x="6382427" y="2390050"/>
                  <a:ext cx="35150" cy="11350"/>
                </a:xfrm>
                <a:custGeom>
                  <a:rect b="b" l="l" r="r" t="t"/>
                  <a:pathLst>
                    <a:path extrusionOk="0" h="454" w="1406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1405" y="453"/>
                      </a:lnTo>
                      <a:lnTo>
                        <a:pt x="14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63"/>
                <p:cNvSpPr/>
                <p:nvPr/>
              </p:nvSpPr>
              <p:spPr>
                <a:xfrm>
                  <a:off x="6427952" y="2390050"/>
                  <a:ext cx="11225" cy="11350"/>
                </a:xfrm>
                <a:custGeom>
                  <a:rect b="b" l="l" r="r" t="t"/>
                  <a:pathLst>
                    <a:path extrusionOk="0" h="454" w="449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449" y="453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4" name="Google Shape;474;p63"/>
              <p:cNvGrpSpPr/>
              <p:nvPr/>
            </p:nvGrpSpPr>
            <p:grpSpPr>
              <a:xfrm flipH="1" rot="5400000">
                <a:off x="692687" y="3116272"/>
                <a:ext cx="2375896" cy="3296647"/>
                <a:chOff x="2132995" y="960308"/>
                <a:chExt cx="496177" cy="688437"/>
              </a:xfrm>
            </p:grpSpPr>
            <p:sp>
              <p:nvSpPr>
                <p:cNvPr id="475" name="Google Shape;475;p63"/>
                <p:cNvSpPr/>
                <p:nvPr/>
              </p:nvSpPr>
              <p:spPr>
                <a:xfrm>
                  <a:off x="2143863" y="977753"/>
                  <a:ext cx="473252" cy="659302"/>
                </a:xfrm>
                <a:custGeom>
                  <a:rect b="b" l="l" r="r" t="t"/>
                  <a:pathLst>
                    <a:path extrusionOk="0" h="14437" w="10363">
                      <a:moveTo>
                        <a:pt x="1" y="1"/>
                      </a:moveTo>
                      <a:lnTo>
                        <a:pt x="1" y="2663"/>
                      </a:lnTo>
                      <a:lnTo>
                        <a:pt x="4926" y="2663"/>
                      </a:lnTo>
                      <a:lnTo>
                        <a:pt x="7972" y="5709"/>
                      </a:lnTo>
                      <a:lnTo>
                        <a:pt x="7972" y="12123"/>
                      </a:lnTo>
                      <a:lnTo>
                        <a:pt x="10286" y="14437"/>
                      </a:lnTo>
                      <a:lnTo>
                        <a:pt x="10362" y="14352"/>
                      </a:lnTo>
                      <a:lnTo>
                        <a:pt x="8083" y="12081"/>
                      </a:lnTo>
                      <a:lnTo>
                        <a:pt x="8083" y="5658"/>
                      </a:lnTo>
                      <a:lnTo>
                        <a:pt x="4995" y="2561"/>
                      </a:lnTo>
                      <a:lnTo>
                        <a:pt x="4978" y="2544"/>
                      </a:lnTo>
                      <a:lnTo>
                        <a:pt x="120" y="254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63"/>
                <p:cNvSpPr/>
                <p:nvPr/>
              </p:nvSpPr>
              <p:spPr>
                <a:xfrm>
                  <a:off x="2401063" y="1126948"/>
                  <a:ext cx="81608" cy="81608"/>
                </a:xfrm>
                <a:custGeom>
                  <a:rect b="b" l="l" r="r" t="t"/>
                  <a:pathLst>
                    <a:path extrusionOk="0" h="1787" w="1787">
                      <a:moveTo>
                        <a:pt x="1" y="0"/>
                      </a:moveTo>
                      <a:lnTo>
                        <a:pt x="1" y="511"/>
                      </a:lnTo>
                      <a:lnTo>
                        <a:pt x="639" y="1149"/>
                      </a:lnTo>
                      <a:lnTo>
                        <a:pt x="1277" y="1787"/>
                      </a:lnTo>
                      <a:lnTo>
                        <a:pt x="1787" y="1787"/>
                      </a:lnTo>
                      <a:lnTo>
                        <a:pt x="894" y="89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63"/>
                <p:cNvSpPr/>
                <p:nvPr/>
              </p:nvSpPr>
              <p:spPr>
                <a:xfrm>
                  <a:off x="2132995" y="960308"/>
                  <a:ext cx="23610" cy="20231"/>
                </a:xfrm>
                <a:custGeom>
                  <a:rect b="b" l="l" r="r" t="t"/>
                  <a:pathLst>
                    <a:path extrusionOk="0" h="443" w="517">
                      <a:moveTo>
                        <a:pt x="298" y="119"/>
                      </a:moveTo>
                      <a:cubicBezTo>
                        <a:pt x="409" y="145"/>
                        <a:pt x="409" y="298"/>
                        <a:pt x="298" y="332"/>
                      </a:cubicBezTo>
                      <a:cubicBezTo>
                        <a:pt x="196" y="298"/>
                        <a:pt x="196" y="145"/>
                        <a:pt x="298" y="119"/>
                      </a:cubicBezTo>
                      <a:close/>
                      <a:moveTo>
                        <a:pt x="295" y="0"/>
                      </a:moveTo>
                      <a:cubicBezTo>
                        <a:pt x="240" y="0"/>
                        <a:pt x="184" y="21"/>
                        <a:pt x="137" y="68"/>
                      </a:cubicBezTo>
                      <a:cubicBezTo>
                        <a:pt x="1" y="204"/>
                        <a:pt x="103" y="442"/>
                        <a:pt x="298" y="442"/>
                      </a:cubicBezTo>
                      <a:cubicBezTo>
                        <a:pt x="418" y="434"/>
                        <a:pt x="511" y="340"/>
                        <a:pt x="511" y="230"/>
                      </a:cubicBezTo>
                      <a:cubicBezTo>
                        <a:pt x="517" y="92"/>
                        <a:pt x="41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63"/>
                <p:cNvSpPr/>
                <p:nvPr/>
              </p:nvSpPr>
              <p:spPr>
                <a:xfrm>
                  <a:off x="2605425" y="1628651"/>
                  <a:ext cx="23747" cy="20094"/>
                </a:xfrm>
                <a:custGeom>
                  <a:rect b="b" l="l" r="r" t="t"/>
                  <a:pathLst>
                    <a:path extrusionOk="0" h="440" w="520">
                      <a:moveTo>
                        <a:pt x="298" y="116"/>
                      </a:moveTo>
                      <a:cubicBezTo>
                        <a:pt x="358" y="116"/>
                        <a:pt x="409" y="167"/>
                        <a:pt x="400" y="227"/>
                      </a:cubicBezTo>
                      <a:cubicBezTo>
                        <a:pt x="400" y="290"/>
                        <a:pt x="348" y="331"/>
                        <a:pt x="294" y="331"/>
                      </a:cubicBezTo>
                      <a:cubicBezTo>
                        <a:pt x="269" y="331"/>
                        <a:pt x="243" y="322"/>
                        <a:pt x="221" y="303"/>
                      </a:cubicBezTo>
                      <a:cubicBezTo>
                        <a:pt x="153" y="235"/>
                        <a:pt x="204" y="116"/>
                        <a:pt x="298" y="116"/>
                      </a:cubicBezTo>
                      <a:close/>
                      <a:moveTo>
                        <a:pt x="299" y="1"/>
                      </a:moveTo>
                      <a:cubicBezTo>
                        <a:pt x="244" y="1"/>
                        <a:pt x="189" y="21"/>
                        <a:pt x="145" y="65"/>
                      </a:cubicBezTo>
                      <a:cubicBezTo>
                        <a:pt x="0" y="201"/>
                        <a:pt x="102" y="439"/>
                        <a:pt x="298" y="439"/>
                      </a:cubicBezTo>
                      <a:cubicBezTo>
                        <a:pt x="417" y="439"/>
                        <a:pt x="519" y="337"/>
                        <a:pt x="519" y="218"/>
                      </a:cubicBezTo>
                      <a:cubicBezTo>
                        <a:pt x="519" y="86"/>
                        <a:pt x="411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63"/>
                <p:cNvSpPr/>
                <p:nvPr/>
              </p:nvSpPr>
              <p:spPr>
                <a:xfrm>
                  <a:off x="2145827" y="1025155"/>
                  <a:ext cx="122024" cy="71515"/>
                </a:xfrm>
                <a:custGeom>
                  <a:rect b="b" l="l" r="r" t="t"/>
                  <a:pathLst>
                    <a:path extrusionOk="0" h="1566" w="2672">
                      <a:moveTo>
                        <a:pt x="34" y="1"/>
                      </a:moveTo>
                      <a:lnTo>
                        <a:pt x="0" y="26"/>
                      </a:lnTo>
                      <a:lnTo>
                        <a:pt x="800" y="826"/>
                      </a:lnTo>
                      <a:lnTo>
                        <a:pt x="1898" y="826"/>
                      </a:lnTo>
                      <a:lnTo>
                        <a:pt x="2638" y="1566"/>
                      </a:lnTo>
                      <a:lnTo>
                        <a:pt x="2672" y="1532"/>
                      </a:lnTo>
                      <a:lnTo>
                        <a:pt x="1923" y="783"/>
                      </a:lnTo>
                      <a:lnTo>
                        <a:pt x="817" y="783"/>
                      </a:lnTo>
                      <a:lnTo>
                        <a:pt x="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80" name="Google Shape;480;p63"/>
            <p:cNvGrpSpPr/>
            <p:nvPr/>
          </p:nvGrpSpPr>
          <p:grpSpPr>
            <a:xfrm>
              <a:off x="6603801" y="2842622"/>
              <a:ext cx="2841097" cy="3127697"/>
              <a:chOff x="6603801" y="2842622"/>
              <a:chExt cx="2841097" cy="3127697"/>
            </a:xfrm>
          </p:grpSpPr>
          <p:grpSp>
            <p:nvGrpSpPr>
              <p:cNvPr id="481" name="Google Shape;481;p63"/>
              <p:cNvGrpSpPr/>
              <p:nvPr/>
            </p:nvGrpSpPr>
            <p:grpSpPr>
              <a:xfrm rot="-5400000">
                <a:off x="8384606" y="3032034"/>
                <a:ext cx="457201" cy="78377"/>
                <a:chOff x="3029245" y="907035"/>
                <a:chExt cx="129011" cy="22560"/>
              </a:xfrm>
            </p:grpSpPr>
            <p:sp>
              <p:nvSpPr>
                <p:cNvPr id="482" name="Google Shape;482;p63"/>
                <p:cNvSpPr/>
                <p:nvPr/>
              </p:nvSpPr>
              <p:spPr>
                <a:xfrm>
                  <a:off x="3126380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8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63"/>
                <p:cNvSpPr/>
                <p:nvPr/>
              </p:nvSpPr>
              <p:spPr>
                <a:xfrm>
                  <a:off x="3101902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63"/>
                <p:cNvSpPr/>
                <p:nvPr/>
              </p:nvSpPr>
              <p:spPr>
                <a:xfrm>
                  <a:off x="3077790" y="907035"/>
                  <a:ext cx="31922" cy="22560"/>
                </a:xfrm>
                <a:custGeom>
                  <a:rect b="b" l="l" r="r" t="t"/>
                  <a:pathLst>
                    <a:path extrusionOk="0" h="494" w="699">
                      <a:moveTo>
                        <a:pt x="409" y="0"/>
                      </a:moveTo>
                      <a:lnTo>
                        <a:pt x="1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63"/>
                <p:cNvSpPr/>
                <p:nvPr/>
              </p:nvSpPr>
              <p:spPr>
                <a:xfrm>
                  <a:off x="3053723" y="907035"/>
                  <a:ext cx="31511" cy="22560"/>
                </a:xfrm>
                <a:custGeom>
                  <a:rect b="b" l="l" r="r" t="t"/>
                  <a:pathLst>
                    <a:path extrusionOk="0" h="494" w="690">
                      <a:moveTo>
                        <a:pt x="400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63"/>
                <p:cNvSpPr/>
                <p:nvPr/>
              </p:nvSpPr>
              <p:spPr>
                <a:xfrm>
                  <a:off x="3029245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87" name="Google Shape;487;p63"/>
              <p:cNvSpPr/>
              <p:nvPr/>
            </p:nvSpPr>
            <p:spPr>
              <a:xfrm>
                <a:off x="6891900" y="3984807"/>
                <a:ext cx="2552998" cy="1507261"/>
              </a:xfrm>
              <a:custGeom>
                <a:rect b="b" l="l" r="r" t="t"/>
                <a:pathLst>
                  <a:path extrusionOk="0" h="10160" w="17209">
                    <a:moveTo>
                      <a:pt x="13158" y="0"/>
                    </a:moveTo>
                    <a:lnTo>
                      <a:pt x="9820" y="3343"/>
                    </a:lnTo>
                    <a:lnTo>
                      <a:pt x="6778" y="3343"/>
                    </a:lnTo>
                    <a:lnTo>
                      <a:pt x="1" y="10119"/>
                    </a:lnTo>
                    <a:lnTo>
                      <a:pt x="6353" y="10159"/>
                    </a:lnTo>
                    <a:lnTo>
                      <a:pt x="8319" y="8198"/>
                    </a:lnTo>
                    <a:lnTo>
                      <a:pt x="9015" y="8198"/>
                    </a:lnTo>
                    <a:lnTo>
                      <a:pt x="17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8" name="Google Shape;488;p63"/>
              <p:cNvGrpSpPr/>
              <p:nvPr/>
            </p:nvGrpSpPr>
            <p:grpSpPr>
              <a:xfrm flipH="1">
                <a:off x="6603801" y="3467769"/>
                <a:ext cx="2374678" cy="2502550"/>
                <a:chOff x="2011428" y="602777"/>
                <a:chExt cx="774292" cy="815987"/>
              </a:xfrm>
            </p:grpSpPr>
            <p:sp>
              <p:nvSpPr>
                <p:cNvPr id="489" name="Google Shape;489;p63"/>
                <p:cNvSpPr/>
                <p:nvPr/>
              </p:nvSpPr>
              <p:spPr>
                <a:xfrm>
                  <a:off x="2751470" y="1215132"/>
                  <a:ext cx="15618" cy="109191"/>
                </a:xfrm>
                <a:custGeom>
                  <a:rect b="b" l="l" r="r" t="t"/>
                  <a:pathLst>
                    <a:path extrusionOk="0" h="2391" w="342">
                      <a:moveTo>
                        <a:pt x="341" y="0"/>
                      </a:moveTo>
                      <a:lnTo>
                        <a:pt x="1" y="341"/>
                      </a:lnTo>
                      <a:lnTo>
                        <a:pt x="1" y="1191"/>
                      </a:lnTo>
                      <a:lnTo>
                        <a:pt x="1" y="2042"/>
                      </a:lnTo>
                      <a:lnTo>
                        <a:pt x="341" y="2391"/>
                      </a:lnTo>
                      <a:lnTo>
                        <a:pt x="341" y="1191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63"/>
                <p:cNvSpPr/>
                <p:nvPr/>
              </p:nvSpPr>
              <p:spPr>
                <a:xfrm>
                  <a:off x="2157107" y="742702"/>
                  <a:ext cx="76950" cy="76995"/>
                </a:xfrm>
                <a:custGeom>
                  <a:rect b="b" l="l" r="r" t="t"/>
                  <a:pathLst>
                    <a:path extrusionOk="0" h="1686" w="1685">
                      <a:moveTo>
                        <a:pt x="0" y="1"/>
                      </a:moveTo>
                      <a:lnTo>
                        <a:pt x="842" y="843"/>
                      </a:lnTo>
                      <a:lnTo>
                        <a:pt x="1685" y="1685"/>
                      </a:lnTo>
                      <a:lnTo>
                        <a:pt x="1685" y="1209"/>
                      </a:lnTo>
                      <a:lnTo>
                        <a:pt x="1081" y="605"/>
                      </a:lnTo>
                      <a:lnTo>
                        <a:pt x="47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63"/>
                <p:cNvSpPr/>
                <p:nvPr/>
              </p:nvSpPr>
              <p:spPr>
                <a:xfrm>
                  <a:off x="2011428" y="602777"/>
                  <a:ext cx="37310" cy="32013"/>
                </a:xfrm>
                <a:custGeom>
                  <a:rect b="b" l="l" r="r" t="t"/>
                  <a:pathLst>
                    <a:path extrusionOk="0" h="701" w="817">
                      <a:moveTo>
                        <a:pt x="468" y="181"/>
                      </a:moveTo>
                      <a:cubicBezTo>
                        <a:pt x="561" y="181"/>
                        <a:pt x="630" y="258"/>
                        <a:pt x="630" y="351"/>
                      </a:cubicBezTo>
                      <a:cubicBezTo>
                        <a:pt x="630" y="448"/>
                        <a:pt x="549" y="514"/>
                        <a:pt x="466" y="514"/>
                      </a:cubicBezTo>
                      <a:cubicBezTo>
                        <a:pt x="425" y="514"/>
                        <a:pt x="383" y="498"/>
                        <a:pt x="349" y="462"/>
                      </a:cubicBezTo>
                      <a:cubicBezTo>
                        <a:pt x="247" y="360"/>
                        <a:pt x="323" y="181"/>
                        <a:pt x="468" y="181"/>
                      </a:cubicBezTo>
                      <a:close/>
                      <a:moveTo>
                        <a:pt x="468" y="0"/>
                      </a:moveTo>
                      <a:cubicBezTo>
                        <a:pt x="381" y="0"/>
                        <a:pt x="293" y="33"/>
                        <a:pt x="221" y="105"/>
                      </a:cubicBezTo>
                      <a:cubicBezTo>
                        <a:pt x="0" y="317"/>
                        <a:pt x="153" y="700"/>
                        <a:pt x="468" y="700"/>
                      </a:cubicBezTo>
                      <a:cubicBezTo>
                        <a:pt x="664" y="700"/>
                        <a:pt x="817" y="538"/>
                        <a:pt x="817" y="351"/>
                      </a:cubicBezTo>
                      <a:cubicBezTo>
                        <a:pt x="817" y="139"/>
                        <a:pt x="646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63"/>
                <p:cNvSpPr/>
                <p:nvPr/>
              </p:nvSpPr>
              <p:spPr>
                <a:xfrm>
                  <a:off x="2748364" y="1386751"/>
                  <a:ext cx="37356" cy="32013"/>
                </a:xfrm>
                <a:custGeom>
                  <a:rect b="b" l="l" r="r" t="t"/>
                  <a:pathLst>
                    <a:path extrusionOk="0" h="701" w="818">
                      <a:moveTo>
                        <a:pt x="469" y="190"/>
                      </a:moveTo>
                      <a:cubicBezTo>
                        <a:pt x="562" y="190"/>
                        <a:pt x="630" y="258"/>
                        <a:pt x="630" y="351"/>
                      </a:cubicBezTo>
                      <a:cubicBezTo>
                        <a:pt x="630" y="450"/>
                        <a:pt x="547" y="517"/>
                        <a:pt x="462" y="517"/>
                      </a:cubicBezTo>
                      <a:cubicBezTo>
                        <a:pt x="422" y="517"/>
                        <a:pt x="382" y="503"/>
                        <a:pt x="350" y="470"/>
                      </a:cubicBezTo>
                      <a:cubicBezTo>
                        <a:pt x="247" y="360"/>
                        <a:pt x="324" y="190"/>
                        <a:pt x="469" y="190"/>
                      </a:cubicBezTo>
                      <a:close/>
                      <a:moveTo>
                        <a:pt x="468" y="0"/>
                      </a:moveTo>
                      <a:cubicBezTo>
                        <a:pt x="382" y="0"/>
                        <a:pt x="294" y="33"/>
                        <a:pt x="222" y="105"/>
                      </a:cubicBezTo>
                      <a:cubicBezTo>
                        <a:pt x="1" y="326"/>
                        <a:pt x="154" y="700"/>
                        <a:pt x="469" y="700"/>
                      </a:cubicBezTo>
                      <a:cubicBezTo>
                        <a:pt x="664" y="700"/>
                        <a:pt x="817" y="547"/>
                        <a:pt x="817" y="351"/>
                      </a:cubicBezTo>
                      <a:cubicBezTo>
                        <a:pt x="817" y="139"/>
                        <a:pt x="647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63"/>
                <p:cNvSpPr/>
                <p:nvPr/>
              </p:nvSpPr>
              <p:spPr>
                <a:xfrm>
                  <a:off x="2036271" y="623829"/>
                  <a:ext cx="737804" cy="767351"/>
                </a:xfrm>
                <a:custGeom>
                  <a:rect b="b" l="l" r="r" t="t"/>
                  <a:pathLst>
                    <a:path extrusionOk="0" h="16803" w="16156">
                      <a:moveTo>
                        <a:pt x="137" y="1"/>
                      </a:moveTo>
                      <a:lnTo>
                        <a:pt x="0" y="128"/>
                      </a:lnTo>
                      <a:lnTo>
                        <a:pt x="5173" y="5301"/>
                      </a:lnTo>
                      <a:lnTo>
                        <a:pt x="5198" y="5326"/>
                      </a:lnTo>
                      <a:lnTo>
                        <a:pt x="9035" y="5326"/>
                      </a:lnTo>
                      <a:lnTo>
                        <a:pt x="15968" y="12259"/>
                      </a:lnTo>
                      <a:lnTo>
                        <a:pt x="15968" y="16802"/>
                      </a:lnTo>
                      <a:lnTo>
                        <a:pt x="16155" y="16802"/>
                      </a:lnTo>
                      <a:lnTo>
                        <a:pt x="16155" y="12183"/>
                      </a:lnTo>
                      <a:lnTo>
                        <a:pt x="9137" y="5165"/>
                      </a:lnTo>
                      <a:lnTo>
                        <a:pt x="9111" y="5139"/>
                      </a:lnTo>
                      <a:lnTo>
                        <a:pt x="5275" y="513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" name="Google Shape;494;p63"/>
                <p:cNvSpPr/>
                <p:nvPr/>
              </p:nvSpPr>
              <p:spPr>
                <a:xfrm>
                  <a:off x="2506326" y="916786"/>
                  <a:ext cx="196233" cy="195822"/>
                </a:xfrm>
                <a:custGeom>
                  <a:rect b="b" l="l" r="r" t="t"/>
                  <a:pathLst>
                    <a:path extrusionOk="0" h="4288" w="4297">
                      <a:moveTo>
                        <a:pt x="1" y="0"/>
                      </a:moveTo>
                      <a:lnTo>
                        <a:pt x="1" y="77"/>
                      </a:lnTo>
                      <a:lnTo>
                        <a:pt x="1898" y="77"/>
                      </a:lnTo>
                      <a:lnTo>
                        <a:pt x="4220" y="2399"/>
                      </a:lnTo>
                      <a:lnTo>
                        <a:pt x="4220" y="4288"/>
                      </a:lnTo>
                      <a:lnTo>
                        <a:pt x="4297" y="4288"/>
                      </a:lnTo>
                      <a:lnTo>
                        <a:pt x="4297" y="2374"/>
                      </a:lnTo>
                      <a:lnTo>
                        <a:pt x="19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95" name="Google Shape;495;p63"/>
            <p:cNvGrpSpPr/>
            <p:nvPr/>
          </p:nvGrpSpPr>
          <p:grpSpPr>
            <a:xfrm flipH="1" rot="5400000">
              <a:off x="8783750" y="844197"/>
              <a:ext cx="1183114" cy="2109034"/>
              <a:chOff x="4549150" y="1401575"/>
              <a:chExt cx="1183114" cy="2109034"/>
            </a:xfrm>
          </p:grpSpPr>
          <p:sp>
            <p:nvSpPr>
              <p:cNvPr id="496" name="Google Shape;496;p63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63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8" name="Google Shape;498;p63"/>
          <p:cNvSpPr txBox="1"/>
          <p:nvPr>
            <p:ph hasCustomPrompt="1" type="title"/>
          </p:nvPr>
        </p:nvSpPr>
        <p:spPr>
          <a:xfrm>
            <a:off x="822000" y="1658157"/>
            <a:ext cx="74997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9" name="Google Shape;499;p63"/>
          <p:cNvSpPr txBox="1"/>
          <p:nvPr>
            <p:ph idx="1" type="subTitle"/>
          </p:nvPr>
        </p:nvSpPr>
        <p:spPr>
          <a:xfrm flipH="1">
            <a:off x="822300" y="2899240"/>
            <a:ext cx="74997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idx="1" type="subTitle"/>
          </p:nvPr>
        </p:nvSpPr>
        <p:spPr>
          <a:xfrm>
            <a:off x="885175" y="3574317"/>
            <a:ext cx="2070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2" name="Google Shape;502;p64"/>
          <p:cNvSpPr txBox="1"/>
          <p:nvPr>
            <p:ph idx="2" type="subTitle"/>
          </p:nvPr>
        </p:nvSpPr>
        <p:spPr>
          <a:xfrm>
            <a:off x="885175" y="3974562"/>
            <a:ext cx="2070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03" name="Google Shape;503;p64"/>
          <p:cNvSpPr txBox="1"/>
          <p:nvPr>
            <p:ph idx="3" type="subTitle"/>
          </p:nvPr>
        </p:nvSpPr>
        <p:spPr>
          <a:xfrm>
            <a:off x="3536543" y="3574317"/>
            <a:ext cx="2070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4" name="Google Shape;504;p64"/>
          <p:cNvSpPr txBox="1"/>
          <p:nvPr>
            <p:ph idx="4" type="subTitle"/>
          </p:nvPr>
        </p:nvSpPr>
        <p:spPr>
          <a:xfrm>
            <a:off x="3536557" y="3974562"/>
            <a:ext cx="2070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05" name="Google Shape;505;p64"/>
          <p:cNvSpPr txBox="1"/>
          <p:nvPr>
            <p:ph idx="5" type="subTitle"/>
          </p:nvPr>
        </p:nvSpPr>
        <p:spPr>
          <a:xfrm>
            <a:off x="6187925" y="3574317"/>
            <a:ext cx="2070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6" name="Google Shape;506;p64"/>
          <p:cNvSpPr txBox="1"/>
          <p:nvPr>
            <p:ph idx="6" type="subTitle"/>
          </p:nvPr>
        </p:nvSpPr>
        <p:spPr>
          <a:xfrm>
            <a:off x="6187925" y="3974562"/>
            <a:ext cx="2070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07" name="Google Shape;507;p6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edoka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edoka"/>
              <a:buNone/>
              <a:defRPr sz="3000"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edoka"/>
              <a:buNone/>
              <a:defRPr sz="3000"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edoka"/>
              <a:buNone/>
              <a:defRPr sz="3000"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edoka"/>
              <a:buNone/>
              <a:defRPr sz="3000"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edoka"/>
              <a:buNone/>
              <a:defRPr sz="3000"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edoka"/>
              <a:buNone/>
              <a:defRPr sz="3000"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edoka"/>
              <a:buNone/>
              <a:defRPr sz="3000"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edoka"/>
              <a:buNone/>
              <a:defRPr sz="30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508" name="Google Shape;508;p64"/>
          <p:cNvSpPr txBox="1"/>
          <p:nvPr>
            <p:ph idx="7" type="subTitle"/>
          </p:nvPr>
        </p:nvSpPr>
        <p:spPr>
          <a:xfrm>
            <a:off x="885175" y="1849391"/>
            <a:ext cx="2070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9" name="Google Shape;509;p64"/>
          <p:cNvSpPr txBox="1"/>
          <p:nvPr>
            <p:ph idx="8" type="subTitle"/>
          </p:nvPr>
        </p:nvSpPr>
        <p:spPr>
          <a:xfrm>
            <a:off x="885175" y="2249636"/>
            <a:ext cx="2070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10" name="Google Shape;510;p64"/>
          <p:cNvSpPr txBox="1"/>
          <p:nvPr>
            <p:ph idx="9" type="subTitle"/>
          </p:nvPr>
        </p:nvSpPr>
        <p:spPr>
          <a:xfrm>
            <a:off x="3536543" y="1849391"/>
            <a:ext cx="2070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11" name="Google Shape;511;p64"/>
          <p:cNvSpPr txBox="1"/>
          <p:nvPr>
            <p:ph idx="13" type="subTitle"/>
          </p:nvPr>
        </p:nvSpPr>
        <p:spPr>
          <a:xfrm>
            <a:off x="3536557" y="2249636"/>
            <a:ext cx="2070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12" name="Google Shape;512;p64"/>
          <p:cNvSpPr txBox="1"/>
          <p:nvPr>
            <p:ph idx="14" type="subTitle"/>
          </p:nvPr>
        </p:nvSpPr>
        <p:spPr>
          <a:xfrm>
            <a:off x="6187925" y="1849391"/>
            <a:ext cx="2070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13" name="Google Shape;513;p64"/>
          <p:cNvSpPr txBox="1"/>
          <p:nvPr>
            <p:ph idx="15" type="subTitle"/>
          </p:nvPr>
        </p:nvSpPr>
        <p:spPr>
          <a:xfrm>
            <a:off x="6187925" y="2249636"/>
            <a:ext cx="2070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14" name="Google Shape;514;p64"/>
          <p:cNvSpPr txBox="1"/>
          <p:nvPr>
            <p:ph idx="16" type="title"/>
          </p:nvPr>
        </p:nvSpPr>
        <p:spPr>
          <a:xfrm>
            <a:off x="1477675" y="3002952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5" name="Google Shape;515;p64"/>
          <p:cNvSpPr txBox="1"/>
          <p:nvPr>
            <p:ph idx="17" type="title"/>
          </p:nvPr>
        </p:nvSpPr>
        <p:spPr>
          <a:xfrm>
            <a:off x="4129043" y="3002952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6" name="Google Shape;516;p64"/>
          <p:cNvSpPr txBox="1"/>
          <p:nvPr>
            <p:ph idx="18" type="title"/>
          </p:nvPr>
        </p:nvSpPr>
        <p:spPr>
          <a:xfrm>
            <a:off x="1477675" y="1278011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7" name="Google Shape;517;p64"/>
          <p:cNvSpPr txBox="1"/>
          <p:nvPr>
            <p:ph idx="19" type="title"/>
          </p:nvPr>
        </p:nvSpPr>
        <p:spPr>
          <a:xfrm>
            <a:off x="4129043" y="1278011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8" name="Google Shape;518;p64"/>
          <p:cNvSpPr txBox="1"/>
          <p:nvPr>
            <p:ph idx="20" type="title"/>
          </p:nvPr>
        </p:nvSpPr>
        <p:spPr>
          <a:xfrm>
            <a:off x="6780425" y="1278011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9" name="Google Shape;519;p64"/>
          <p:cNvSpPr txBox="1"/>
          <p:nvPr>
            <p:ph idx="21" type="title"/>
          </p:nvPr>
        </p:nvSpPr>
        <p:spPr>
          <a:xfrm>
            <a:off x="6780425" y="3002952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520" name="Google Shape;520;p64"/>
          <p:cNvGrpSpPr/>
          <p:nvPr/>
        </p:nvGrpSpPr>
        <p:grpSpPr>
          <a:xfrm>
            <a:off x="6995490" y="1596696"/>
            <a:ext cx="3381518" cy="4266167"/>
            <a:chOff x="6995490" y="1733095"/>
            <a:chExt cx="3381518" cy="4266167"/>
          </a:xfrm>
        </p:grpSpPr>
        <p:sp>
          <p:nvSpPr>
            <p:cNvPr id="521" name="Google Shape;521;p64"/>
            <p:cNvSpPr/>
            <p:nvPr/>
          </p:nvSpPr>
          <p:spPr>
            <a:xfrm>
              <a:off x="6995490" y="3994682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2" name="Google Shape;522;p64"/>
            <p:cNvGrpSpPr/>
            <p:nvPr/>
          </p:nvGrpSpPr>
          <p:grpSpPr>
            <a:xfrm flipH="1">
              <a:off x="8001112" y="1733095"/>
              <a:ext cx="2375896" cy="3296647"/>
              <a:chOff x="2132995" y="960308"/>
              <a:chExt cx="496177" cy="688437"/>
            </a:xfrm>
          </p:grpSpPr>
          <p:sp>
            <p:nvSpPr>
              <p:cNvPr id="523" name="Google Shape;523;p64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64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64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64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64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8" name="Google Shape;528;p64"/>
            <p:cNvGrpSpPr/>
            <p:nvPr/>
          </p:nvGrpSpPr>
          <p:grpSpPr>
            <a:xfrm flipH="1" rot="5400000">
              <a:off x="8520151" y="2304295"/>
              <a:ext cx="457197" cy="78377"/>
              <a:chOff x="2974099" y="851893"/>
              <a:chExt cx="129010" cy="22560"/>
            </a:xfrm>
          </p:grpSpPr>
          <p:sp>
            <p:nvSpPr>
              <p:cNvPr id="529" name="Google Shape;529;p64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64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64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64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64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4" name="Google Shape;534;p64"/>
          <p:cNvGrpSpPr/>
          <p:nvPr/>
        </p:nvGrpSpPr>
        <p:grpSpPr>
          <a:xfrm>
            <a:off x="-1233008" y="-719364"/>
            <a:ext cx="2502550" cy="2887916"/>
            <a:chOff x="-1115609" y="-430564"/>
            <a:chExt cx="2502550" cy="2887916"/>
          </a:xfrm>
        </p:grpSpPr>
        <p:sp>
          <p:nvSpPr>
            <p:cNvPr id="535" name="Google Shape;535;p64"/>
            <p:cNvSpPr/>
            <p:nvPr/>
          </p:nvSpPr>
          <p:spPr>
            <a:xfrm flipH="1" rot="5400000">
              <a:off x="-1140839" y="9230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6" name="Google Shape;536;p64"/>
            <p:cNvGrpSpPr/>
            <p:nvPr/>
          </p:nvGrpSpPr>
          <p:grpSpPr>
            <a:xfrm rot="-5400000">
              <a:off x="254511" y="2088487"/>
              <a:ext cx="493956" cy="243774"/>
              <a:chOff x="2505550" y="1111010"/>
              <a:chExt cx="119741" cy="59094"/>
            </a:xfrm>
          </p:grpSpPr>
          <p:sp>
            <p:nvSpPr>
              <p:cNvPr id="537" name="Google Shape;537;p64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64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64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64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rect b="b" l="l" r="r" t="t"/>
                <a:pathLst>
                  <a:path extrusionOk="0" h="392" w="401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64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64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64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64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5" name="Google Shape;545;p64"/>
            <p:cNvGrpSpPr/>
            <p:nvPr/>
          </p:nvGrpSpPr>
          <p:grpSpPr>
            <a:xfrm rot="5400000">
              <a:off x="-1051673" y="-188992"/>
              <a:ext cx="2374678" cy="2502550"/>
              <a:chOff x="2011428" y="602777"/>
              <a:chExt cx="774292" cy="815987"/>
            </a:xfrm>
          </p:grpSpPr>
          <p:sp>
            <p:nvSpPr>
              <p:cNvPr id="546" name="Google Shape;546;p6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6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6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6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6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6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5"/>
          <p:cNvSpPr txBox="1"/>
          <p:nvPr>
            <p:ph type="title"/>
          </p:nvPr>
        </p:nvSpPr>
        <p:spPr>
          <a:xfrm>
            <a:off x="720000" y="387600"/>
            <a:ext cx="57813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66"/>
          <p:cNvGrpSpPr/>
          <p:nvPr/>
        </p:nvGrpSpPr>
        <p:grpSpPr>
          <a:xfrm>
            <a:off x="-1088076" y="-1000252"/>
            <a:ext cx="3803739" cy="4516379"/>
            <a:chOff x="-1060422" y="-1000252"/>
            <a:chExt cx="3803739" cy="4516379"/>
          </a:xfrm>
        </p:grpSpPr>
        <p:sp>
          <p:nvSpPr>
            <p:cNvPr id="556" name="Google Shape;556;p66"/>
            <p:cNvSpPr/>
            <p:nvPr/>
          </p:nvSpPr>
          <p:spPr>
            <a:xfrm>
              <a:off x="-1060422" y="-8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7" name="Google Shape;557;p66"/>
            <p:cNvGrpSpPr/>
            <p:nvPr/>
          </p:nvGrpSpPr>
          <p:grpSpPr>
            <a:xfrm>
              <a:off x="945461" y="736374"/>
              <a:ext cx="219510" cy="219124"/>
              <a:chOff x="1466575" y="2391250"/>
              <a:chExt cx="59575" cy="59475"/>
            </a:xfrm>
          </p:grpSpPr>
          <p:sp>
            <p:nvSpPr>
              <p:cNvPr id="558" name="Google Shape;558;p66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66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0" name="Google Shape;560;p66"/>
            <p:cNvGrpSpPr/>
            <p:nvPr/>
          </p:nvGrpSpPr>
          <p:grpSpPr>
            <a:xfrm>
              <a:off x="-384164" y="-1000252"/>
              <a:ext cx="3127481" cy="4516379"/>
              <a:chOff x="278245" y="-184325"/>
              <a:chExt cx="2358228" cy="3405504"/>
            </a:xfrm>
          </p:grpSpPr>
          <p:grpSp>
            <p:nvGrpSpPr>
              <p:cNvPr id="561" name="Google Shape;561;p66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562" name="Google Shape;562;p66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Google Shape;563;p66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" name="Google Shape;564;p6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Google Shape;565;p66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" name="Google Shape;566;p6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67" name="Google Shape;567;p6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68" name="Google Shape;568;p66"/>
          <p:cNvGrpSpPr/>
          <p:nvPr/>
        </p:nvGrpSpPr>
        <p:grpSpPr>
          <a:xfrm>
            <a:off x="265777" y="4373873"/>
            <a:ext cx="4306226" cy="2966902"/>
            <a:chOff x="293430" y="4373873"/>
            <a:chExt cx="4306226" cy="2966902"/>
          </a:xfrm>
        </p:grpSpPr>
        <p:grpSp>
          <p:nvGrpSpPr>
            <p:cNvPr id="569" name="Google Shape;569;p66"/>
            <p:cNvGrpSpPr/>
            <p:nvPr/>
          </p:nvGrpSpPr>
          <p:grpSpPr>
            <a:xfrm>
              <a:off x="3565695" y="4429961"/>
              <a:ext cx="801674" cy="397824"/>
              <a:chOff x="1622300" y="2291700"/>
              <a:chExt cx="118800" cy="58950"/>
            </a:xfrm>
          </p:grpSpPr>
          <p:sp>
            <p:nvSpPr>
              <p:cNvPr id="570" name="Google Shape;570;p66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66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66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66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66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66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66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66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8" name="Google Shape;578;p66"/>
            <p:cNvGrpSpPr/>
            <p:nvPr/>
          </p:nvGrpSpPr>
          <p:grpSpPr>
            <a:xfrm flipH="1" rot="5400000">
              <a:off x="963092" y="3704211"/>
              <a:ext cx="2966902" cy="4306226"/>
              <a:chOff x="6769513" y="299393"/>
              <a:chExt cx="1308620" cy="1899526"/>
            </a:xfrm>
          </p:grpSpPr>
          <p:sp>
            <p:nvSpPr>
              <p:cNvPr id="579" name="Google Shape;579;p66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66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66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66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66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66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5" name="Google Shape;585;p66"/>
          <p:cNvSpPr txBox="1"/>
          <p:nvPr>
            <p:ph type="title"/>
          </p:nvPr>
        </p:nvSpPr>
        <p:spPr>
          <a:xfrm>
            <a:off x="945441" y="1323878"/>
            <a:ext cx="34425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6" name="Google Shape;586;p66"/>
          <p:cNvSpPr txBox="1"/>
          <p:nvPr>
            <p:ph idx="1" type="subTitle"/>
          </p:nvPr>
        </p:nvSpPr>
        <p:spPr>
          <a:xfrm>
            <a:off x="945450" y="2750728"/>
            <a:ext cx="34425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67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589" name="Google Shape;589;p67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0" name="Google Shape;590;p67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591" name="Google Shape;591;p67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592" name="Google Shape;592;p67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3" name="Google Shape;593;p67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4" name="Google Shape;594;p67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5" name="Google Shape;595;p67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6" name="Google Shape;596;p67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97" name="Google Shape;597;p67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8" name="Google Shape;598;p67"/>
          <p:cNvGrpSpPr/>
          <p:nvPr/>
        </p:nvGrpSpPr>
        <p:grpSpPr>
          <a:xfrm>
            <a:off x="5245253" y="-441860"/>
            <a:ext cx="6654696" cy="9380357"/>
            <a:chOff x="5245253" y="-441860"/>
            <a:chExt cx="6654696" cy="9380357"/>
          </a:xfrm>
        </p:grpSpPr>
        <p:sp>
          <p:nvSpPr>
            <p:cNvPr id="599" name="Google Shape;599;p67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0" name="Google Shape;600;p67"/>
            <p:cNvGrpSpPr/>
            <p:nvPr/>
          </p:nvGrpSpPr>
          <p:grpSpPr>
            <a:xfrm flipH="1">
              <a:off x="8418770" y="-441860"/>
              <a:ext cx="2708843" cy="3931640"/>
              <a:chOff x="6769513" y="299393"/>
              <a:chExt cx="1308620" cy="1899526"/>
            </a:xfrm>
          </p:grpSpPr>
          <p:sp>
            <p:nvSpPr>
              <p:cNvPr id="601" name="Google Shape;601;p67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67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67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67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67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67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7" name="Google Shape;607;p67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7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9" name="Google Shape;609;p67"/>
          <p:cNvSpPr txBox="1"/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610" name="Google Shape;610;p67"/>
          <p:cNvSpPr txBox="1"/>
          <p:nvPr>
            <p:ph idx="1" type="subTitle"/>
          </p:nvPr>
        </p:nvSpPr>
        <p:spPr>
          <a:xfrm>
            <a:off x="1735250" y="1726841"/>
            <a:ext cx="2579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611" name="Google Shape;611;p67"/>
          <p:cNvSpPr txBox="1"/>
          <p:nvPr>
            <p:ph idx="2" type="subTitle"/>
          </p:nvPr>
        </p:nvSpPr>
        <p:spPr>
          <a:xfrm>
            <a:off x="1735250" y="2107319"/>
            <a:ext cx="25794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12" name="Google Shape;612;p67"/>
          <p:cNvSpPr txBox="1"/>
          <p:nvPr>
            <p:ph idx="3" type="subTitle"/>
          </p:nvPr>
        </p:nvSpPr>
        <p:spPr>
          <a:xfrm>
            <a:off x="1735250" y="3305362"/>
            <a:ext cx="2579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613" name="Google Shape;613;p67"/>
          <p:cNvSpPr txBox="1"/>
          <p:nvPr>
            <p:ph idx="4" type="subTitle"/>
          </p:nvPr>
        </p:nvSpPr>
        <p:spPr>
          <a:xfrm>
            <a:off x="1735250" y="3685840"/>
            <a:ext cx="25794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14" name="Google Shape;614;p67"/>
          <p:cNvSpPr txBox="1"/>
          <p:nvPr>
            <p:ph idx="5" type="subTitle"/>
          </p:nvPr>
        </p:nvSpPr>
        <p:spPr>
          <a:xfrm>
            <a:off x="5741400" y="1726841"/>
            <a:ext cx="2579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615" name="Google Shape;615;p67"/>
          <p:cNvSpPr txBox="1"/>
          <p:nvPr>
            <p:ph idx="6" type="subTitle"/>
          </p:nvPr>
        </p:nvSpPr>
        <p:spPr>
          <a:xfrm>
            <a:off x="5741400" y="2107319"/>
            <a:ext cx="25794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16" name="Google Shape;616;p67"/>
          <p:cNvSpPr txBox="1"/>
          <p:nvPr>
            <p:ph idx="7" type="subTitle"/>
          </p:nvPr>
        </p:nvSpPr>
        <p:spPr>
          <a:xfrm>
            <a:off x="5741400" y="3305362"/>
            <a:ext cx="2579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617" name="Google Shape;617;p67"/>
          <p:cNvSpPr txBox="1"/>
          <p:nvPr>
            <p:ph idx="8" type="subTitle"/>
          </p:nvPr>
        </p:nvSpPr>
        <p:spPr>
          <a:xfrm>
            <a:off x="5741400" y="3685840"/>
            <a:ext cx="25794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_1_1_1_1_1_1_1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68"/>
          <p:cNvGrpSpPr/>
          <p:nvPr/>
        </p:nvGrpSpPr>
        <p:grpSpPr>
          <a:xfrm>
            <a:off x="-634797" y="3286130"/>
            <a:ext cx="3353621" cy="3958111"/>
            <a:chOff x="-634797" y="3286130"/>
            <a:chExt cx="3353621" cy="3958111"/>
          </a:xfrm>
        </p:grpSpPr>
        <p:sp>
          <p:nvSpPr>
            <p:cNvPr id="620" name="Google Shape;620;p68"/>
            <p:cNvSpPr/>
            <p:nvPr/>
          </p:nvSpPr>
          <p:spPr>
            <a:xfrm flipH="1">
              <a:off x="-634797" y="3667767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1" name="Google Shape;621;p68"/>
            <p:cNvGrpSpPr/>
            <p:nvPr/>
          </p:nvGrpSpPr>
          <p:grpSpPr>
            <a:xfrm>
              <a:off x="196682" y="3286130"/>
              <a:ext cx="262750" cy="262303"/>
              <a:chOff x="1466575" y="2391250"/>
              <a:chExt cx="59575" cy="59475"/>
            </a:xfrm>
          </p:grpSpPr>
          <p:sp>
            <p:nvSpPr>
              <p:cNvPr id="622" name="Google Shape;622;p68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68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4" name="Google Shape;624;p68"/>
            <p:cNvGrpSpPr/>
            <p:nvPr/>
          </p:nvGrpSpPr>
          <p:grpSpPr>
            <a:xfrm flipH="1">
              <a:off x="278766" y="3720566"/>
              <a:ext cx="2440058" cy="3523675"/>
              <a:chOff x="278245" y="-184325"/>
              <a:chExt cx="2358228" cy="3405504"/>
            </a:xfrm>
          </p:grpSpPr>
          <p:grpSp>
            <p:nvGrpSpPr>
              <p:cNvPr id="625" name="Google Shape;625;p68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626" name="Google Shape;626;p68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7" name="Google Shape;627;p68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Google Shape;628;p68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68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68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31" name="Google Shape;631;p68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2" name="Google Shape;632;p68"/>
          <p:cNvGrpSpPr/>
          <p:nvPr/>
        </p:nvGrpSpPr>
        <p:grpSpPr>
          <a:xfrm>
            <a:off x="7628079" y="-156345"/>
            <a:ext cx="3031826" cy="2586940"/>
            <a:chOff x="7628092" y="-156362"/>
            <a:chExt cx="3031826" cy="2586940"/>
          </a:xfrm>
        </p:grpSpPr>
        <p:sp>
          <p:nvSpPr>
            <p:cNvPr id="633" name="Google Shape;633;p68"/>
            <p:cNvSpPr/>
            <p:nvPr/>
          </p:nvSpPr>
          <p:spPr>
            <a:xfrm flipH="1">
              <a:off x="7628092" y="-156362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4" name="Google Shape;634;p68"/>
            <p:cNvGrpSpPr/>
            <p:nvPr/>
          </p:nvGrpSpPr>
          <p:grpSpPr>
            <a:xfrm rot="-5400000">
              <a:off x="8418533" y="1585125"/>
              <a:ext cx="727567" cy="361051"/>
              <a:chOff x="1622300" y="2291700"/>
              <a:chExt cx="118800" cy="58950"/>
            </a:xfrm>
          </p:grpSpPr>
          <p:sp>
            <p:nvSpPr>
              <p:cNvPr id="635" name="Google Shape;635;p68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68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68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68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68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68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68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68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3" name="Google Shape;643;p68"/>
            <p:cNvSpPr/>
            <p:nvPr/>
          </p:nvSpPr>
          <p:spPr>
            <a:xfrm rot="10800000">
              <a:off x="8411505" y="-15636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68"/>
          <p:cNvSpPr txBox="1"/>
          <p:nvPr>
            <p:ph idx="1" type="subTitle"/>
          </p:nvPr>
        </p:nvSpPr>
        <p:spPr>
          <a:xfrm>
            <a:off x="1918200" y="3972368"/>
            <a:ext cx="5307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45" name="Google Shape;645;p68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7_1_1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69"/>
          <p:cNvGrpSpPr/>
          <p:nvPr/>
        </p:nvGrpSpPr>
        <p:grpSpPr>
          <a:xfrm>
            <a:off x="5604680" y="538591"/>
            <a:ext cx="6322114" cy="7255046"/>
            <a:chOff x="5604680" y="557027"/>
            <a:chExt cx="6322114" cy="7255046"/>
          </a:xfrm>
        </p:grpSpPr>
        <p:sp>
          <p:nvSpPr>
            <p:cNvPr id="648" name="Google Shape;648;p69"/>
            <p:cNvSpPr/>
            <p:nvPr/>
          </p:nvSpPr>
          <p:spPr>
            <a:xfrm flipH="1">
              <a:off x="5604680" y="557027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9" name="Google Shape;649;p69"/>
            <p:cNvGrpSpPr/>
            <p:nvPr/>
          </p:nvGrpSpPr>
          <p:grpSpPr>
            <a:xfrm flipH="1">
              <a:off x="8026531" y="1401565"/>
              <a:ext cx="2381712" cy="3328976"/>
              <a:chOff x="7655072" y="-407632"/>
              <a:chExt cx="2008528" cy="2807367"/>
            </a:xfrm>
          </p:grpSpPr>
          <p:sp>
            <p:nvSpPr>
              <p:cNvPr id="650" name="Google Shape;650;p69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69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69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69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69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5" name="Google Shape;655;p69"/>
            <p:cNvGrpSpPr/>
            <p:nvPr/>
          </p:nvGrpSpPr>
          <p:grpSpPr>
            <a:xfrm flipH="1">
              <a:off x="8235374" y="641977"/>
              <a:ext cx="1029648" cy="1806572"/>
              <a:chOff x="455034" y="-121633"/>
              <a:chExt cx="629947" cy="1105275"/>
            </a:xfrm>
          </p:grpSpPr>
          <p:sp>
            <p:nvSpPr>
              <p:cNvPr id="656" name="Google Shape;656;p69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69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8" name="Google Shape;658;p69"/>
            <p:cNvGrpSpPr/>
            <p:nvPr/>
          </p:nvGrpSpPr>
          <p:grpSpPr>
            <a:xfrm flipH="1">
              <a:off x="6862715" y="4692498"/>
              <a:ext cx="471865" cy="38050"/>
              <a:chOff x="6298452" y="2390050"/>
              <a:chExt cx="140725" cy="11350"/>
            </a:xfrm>
          </p:grpSpPr>
          <p:sp>
            <p:nvSpPr>
              <p:cNvPr id="659" name="Google Shape;659;p69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69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69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2" name="Google Shape;662;p69"/>
          <p:cNvGrpSpPr/>
          <p:nvPr/>
        </p:nvGrpSpPr>
        <p:grpSpPr>
          <a:xfrm>
            <a:off x="-2438675" y="1770046"/>
            <a:ext cx="6322101" cy="5677064"/>
            <a:chOff x="-2438675" y="1770046"/>
            <a:chExt cx="6322101" cy="5677064"/>
          </a:xfrm>
        </p:grpSpPr>
        <p:sp>
          <p:nvSpPr>
            <p:cNvPr id="663" name="Google Shape;663;p69"/>
            <p:cNvSpPr/>
            <p:nvPr/>
          </p:nvSpPr>
          <p:spPr>
            <a:xfrm>
              <a:off x="-2438675" y="1770046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4" name="Google Shape;664;p69"/>
            <p:cNvGrpSpPr/>
            <p:nvPr/>
          </p:nvGrpSpPr>
          <p:grpSpPr>
            <a:xfrm flipH="1" rot="-5400000">
              <a:off x="358472" y="2658178"/>
              <a:ext cx="618213" cy="306426"/>
              <a:chOff x="5989375" y="1843575"/>
              <a:chExt cx="136525" cy="67675"/>
            </a:xfrm>
          </p:grpSpPr>
          <p:sp>
            <p:nvSpPr>
              <p:cNvPr id="665" name="Google Shape;665;p6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6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69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69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6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6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6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6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3" name="Google Shape;673;p69"/>
            <p:cNvGrpSpPr/>
            <p:nvPr/>
          </p:nvGrpSpPr>
          <p:grpSpPr>
            <a:xfrm flipH="1">
              <a:off x="-408087" y="3405850"/>
              <a:ext cx="1228885" cy="2188720"/>
              <a:chOff x="8389396" y="1055350"/>
              <a:chExt cx="1228885" cy="2188720"/>
            </a:xfrm>
          </p:grpSpPr>
          <p:sp>
            <p:nvSpPr>
              <p:cNvPr id="674" name="Google Shape;674;p69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69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76" name="Google Shape;676;p69"/>
          <p:cNvSpPr txBox="1"/>
          <p:nvPr>
            <p:ph idx="1" type="body"/>
          </p:nvPr>
        </p:nvSpPr>
        <p:spPr>
          <a:xfrm>
            <a:off x="1370700" y="1401575"/>
            <a:ext cx="6402600" cy="26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677" name="Google Shape;677;p6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7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2"/>
          <p:cNvSpPr txBox="1"/>
          <p:nvPr>
            <p:ph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52"/>
          <p:cNvSpPr txBox="1"/>
          <p:nvPr>
            <p:ph idx="1" type="subTitle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4" name="Google Shape;54;p52"/>
          <p:cNvSpPr txBox="1"/>
          <p:nvPr>
            <p:ph idx="2" type="subTitle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5" name="Google Shape;55;p52"/>
          <p:cNvSpPr txBox="1"/>
          <p:nvPr>
            <p:ph idx="3" type="title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52"/>
          <p:cNvSpPr txBox="1"/>
          <p:nvPr>
            <p:ph idx="4" type="subTitle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7" name="Google Shape;57;p52"/>
          <p:cNvSpPr txBox="1"/>
          <p:nvPr>
            <p:ph idx="5" type="subTitle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8" name="Google Shape;58;p52"/>
          <p:cNvSpPr txBox="1"/>
          <p:nvPr>
            <p:ph idx="6" type="title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52"/>
          <p:cNvSpPr txBox="1"/>
          <p:nvPr>
            <p:ph idx="7" type="subTitle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60" name="Google Shape;60;p52"/>
          <p:cNvSpPr txBox="1"/>
          <p:nvPr>
            <p:ph idx="8" type="subTitle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1" name="Google Shape;61;p52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62" name="Google Shape;62;p52"/>
          <p:cNvSpPr txBox="1"/>
          <p:nvPr>
            <p:ph idx="13" type="title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52"/>
          <p:cNvSpPr txBox="1"/>
          <p:nvPr>
            <p:ph idx="14" type="subTitle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64" name="Google Shape;64;p52"/>
          <p:cNvSpPr txBox="1"/>
          <p:nvPr>
            <p:ph idx="15" type="subTitle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65" name="Google Shape;65;p52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66" name="Google Shape;66;p52"/>
            <p:cNvSpPr/>
            <p:nvPr/>
          </p:nvSpPr>
          <p:spPr>
            <a:xfrm>
              <a:off x="-3389800" y="-360873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7;p52"/>
            <p:cNvGrpSpPr/>
            <p:nvPr/>
          </p:nvGrpSpPr>
          <p:grpSpPr>
            <a:xfrm>
              <a:off x="-1419600" y="387590"/>
              <a:ext cx="2381712" cy="3328976"/>
              <a:chOff x="7655072" y="-407632"/>
              <a:chExt cx="2008528" cy="2807367"/>
            </a:xfrm>
          </p:grpSpPr>
          <p:sp>
            <p:nvSpPr>
              <p:cNvPr id="68" name="Google Shape;68;p52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52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52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52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52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52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74" name="Google Shape;74;p52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52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52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77" name="Google Shape;77;p52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52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52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" name="Google Shape;80;p52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81" name="Google Shape;81;p52"/>
            <p:cNvSpPr/>
            <p:nvPr/>
          </p:nvSpPr>
          <p:spPr>
            <a:xfrm>
              <a:off x="6133478" y="-10886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" name="Google Shape;82;p52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83" name="Google Shape;83;p5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5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5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5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5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5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5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5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52"/>
            <p:cNvGrpSpPr/>
            <p:nvPr/>
          </p:nvGrpSpPr>
          <p:grpSpPr>
            <a:xfrm>
              <a:off x="8389396" y="1055350"/>
              <a:ext cx="1228885" cy="2188720"/>
              <a:chOff x="8389396" y="1055350"/>
              <a:chExt cx="1228885" cy="2188720"/>
            </a:xfrm>
          </p:grpSpPr>
          <p:sp>
            <p:nvSpPr>
              <p:cNvPr id="92" name="Google Shape;92;p52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52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1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70"/>
          <p:cNvGrpSpPr/>
          <p:nvPr/>
        </p:nvGrpSpPr>
        <p:grpSpPr>
          <a:xfrm>
            <a:off x="6302380" y="-753973"/>
            <a:ext cx="4838247" cy="8737197"/>
            <a:chOff x="6149980" y="-753973"/>
            <a:chExt cx="4838247" cy="8737197"/>
          </a:xfrm>
        </p:grpSpPr>
        <p:sp>
          <p:nvSpPr>
            <p:cNvPr id="680" name="Google Shape;680;p70"/>
            <p:cNvSpPr/>
            <p:nvPr/>
          </p:nvSpPr>
          <p:spPr>
            <a:xfrm rot="10800000">
              <a:off x="6501374" y="2350375"/>
              <a:ext cx="4486853" cy="296661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1" name="Google Shape;681;p70"/>
            <p:cNvGrpSpPr/>
            <p:nvPr/>
          </p:nvGrpSpPr>
          <p:grpSpPr>
            <a:xfrm flipH="1">
              <a:off x="7623943" y="2421824"/>
              <a:ext cx="300359" cy="299855"/>
              <a:chOff x="1466575" y="2391250"/>
              <a:chExt cx="59575" cy="59475"/>
            </a:xfrm>
          </p:grpSpPr>
          <p:sp>
            <p:nvSpPr>
              <p:cNvPr id="682" name="Google Shape;682;p70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70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4" name="Google Shape;684;p70"/>
            <p:cNvGrpSpPr/>
            <p:nvPr/>
          </p:nvGrpSpPr>
          <p:grpSpPr>
            <a:xfrm flipH="1">
              <a:off x="6149980" y="-661273"/>
              <a:ext cx="2817846" cy="4069237"/>
              <a:chOff x="278245" y="-184325"/>
              <a:chExt cx="2358228" cy="3405504"/>
            </a:xfrm>
          </p:grpSpPr>
          <p:grpSp>
            <p:nvGrpSpPr>
              <p:cNvPr id="685" name="Google Shape;685;p70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686" name="Google Shape;686;p70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687;p70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Google Shape;688;p70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70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0" name="Google Shape;690;p70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91" name="Google Shape;691;p70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2" name="Google Shape;692;p70"/>
            <p:cNvSpPr/>
            <p:nvPr/>
          </p:nvSpPr>
          <p:spPr>
            <a:xfrm rot="10800000">
              <a:off x="8012311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3" name="Google Shape;693;p70"/>
            <p:cNvGrpSpPr/>
            <p:nvPr/>
          </p:nvGrpSpPr>
          <p:grpSpPr>
            <a:xfrm>
              <a:off x="7560791" y="3580603"/>
              <a:ext cx="3173104" cy="4402621"/>
              <a:chOff x="2132995" y="960308"/>
              <a:chExt cx="496177" cy="688437"/>
            </a:xfrm>
          </p:grpSpPr>
          <p:sp>
            <p:nvSpPr>
              <p:cNvPr id="694" name="Google Shape;694;p70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70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70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70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70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99" name="Google Shape;699;p70"/>
          <p:cNvGrpSpPr/>
          <p:nvPr/>
        </p:nvGrpSpPr>
        <p:grpSpPr>
          <a:xfrm>
            <a:off x="-2749105" y="-2045482"/>
            <a:ext cx="6654696" cy="9234462"/>
            <a:chOff x="-2596705" y="-2045482"/>
            <a:chExt cx="6654696" cy="9234462"/>
          </a:xfrm>
        </p:grpSpPr>
        <p:grpSp>
          <p:nvGrpSpPr>
            <p:cNvPr id="700" name="Google Shape;700;p70"/>
            <p:cNvGrpSpPr/>
            <p:nvPr/>
          </p:nvGrpSpPr>
          <p:grpSpPr>
            <a:xfrm flipH="1">
              <a:off x="722369" y="491148"/>
              <a:ext cx="801674" cy="397824"/>
              <a:chOff x="1622300" y="2291700"/>
              <a:chExt cx="118800" cy="58950"/>
            </a:xfrm>
          </p:grpSpPr>
          <p:sp>
            <p:nvSpPr>
              <p:cNvPr id="701" name="Google Shape;701;p70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70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7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7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7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7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70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70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9" name="Google Shape;709;p70"/>
            <p:cNvSpPr/>
            <p:nvPr/>
          </p:nvSpPr>
          <p:spPr>
            <a:xfrm>
              <a:off x="-2596705" y="-1246603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0" name="Google Shape;710;p70"/>
            <p:cNvGrpSpPr/>
            <p:nvPr/>
          </p:nvGrpSpPr>
          <p:grpSpPr>
            <a:xfrm rot="10800000">
              <a:off x="-1185762" y="-2045482"/>
              <a:ext cx="2901864" cy="4211820"/>
              <a:chOff x="6769513" y="299393"/>
              <a:chExt cx="1308620" cy="1899526"/>
            </a:xfrm>
          </p:grpSpPr>
          <p:sp>
            <p:nvSpPr>
              <p:cNvPr id="711" name="Google Shape;711;p70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70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70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70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70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70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7" name="Google Shape;717;p70"/>
            <p:cNvSpPr/>
            <p:nvPr/>
          </p:nvSpPr>
          <p:spPr>
            <a:xfrm rot="10800000">
              <a:off x="1102163" y="4774798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8" name="Google Shape;718;p70"/>
            <p:cNvGrpSpPr/>
            <p:nvPr/>
          </p:nvGrpSpPr>
          <p:grpSpPr>
            <a:xfrm flipH="1">
              <a:off x="-1973878" y="2737381"/>
              <a:ext cx="3265346" cy="3441180"/>
              <a:chOff x="2011428" y="602777"/>
              <a:chExt cx="774292" cy="815987"/>
            </a:xfrm>
          </p:grpSpPr>
          <p:sp>
            <p:nvSpPr>
              <p:cNvPr id="719" name="Google Shape;719;p70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70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70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70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70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70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5" name="Google Shape;725;p70"/>
            <p:cNvGrpSpPr/>
            <p:nvPr/>
          </p:nvGrpSpPr>
          <p:grpSpPr>
            <a:xfrm rot="-5400000">
              <a:off x="-1256153" y="3835717"/>
              <a:ext cx="3265346" cy="3441180"/>
              <a:chOff x="2011428" y="602777"/>
              <a:chExt cx="774292" cy="815987"/>
            </a:xfrm>
          </p:grpSpPr>
          <p:sp>
            <p:nvSpPr>
              <p:cNvPr id="726" name="Google Shape;726;p70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70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70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70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70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70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2" name="Google Shape;732;p70"/>
          <p:cNvSpPr txBox="1"/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3" name="Google Shape;733;p70"/>
          <p:cNvSpPr txBox="1"/>
          <p:nvPr>
            <p:ph idx="1" type="subTitle"/>
          </p:nvPr>
        </p:nvSpPr>
        <p:spPr>
          <a:xfrm>
            <a:off x="2646000" y="1407566"/>
            <a:ext cx="38520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34" name="Google Shape;734;p70"/>
          <p:cNvSpPr txBox="1"/>
          <p:nvPr/>
        </p:nvSpPr>
        <p:spPr>
          <a:xfrm>
            <a:off x="2779350" y="3548507"/>
            <a:ext cx="35853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_1_1_1_1_1_1_1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1"/>
          <p:cNvSpPr txBox="1"/>
          <p:nvPr>
            <p:ph idx="1" type="body"/>
          </p:nvPr>
        </p:nvSpPr>
        <p:spPr>
          <a:xfrm>
            <a:off x="722375" y="1129950"/>
            <a:ext cx="77040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7" name="Google Shape;737;p7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738" name="Google Shape;738;p71"/>
          <p:cNvGrpSpPr/>
          <p:nvPr/>
        </p:nvGrpSpPr>
        <p:grpSpPr>
          <a:xfrm flipH="1">
            <a:off x="4940054" y="3761619"/>
            <a:ext cx="4859943" cy="2698430"/>
            <a:chOff x="-788304" y="3837819"/>
            <a:chExt cx="4859943" cy="2698430"/>
          </a:xfrm>
        </p:grpSpPr>
        <p:sp>
          <p:nvSpPr>
            <p:cNvPr id="739" name="Google Shape;739;p71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0" name="Google Shape;740;p71"/>
            <p:cNvGrpSpPr/>
            <p:nvPr/>
          </p:nvGrpSpPr>
          <p:grpSpPr>
            <a:xfrm flipH="1">
              <a:off x="1320303" y="4461358"/>
              <a:ext cx="647438" cy="321825"/>
              <a:chOff x="7990044" y="3252744"/>
              <a:chExt cx="516875" cy="256925"/>
            </a:xfrm>
          </p:grpSpPr>
          <p:sp>
            <p:nvSpPr>
              <p:cNvPr id="741" name="Google Shape;741;p71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71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71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71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71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71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71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71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9" name="Google Shape;749;p71"/>
            <p:cNvGrpSpPr/>
            <p:nvPr/>
          </p:nvGrpSpPr>
          <p:grpSpPr>
            <a:xfrm rot="5400000">
              <a:off x="813121" y="3277731"/>
              <a:ext cx="2698430" cy="3818606"/>
              <a:chOff x="7726148" y="777978"/>
              <a:chExt cx="2698430" cy="3818606"/>
            </a:xfrm>
          </p:grpSpPr>
          <p:sp>
            <p:nvSpPr>
              <p:cNvPr id="750" name="Google Shape;750;p71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71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71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3" name="Google Shape;753;p71"/>
          <p:cNvGrpSpPr/>
          <p:nvPr/>
        </p:nvGrpSpPr>
        <p:grpSpPr>
          <a:xfrm flipH="1">
            <a:off x="5745067" y="-1877775"/>
            <a:ext cx="4054930" cy="3690696"/>
            <a:chOff x="-626842" y="-1801575"/>
            <a:chExt cx="4054930" cy="3690696"/>
          </a:xfrm>
        </p:grpSpPr>
        <p:sp>
          <p:nvSpPr>
            <p:cNvPr id="754" name="Google Shape;754;p71"/>
            <p:cNvSpPr/>
            <p:nvPr/>
          </p:nvSpPr>
          <p:spPr>
            <a:xfrm>
              <a:off x="-626842" y="-190870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5" name="Google Shape;755;p71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756" name="Google Shape;756;p71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71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71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71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0" name="Google Shape;760;p71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761" name="Google Shape;761;p71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71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76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66" name="Google Shape;766;p76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7" name="Google Shape;767;p76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68" name="Google Shape;768;p76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69" name="Google Shape;769;p76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0" name="Google Shape;770;p76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1" name="Google Shape;771;p7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2" name="Google Shape;772;p76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3" name="Google Shape;773;p7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74" name="Google Shape;774;p7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75" name="Google Shape;775;p76"/>
          <p:cNvGrpSpPr/>
          <p:nvPr/>
        </p:nvGrpSpPr>
        <p:grpSpPr>
          <a:xfrm>
            <a:off x="5245253" y="-441860"/>
            <a:ext cx="6654696" cy="9380357"/>
            <a:chOff x="5245253" y="-441860"/>
            <a:chExt cx="6654696" cy="9380357"/>
          </a:xfrm>
        </p:grpSpPr>
        <p:sp>
          <p:nvSpPr>
            <p:cNvPr id="776" name="Google Shape;776;p76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7" name="Google Shape;777;p76"/>
            <p:cNvGrpSpPr/>
            <p:nvPr/>
          </p:nvGrpSpPr>
          <p:grpSpPr>
            <a:xfrm flipH="1">
              <a:off x="8418770" y="-441860"/>
              <a:ext cx="2708843" cy="3931640"/>
              <a:chOff x="6769513" y="299393"/>
              <a:chExt cx="1308620" cy="1899526"/>
            </a:xfrm>
          </p:grpSpPr>
          <p:sp>
            <p:nvSpPr>
              <p:cNvPr id="778" name="Google Shape;778;p76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76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76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76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76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76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84" name="Google Shape;784;p76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76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787;p77"/>
          <p:cNvGrpSpPr/>
          <p:nvPr/>
        </p:nvGrpSpPr>
        <p:grpSpPr>
          <a:xfrm flipH="1" rot="10800000">
            <a:off x="8002875" y="-893617"/>
            <a:ext cx="1599392" cy="2188720"/>
            <a:chOff x="8051125" y="4018221"/>
            <a:chExt cx="1599392" cy="2188720"/>
          </a:xfrm>
        </p:grpSpPr>
        <p:sp>
          <p:nvSpPr>
            <p:cNvPr id="788" name="Google Shape;788;p77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9" name="Google Shape;789;p77"/>
            <p:cNvGrpSpPr/>
            <p:nvPr/>
          </p:nvGrpSpPr>
          <p:grpSpPr>
            <a:xfrm>
              <a:off x="8421632" y="4018221"/>
              <a:ext cx="1228885" cy="2188720"/>
              <a:chOff x="8389396" y="1055350"/>
              <a:chExt cx="1228885" cy="2188720"/>
            </a:xfrm>
          </p:grpSpPr>
          <p:sp>
            <p:nvSpPr>
              <p:cNvPr id="790" name="Google Shape;790;p77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77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92" name="Google Shape;792;p77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793" name="Google Shape;793;p77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794" name="Google Shape;794;p77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77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6" name="Google Shape;796;p77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797" name="Google Shape;797;p77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77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77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77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77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77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77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77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53"/>
          <p:cNvGrpSpPr/>
          <p:nvPr/>
        </p:nvGrpSpPr>
        <p:grpSpPr>
          <a:xfrm>
            <a:off x="-1373076" y="-1209900"/>
            <a:ext cx="11890151" cy="7563300"/>
            <a:chOff x="-1373076" y="-1366629"/>
            <a:chExt cx="11890151" cy="7563300"/>
          </a:xfrm>
        </p:grpSpPr>
        <p:sp>
          <p:nvSpPr>
            <p:cNvPr id="96" name="Google Shape;96;p53"/>
            <p:cNvSpPr/>
            <p:nvPr/>
          </p:nvSpPr>
          <p:spPr>
            <a:xfrm flipH="1">
              <a:off x="7225808" y="-184949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" name="Google Shape;97;p53"/>
            <p:cNvGrpSpPr/>
            <p:nvPr/>
          </p:nvGrpSpPr>
          <p:grpSpPr>
            <a:xfrm>
              <a:off x="5467203" y="316173"/>
              <a:ext cx="5049872" cy="5880498"/>
              <a:chOff x="5462123" y="316173"/>
              <a:chExt cx="5049872" cy="5880498"/>
            </a:xfrm>
          </p:grpSpPr>
          <p:sp>
            <p:nvSpPr>
              <p:cNvPr id="98" name="Google Shape;98;p53"/>
              <p:cNvSpPr/>
              <p:nvPr/>
            </p:nvSpPr>
            <p:spPr>
              <a:xfrm>
                <a:off x="6129588" y="3610364"/>
                <a:ext cx="4382407" cy="2586307"/>
              </a:xfrm>
              <a:custGeom>
                <a:rect b="b" l="l" r="r" t="t"/>
                <a:pathLst>
                  <a:path extrusionOk="0" h="13154" w="22289">
                    <a:moveTo>
                      <a:pt x="17041" y="1"/>
                    </a:moveTo>
                    <a:lnTo>
                      <a:pt x="12718" y="4324"/>
                    </a:lnTo>
                    <a:lnTo>
                      <a:pt x="8779" y="4324"/>
                    </a:lnTo>
                    <a:lnTo>
                      <a:pt x="1" y="13102"/>
                    </a:lnTo>
                    <a:lnTo>
                      <a:pt x="8231" y="13154"/>
                    </a:lnTo>
                    <a:lnTo>
                      <a:pt x="10773" y="10612"/>
                    </a:lnTo>
                    <a:lnTo>
                      <a:pt x="11677" y="10612"/>
                    </a:lnTo>
                    <a:lnTo>
                      <a:pt x="22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" name="Google Shape;99;p53"/>
              <p:cNvGrpSpPr/>
              <p:nvPr/>
            </p:nvGrpSpPr>
            <p:grpSpPr>
              <a:xfrm>
                <a:off x="5462123" y="316173"/>
                <a:ext cx="3851865" cy="5347559"/>
                <a:chOff x="4825133" y="589757"/>
                <a:chExt cx="3851865" cy="5347559"/>
              </a:xfrm>
            </p:grpSpPr>
            <p:sp>
              <p:nvSpPr>
                <p:cNvPr id="100" name="Google Shape;100;p53"/>
                <p:cNvSpPr/>
                <p:nvPr/>
              </p:nvSpPr>
              <p:spPr>
                <a:xfrm>
                  <a:off x="4908115" y="679122"/>
                  <a:ext cx="3676746" cy="5123054"/>
                </a:xfrm>
                <a:custGeom>
                  <a:rect b="b" l="l" r="r" t="t"/>
                  <a:pathLst>
                    <a:path extrusionOk="0" h="60996" w="43776">
                      <a:moveTo>
                        <a:pt x="43432" y="1"/>
                      </a:moveTo>
                      <a:lnTo>
                        <a:pt x="33665" y="9768"/>
                      </a:lnTo>
                      <a:lnTo>
                        <a:pt x="33665" y="36891"/>
                      </a:lnTo>
                      <a:lnTo>
                        <a:pt x="20804" y="49752"/>
                      </a:lnTo>
                      <a:lnTo>
                        <a:pt x="1" y="49752"/>
                      </a:lnTo>
                      <a:lnTo>
                        <a:pt x="1" y="60996"/>
                      </a:lnTo>
                      <a:lnTo>
                        <a:pt x="489" y="60996"/>
                      </a:lnTo>
                      <a:lnTo>
                        <a:pt x="489" y="50240"/>
                      </a:lnTo>
                      <a:lnTo>
                        <a:pt x="21004" y="50240"/>
                      </a:lnTo>
                      <a:lnTo>
                        <a:pt x="21076" y="50168"/>
                      </a:lnTo>
                      <a:lnTo>
                        <a:pt x="34153" y="37091"/>
                      </a:lnTo>
                      <a:lnTo>
                        <a:pt x="34153" y="9972"/>
                      </a:lnTo>
                      <a:lnTo>
                        <a:pt x="43776" y="345"/>
                      </a:lnTo>
                      <a:lnTo>
                        <a:pt x="43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53"/>
                <p:cNvSpPr/>
                <p:nvPr/>
              </p:nvSpPr>
              <p:spPr>
                <a:xfrm>
                  <a:off x="6907161" y="4010501"/>
                  <a:ext cx="633201" cy="633201"/>
                </a:xfrm>
                <a:custGeom>
                  <a:rect b="b" l="l" r="r" t="t"/>
                  <a:pathLst>
                    <a:path extrusionOk="0" h="7539" w="7539">
                      <a:moveTo>
                        <a:pt x="5389" y="1"/>
                      </a:moveTo>
                      <a:lnTo>
                        <a:pt x="2695" y="2699"/>
                      </a:lnTo>
                      <a:lnTo>
                        <a:pt x="1" y="5393"/>
                      </a:lnTo>
                      <a:lnTo>
                        <a:pt x="1" y="7538"/>
                      </a:lnTo>
                      <a:lnTo>
                        <a:pt x="3767" y="3771"/>
                      </a:lnTo>
                      <a:lnTo>
                        <a:pt x="75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53"/>
                <p:cNvSpPr/>
                <p:nvPr/>
              </p:nvSpPr>
              <p:spPr>
                <a:xfrm>
                  <a:off x="4825133" y="5781599"/>
                  <a:ext cx="181250" cy="155717"/>
                </a:xfrm>
                <a:custGeom>
                  <a:rect b="b" l="l" r="r" t="t"/>
                  <a:pathLst>
                    <a:path extrusionOk="0" h="1854" w="2158">
                      <a:moveTo>
                        <a:pt x="1231" y="490"/>
                      </a:moveTo>
                      <a:cubicBezTo>
                        <a:pt x="1455" y="490"/>
                        <a:pt x="1669" y="663"/>
                        <a:pt x="1669" y="925"/>
                      </a:cubicBezTo>
                      <a:cubicBezTo>
                        <a:pt x="1669" y="1165"/>
                        <a:pt x="1477" y="1362"/>
                        <a:pt x="1237" y="1362"/>
                      </a:cubicBezTo>
                      <a:cubicBezTo>
                        <a:pt x="845" y="1362"/>
                        <a:pt x="653" y="893"/>
                        <a:pt x="925" y="617"/>
                      </a:cubicBezTo>
                      <a:cubicBezTo>
                        <a:pt x="1014" y="529"/>
                        <a:pt x="1124" y="490"/>
                        <a:pt x="1231" y="490"/>
                      </a:cubicBezTo>
                      <a:close/>
                      <a:moveTo>
                        <a:pt x="1237" y="1"/>
                      </a:moveTo>
                      <a:cubicBezTo>
                        <a:pt x="413" y="1"/>
                        <a:pt x="0" y="997"/>
                        <a:pt x="581" y="1582"/>
                      </a:cubicBezTo>
                      <a:cubicBezTo>
                        <a:pt x="769" y="1769"/>
                        <a:pt x="1001" y="1853"/>
                        <a:pt x="1227" y="1853"/>
                      </a:cubicBezTo>
                      <a:cubicBezTo>
                        <a:pt x="1703" y="1853"/>
                        <a:pt x="2158" y="1484"/>
                        <a:pt x="2158" y="925"/>
                      </a:cubicBezTo>
                      <a:cubicBezTo>
                        <a:pt x="2158" y="417"/>
                        <a:pt x="1745" y="5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53"/>
                <p:cNvSpPr/>
                <p:nvPr/>
              </p:nvSpPr>
              <p:spPr>
                <a:xfrm>
                  <a:off x="8495412" y="589757"/>
                  <a:ext cx="181586" cy="155298"/>
                </a:xfrm>
                <a:custGeom>
                  <a:rect b="b" l="l" r="r" t="t"/>
                  <a:pathLst>
                    <a:path extrusionOk="0" h="1849" w="2162">
                      <a:moveTo>
                        <a:pt x="1233" y="485"/>
                      </a:moveTo>
                      <a:cubicBezTo>
                        <a:pt x="1457" y="485"/>
                        <a:pt x="1673" y="658"/>
                        <a:pt x="1673" y="921"/>
                      </a:cubicBezTo>
                      <a:cubicBezTo>
                        <a:pt x="1673" y="1165"/>
                        <a:pt x="1477" y="1357"/>
                        <a:pt x="1237" y="1357"/>
                      </a:cubicBezTo>
                      <a:cubicBezTo>
                        <a:pt x="849" y="1357"/>
                        <a:pt x="653" y="889"/>
                        <a:pt x="929" y="613"/>
                      </a:cubicBezTo>
                      <a:cubicBezTo>
                        <a:pt x="1017" y="525"/>
                        <a:pt x="1126" y="485"/>
                        <a:pt x="1233" y="485"/>
                      </a:cubicBezTo>
                      <a:close/>
                      <a:moveTo>
                        <a:pt x="1237" y="0"/>
                      </a:moveTo>
                      <a:cubicBezTo>
                        <a:pt x="412" y="0"/>
                        <a:pt x="0" y="993"/>
                        <a:pt x="585" y="1577"/>
                      </a:cubicBezTo>
                      <a:cubicBezTo>
                        <a:pt x="772" y="1765"/>
                        <a:pt x="1003" y="1849"/>
                        <a:pt x="1229" y="1849"/>
                      </a:cubicBezTo>
                      <a:cubicBezTo>
                        <a:pt x="1705" y="1849"/>
                        <a:pt x="2162" y="1479"/>
                        <a:pt x="2162" y="921"/>
                      </a:cubicBezTo>
                      <a:cubicBezTo>
                        <a:pt x="2158" y="412"/>
                        <a:pt x="1745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p53"/>
                <p:cNvSpPr/>
                <p:nvPr/>
              </p:nvSpPr>
              <p:spPr>
                <a:xfrm>
                  <a:off x="4922981" y="4878622"/>
                  <a:ext cx="948499" cy="556770"/>
                </a:xfrm>
                <a:custGeom>
                  <a:rect b="b" l="l" r="r" t="t"/>
                  <a:pathLst>
                    <a:path extrusionOk="0" h="6629" w="11293">
                      <a:moveTo>
                        <a:pt x="11152" y="0"/>
                      </a:moveTo>
                      <a:lnTo>
                        <a:pt x="8026" y="3126"/>
                      </a:lnTo>
                      <a:lnTo>
                        <a:pt x="3362" y="3126"/>
                      </a:lnTo>
                      <a:lnTo>
                        <a:pt x="0" y="6493"/>
                      </a:lnTo>
                      <a:lnTo>
                        <a:pt x="140" y="6629"/>
                      </a:lnTo>
                      <a:lnTo>
                        <a:pt x="3447" y="3322"/>
                      </a:lnTo>
                      <a:lnTo>
                        <a:pt x="8106" y="3322"/>
                      </a:lnTo>
                      <a:lnTo>
                        <a:pt x="11292" y="136"/>
                      </a:lnTo>
                      <a:lnTo>
                        <a:pt x="111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05" name="Google Shape;105;p53"/>
            <p:cNvSpPr/>
            <p:nvPr/>
          </p:nvSpPr>
          <p:spPr>
            <a:xfrm flipH="1">
              <a:off x="-880479" y="4202588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3"/>
            <p:cNvSpPr/>
            <p:nvPr/>
          </p:nvSpPr>
          <p:spPr>
            <a:xfrm>
              <a:off x="-1311941" y="-578758"/>
              <a:ext cx="4078254" cy="2696967"/>
            </a:xfrm>
            <a:custGeom>
              <a:rect b="b" l="l" r="r" t="t"/>
              <a:pathLst>
                <a:path extrusionOk="0" h="20595" w="31143">
                  <a:moveTo>
                    <a:pt x="21964" y="0"/>
                  </a:moveTo>
                  <a:lnTo>
                    <a:pt x="14323" y="7641"/>
                  </a:lnTo>
                  <a:lnTo>
                    <a:pt x="11457" y="7641"/>
                  </a:lnTo>
                  <a:lnTo>
                    <a:pt x="5905" y="13193"/>
                  </a:lnTo>
                  <a:lnTo>
                    <a:pt x="5905" y="14690"/>
                  </a:lnTo>
                  <a:lnTo>
                    <a:pt x="1" y="20595"/>
                  </a:lnTo>
                  <a:lnTo>
                    <a:pt x="8835" y="20595"/>
                  </a:lnTo>
                  <a:lnTo>
                    <a:pt x="18254" y="11176"/>
                  </a:lnTo>
                  <a:lnTo>
                    <a:pt x="22441" y="11176"/>
                  </a:lnTo>
                  <a:lnTo>
                    <a:pt x="27768" y="5848"/>
                  </a:lnTo>
                  <a:lnTo>
                    <a:pt x="27768" y="3374"/>
                  </a:lnTo>
                  <a:lnTo>
                    <a:pt x="3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" name="Google Shape;107;p53"/>
            <p:cNvGrpSpPr/>
            <p:nvPr/>
          </p:nvGrpSpPr>
          <p:grpSpPr>
            <a:xfrm flipH="1">
              <a:off x="1274214" y="4295411"/>
              <a:ext cx="647438" cy="321825"/>
              <a:chOff x="7990044" y="3252744"/>
              <a:chExt cx="516875" cy="256925"/>
            </a:xfrm>
          </p:grpSpPr>
          <p:sp>
            <p:nvSpPr>
              <p:cNvPr id="108" name="Google Shape;108;p53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53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53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53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53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53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53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3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116;p53"/>
            <p:cNvGrpSpPr/>
            <p:nvPr/>
          </p:nvGrpSpPr>
          <p:grpSpPr>
            <a:xfrm>
              <a:off x="175385" y="-1366629"/>
              <a:ext cx="3039353" cy="3203144"/>
              <a:chOff x="7797455" y="1505164"/>
              <a:chExt cx="3773251" cy="3976591"/>
            </a:xfrm>
          </p:grpSpPr>
          <p:sp>
            <p:nvSpPr>
              <p:cNvPr id="117" name="Google Shape;117;p53"/>
              <p:cNvSpPr/>
              <p:nvPr/>
            </p:nvSpPr>
            <p:spPr>
              <a:xfrm>
                <a:off x="11404490" y="1966101"/>
                <a:ext cx="75759" cy="531321"/>
              </a:xfrm>
              <a:custGeom>
                <a:rect b="b" l="l" r="r" t="t"/>
                <a:pathLst>
                  <a:path extrusionOk="0" h="6326" w="902">
                    <a:moveTo>
                      <a:pt x="901" y="1"/>
                    </a:moveTo>
                    <a:lnTo>
                      <a:pt x="1" y="901"/>
                    </a:lnTo>
                    <a:lnTo>
                      <a:pt x="1" y="3163"/>
                    </a:lnTo>
                    <a:lnTo>
                      <a:pt x="1" y="5424"/>
                    </a:lnTo>
                    <a:lnTo>
                      <a:pt x="901" y="6325"/>
                    </a:lnTo>
                    <a:lnTo>
                      <a:pt x="901" y="3163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53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3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3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3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53"/>
              <p:cNvSpPr/>
              <p:nvPr/>
            </p:nvSpPr>
            <p:spPr>
              <a:xfrm>
                <a:off x="10208640" y="2996574"/>
                <a:ext cx="956898" cy="954546"/>
              </a:xfrm>
              <a:custGeom>
                <a:rect b="b" l="l" r="r" t="t"/>
                <a:pathLst>
                  <a:path extrusionOk="0" h="11365" w="11393">
                    <a:moveTo>
                      <a:pt x="11196" y="0"/>
                    </a:moveTo>
                    <a:lnTo>
                      <a:pt x="11196" y="5008"/>
                    </a:lnTo>
                    <a:lnTo>
                      <a:pt x="5036" y="11168"/>
                    </a:lnTo>
                    <a:lnTo>
                      <a:pt x="1" y="11168"/>
                    </a:lnTo>
                    <a:lnTo>
                      <a:pt x="1" y="11364"/>
                    </a:lnTo>
                    <a:lnTo>
                      <a:pt x="5120" y="11364"/>
                    </a:lnTo>
                    <a:lnTo>
                      <a:pt x="11393" y="5088"/>
                    </a:lnTo>
                    <a:lnTo>
                      <a:pt x="1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53"/>
            <p:cNvGrpSpPr/>
            <p:nvPr/>
          </p:nvGrpSpPr>
          <p:grpSpPr>
            <a:xfrm>
              <a:off x="-1373076" y="1927074"/>
              <a:ext cx="2698430" cy="3917462"/>
              <a:chOff x="7726148" y="679122"/>
              <a:chExt cx="2698430" cy="3917462"/>
            </a:xfrm>
          </p:grpSpPr>
          <p:sp>
            <p:nvSpPr>
              <p:cNvPr id="124" name="Google Shape;124;p53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53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53"/>
              <p:cNvSpPr/>
              <p:nvPr/>
            </p:nvSpPr>
            <p:spPr>
              <a:xfrm>
                <a:off x="10228462" y="679122"/>
                <a:ext cx="148998" cy="127833"/>
              </a:xfrm>
              <a:custGeom>
                <a:rect b="b" l="l" r="r" t="t"/>
                <a:pathLst>
                  <a:path extrusionOk="0" h="1522" w="1774">
                    <a:moveTo>
                      <a:pt x="761" y="401"/>
                    </a:moveTo>
                    <a:cubicBezTo>
                      <a:pt x="1082" y="401"/>
                      <a:pt x="1238" y="789"/>
                      <a:pt x="1013" y="1014"/>
                    </a:cubicBezTo>
                    <a:cubicBezTo>
                      <a:pt x="941" y="1086"/>
                      <a:pt x="851" y="1119"/>
                      <a:pt x="763" y="1119"/>
                    </a:cubicBezTo>
                    <a:cubicBezTo>
                      <a:pt x="580" y="1119"/>
                      <a:pt x="405" y="978"/>
                      <a:pt x="405" y="761"/>
                    </a:cubicBezTo>
                    <a:cubicBezTo>
                      <a:pt x="405" y="565"/>
                      <a:pt x="565" y="405"/>
                      <a:pt x="761" y="401"/>
                    </a:cubicBezTo>
                    <a:close/>
                    <a:moveTo>
                      <a:pt x="767" y="0"/>
                    </a:moveTo>
                    <a:cubicBezTo>
                      <a:pt x="376" y="0"/>
                      <a:pt x="1" y="304"/>
                      <a:pt x="1" y="761"/>
                    </a:cubicBezTo>
                    <a:cubicBezTo>
                      <a:pt x="1" y="1182"/>
                      <a:pt x="341" y="1518"/>
                      <a:pt x="761" y="1522"/>
                    </a:cubicBezTo>
                    <a:cubicBezTo>
                      <a:pt x="1438" y="1522"/>
                      <a:pt x="1774" y="701"/>
                      <a:pt x="1298" y="225"/>
                    </a:cubicBezTo>
                    <a:cubicBezTo>
                      <a:pt x="1144" y="70"/>
                      <a:pt x="95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53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53"/>
              <p:cNvSpPr/>
              <p:nvPr/>
            </p:nvSpPr>
            <p:spPr>
              <a:xfrm>
                <a:off x="9020853" y="1998017"/>
                <a:ext cx="1057770" cy="1611852"/>
              </a:xfrm>
              <a:custGeom>
                <a:rect b="b" l="l" r="r" t="t"/>
                <a:pathLst>
                  <a:path extrusionOk="0" h="19191" w="12594">
                    <a:moveTo>
                      <a:pt x="12481" y="1"/>
                    </a:moveTo>
                    <a:lnTo>
                      <a:pt x="7066" y="5417"/>
                    </a:lnTo>
                    <a:lnTo>
                      <a:pt x="7066" y="12017"/>
                    </a:lnTo>
                    <a:lnTo>
                      <a:pt x="1" y="19078"/>
                    </a:lnTo>
                    <a:lnTo>
                      <a:pt x="117" y="19190"/>
                    </a:lnTo>
                    <a:lnTo>
                      <a:pt x="7226" y="12081"/>
                    </a:lnTo>
                    <a:lnTo>
                      <a:pt x="7226" y="5485"/>
                    </a:lnTo>
                    <a:lnTo>
                      <a:pt x="12593" y="113"/>
                    </a:lnTo>
                    <a:lnTo>
                      <a:pt x="12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53"/>
              <p:cNvSpPr/>
              <p:nvPr/>
            </p:nvSpPr>
            <p:spPr>
              <a:xfrm>
                <a:off x="9805572" y="1401268"/>
                <a:ext cx="562817" cy="889370"/>
              </a:xfrm>
              <a:custGeom>
                <a:rect b="b" l="l" r="r" t="t"/>
                <a:pathLst>
                  <a:path extrusionOk="0" h="10589" w="6701">
                    <a:moveTo>
                      <a:pt x="112" y="1"/>
                    </a:moveTo>
                    <a:lnTo>
                      <a:pt x="0" y="117"/>
                    </a:lnTo>
                    <a:lnTo>
                      <a:pt x="6541" y="6658"/>
                    </a:lnTo>
                    <a:lnTo>
                      <a:pt x="6541" y="10588"/>
                    </a:lnTo>
                    <a:lnTo>
                      <a:pt x="6701" y="10588"/>
                    </a:lnTo>
                    <a:lnTo>
                      <a:pt x="6701" y="6590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53"/>
            <p:cNvGrpSpPr/>
            <p:nvPr/>
          </p:nvGrpSpPr>
          <p:grpSpPr>
            <a:xfrm>
              <a:off x="562194" y="410025"/>
              <a:ext cx="258605" cy="258941"/>
              <a:chOff x="8925357" y="2817675"/>
              <a:chExt cx="258605" cy="258941"/>
            </a:xfrm>
          </p:grpSpPr>
          <p:sp>
            <p:nvSpPr>
              <p:cNvPr id="131" name="Google Shape;131;p53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53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53"/>
            <p:cNvGrpSpPr/>
            <p:nvPr/>
          </p:nvGrpSpPr>
          <p:grpSpPr>
            <a:xfrm rot="5400000">
              <a:off x="8467489" y="2523161"/>
              <a:ext cx="556854" cy="97176"/>
              <a:chOff x="8351789" y="4872911"/>
              <a:chExt cx="556854" cy="97176"/>
            </a:xfrm>
          </p:grpSpPr>
          <p:sp>
            <p:nvSpPr>
              <p:cNvPr id="134" name="Google Shape;134;p53"/>
              <p:cNvSpPr/>
              <p:nvPr/>
            </p:nvSpPr>
            <p:spPr>
              <a:xfrm>
                <a:off x="8351789" y="4872911"/>
                <a:ext cx="137324" cy="97176"/>
              </a:xfrm>
              <a:custGeom>
                <a:rect b="b" l="l" r="r" t="t"/>
                <a:pathLst>
                  <a:path extrusionOk="0" h="1157" w="1635">
                    <a:moveTo>
                      <a:pt x="1" y="0"/>
                    </a:moveTo>
                    <a:lnTo>
                      <a:pt x="954" y="1157"/>
                    </a:lnTo>
                    <a:lnTo>
                      <a:pt x="1634" y="1157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53"/>
              <p:cNvSpPr/>
              <p:nvPr/>
            </p:nvSpPr>
            <p:spPr>
              <a:xfrm>
                <a:off x="845635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8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53"/>
              <p:cNvSpPr/>
              <p:nvPr/>
            </p:nvSpPr>
            <p:spPr>
              <a:xfrm>
                <a:off x="8561260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3"/>
              <p:cNvSpPr/>
              <p:nvPr/>
            </p:nvSpPr>
            <p:spPr>
              <a:xfrm>
                <a:off x="8666164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53"/>
              <p:cNvSpPr/>
              <p:nvPr/>
            </p:nvSpPr>
            <p:spPr>
              <a:xfrm>
                <a:off x="877106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0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9" name="Google Shape;139;p53"/>
            <p:cNvSpPr/>
            <p:nvPr/>
          </p:nvSpPr>
          <p:spPr>
            <a:xfrm>
              <a:off x="7306875" y="4600447"/>
              <a:ext cx="2229499" cy="657745"/>
            </a:xfrm>
            <a:custGeom>
              <a:rect b="b" l="l" r="r" t="t"/>
              <a:pathLst>
                <a:path extrusionOk="0" h="6486" w="21985">
                  <a:moveTo>
                    <a:pt x="21784" y="1"/>
                  </a:moveTo>
                  <a:lnTo>
                    <a:pt x="19442" y="2342"/>
                  </a:lnTo>
                  <a:lnTo>
                    <a:pt x="3943" y="2342"/>
                  </a:lnTo>
                  <a:lnTo>
                    <a:pt x="0" y="6285"/>
                  </a:lnTo>
                  <a:lnTo>
                    <a:pt x="201" y="6485"/>
                  </a:lnTo>
                  <a:lnTo>
                    <a:pt x="4059" y="2626"/>
                  </a:lnTo>
                  <a:lnTo>
                    <a:pt x="19558" y="2626"/>
                  </a:lnTo>
                  <a:lnTo>
                    <a:pt x="21984" y="201"/>
                  </a:lnTo>
                  <a:lnTo>
                    <a:pt x="21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3"/>
            <p:cNvSpPr/>
            <p:nvPr/>
          </p:nvSpPr>
          <p:spPr>
            <a:xfrm rot="-5400000">
              <a:off x="7658071" y="-461281"/>
              <a:ext cx="1325446" cy="1878100"/>
            </a:xfrm>
            <a:custGeom>
              <a:rect b="b" l="l" r="r" t="t"/>
              <a:pathLst>
                <a:path extrusionOk="0" h="22361" w="15781">
                  <a:moveTo>
                    <a:pt x="15640" y="0"/>
                  </a:moveTo>
                  <a:lnTo>
                    <a:pt x="9404" y="6237"/>
                  </a:lnTo>
                  <a:lnTo>
                    <a:pt x="9404" y="12821"/>
                  </a:lnTo>
                  <a:lnTo>
                    <a:pt x="1" y="22224"/>
                  </a:lnTo>
                  <a:lnTo>
                    <a:pt x="141" y="22360"/>
                  </a:lnTo>
                  <a:lnTo>
                    <a:pt x="9600" y="12902"/>
                  </a:lnTo>
                  <a:lnTo>
                    <a:pt x="9600" y="6317"/>
                  </a:lnTo>
                  <a:lnTo>
                    <a:pt x="15780" y="137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53"/>
          <p:cNvSpPr txBox="1"/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42" name="Google Shape;142;p53"/>
          <p:cNvSpPr txBox="1"/>
          <p:nvPr>
            <p:ph idx="2" type="title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43" name="Google Shape;143;p53"/>
          <p:cNvSpPr txBox="1"/>
          <p:nvPr>
            <p:ph idx="1" type="subTitle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4"/>
          <p:cNvSpPr txBox="1"/>
          <p:nvPr>
            <p:ph idx="1" type="subTitle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9pPr>
          </a:lstStyle>
          <a:p/>
        </p:txBody>
      </p:sp>
      <p:sp>
        <p:nvSpPr>
          <p:cNvPr id="146" name="Google Shape;146;p54"/>
          <p:cNvSpPr txBox="1"/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147" name="Google Shape;147;p54"/>
          <p:cNvGrpSpPr/>
          <p:nvPr/>
        </p:nvGrpSpPr>
        <p:grpSpPr>
          <a:xfrm>
            <a:off x="4590435" y="-1007875"/>
            <a:ext cx="6038601" cy="7441010"/>
            <a:chOff x="4590435" y="-1007875"/>
            <a:chExt cx="6038601" cy="7441010"/>
          </a:xfrm>
        </p:grpSpPr>
        <p:sp>
          <p:nvSpPr>
            <p:cNvPr id="148" name="Google Shape;148;p54"/>
            <p:cNvSpPr/>
            <p:nvPr/>
          </p:nvSpPr>
          <p:spPr>
            <a:xfrm>
              <a:off x="5025290" y="1403608"/>
              <a:ext cx="5603746" cy="5029527"/>
            </a:xfrm>
            <a:custGeom>
              <a:rect b="b" l="l" r="r" t="t"/>
              <a:pathLst>
                <a:path extrusionOk="0" h="62162" w="69259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4"/>
            <p:cNvSpPr/>
            <p:nvPr/>
          </p:nvSpPr>
          <p:spPr>
            <a:xfrm>
              <a:off x="4590435" y="-831208"/>
              <a:ext cx="5930985" cy="6805915"/>
            </a:xfrm>
            <a:custGeom>
              <a:rect b="b" l="l" r="r" t="t"/>
              <a:pathLst>
                <a:path extrusionOk="0" h="79795" w="69537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" name="Google Shape;150;p54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151" name="Google Shape;151;p54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54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54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54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4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rect b="b" l="l" r="r" t="t"/>
                <a:pathLst>
                  <a:path extrusionOk="0" h="1276" w="1332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4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rect b="b" l="l" r="r" t="t"/>
                <a:pathLst>
                  <a:path extrusionOk="0" h="1276" w="1277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54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54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54"/>
            <p:cNvGrpSpPr/>
            <p:nvPr/>
          </p:nvGrpSpPr>
          <p:grpSpPr>
            <a:xfrm>
              <a:off x="5052941" y="-1007875"/>
              <a:ext cx="3372033" cy="3579622"/>
              <a:chOff x="6474042" y="-61911"/>
              <a:chExt cx="4446246" cy="4719966"/>
            </a:xfrm>
          </p:grpSpPr>
          <p:sp>
            <p:nvSpPr>
              <p:cNvPr id="160" name="Google Shape;160;p54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54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rect b="b" l="l" r="r" t="t"/>
                <a:pathLst>
                  <a:path extrusionOk="0" h="5490" w="5491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54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rect b="b" l="l" r="r" t="t"/>
                <a:pathLst>
                  <a:path extrusionOk="0" h="2275" w="2274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54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54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5" name="Google Shape;165;p54"/>
            <p:cNvSpPr/>
            <p:nvPr/>
          </p:nvSpPr>
          <p:spPr>
            <a:xfrm>
              <a:off x="7522237" y="-209327"/>
              <a:ext cx="1798786" cy="1791641"/>
            </a:xfrm>
            <a:custGeom>
              <a:rect b="b" l="l" r="r" t="t"/>
              <a:pathLst>
                <a:path extrusionOk="0" h="13974" w="1403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" name="Google Shape;166;p54"/>
            <p:cNvGrpSpPr/>
            <p:nvPr/>
          </p:nvGrpSpPr>
          <p:grpSpPr>
            <a:xfrm>
              <a:off x="6066323" y="845916"/>
              <a:ext cx="3431384" cy="3617770"/>
              <a:chOff x="5563238" y="409147"/>
              <a:chExt cx="4473190" cy="4716164"/>
            </a:xfrm>
          </p:grpSpPr>
          <p:sp>
            <p:nvSpPr>
              <p:cNvPr id="167" name="Google Shape;167;p54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54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rect b="b" l="l" r="r" t="t"/>
                <a:pathLst>
                  <a:path extrusionOk="0" h="5490" w="5547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4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4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rect b="b" l="l" r="r" t="t"/>
                <a:pathLst>
                  <a:path extrusionOk="0" h="2275" w="2275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4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54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rect b="b" l="l" r="r" t="t"/>
                <a:pathLst>
                  <a:path extrusionOk="0" h="13974" w="1403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54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174" name="Google Shape;174;p54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rect b="b" l="l" r="r" t="t"/>
                <a:pathLst>
                  <a:path extrusionOk="0" h="2330" w="389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54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rect b="b" l="l" r="r" t="t"/>
                <a:pathLst>
                  <a:path extrusionOk="0" h="334" w="233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oogle Shape;176;p54"/>
            <p:cNvGrpSpPr/>
            <p:nvPr/>
          </p:nvGrpSpPr>
          <p:grpSpPr>
            <a:xfrm>
              <a:off x="8049231" y="4543486"/>
              <a:ext cx="744776" cy="130184"/>
              <a:chOff x="8829494" y="3047299"/>
              <a:chExt cx="744776" cy="130184"/>
            </a:xfrm>
          </p:grpSpPr>
          <p:sp>
            <p:nvSpPr>
              <p:cNvPr id="177" name="Google Shape;177;p54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4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54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54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54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" name="Google Shape;182;p54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183" name="Google Shape;183;p54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rect b="b" l="l" r="r" t="t"/>
                <a:pathLst>
                  <a:path extrusionOk="0" h="722" w="4382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54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rect b="b" l="l" r="r" t="t"/>
                <a:pathLst>
                  <a:path extrusionOk="0" h="722" w="2164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54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rect b="b" l="l" r="r" t="t"/>
                <a:pathLst>
                  <a:path extrusionOk="0" h="722" w="722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54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187" name="Google Shape;187;p54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rect b="b" l="l" r="r" t="t"/>
                <a:pathLst>
                  <a:path extrusionOk="0" h="9040" w="30499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54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55"/>
          <p:cNvGrpSpPr/>
          <p:nvPr/>
        </p:nvGrpSpPr>
        <p:grpSpPr>
          <a:xfrm>
            <a:off x="-1897800" y="-564139"/>
            <a:ext cx="12137627" cy="7877285"/>
            <a:chOff x="-1897800" y="-564139"/>
            <a:chExt cx="12137627" cy="7877285"/>
          </a:xfrm>
        </p:grpSpPr>
        <p:sp>
          <p:nvSpPr>
            <p:cNvPr id="191" name="Google Shape;191;p55"/>
            <p:cNvSpPr/>
            <p:nvPr/>
          </p:nvSpPr>
          <p:spPr>
            <a:xfrm flipH="1">
              <a:off x="6899664" y="-444798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5"/>
            <p:cNvSpPr/>
            <p:nvPr/>
          </p:nvSpPr>
          <p:spPr>
            <a:xfrm>
              <a:off x="-1897800" y="1636082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" name="Google Shape;193;p55"/>
            <p:cNvGrpSpPr/>
            <p:nvPr/>
          </p:nvGrpSpPr>
          <p:grpSpPr>
            <a:xfrm>
              <a:off x="2033644" y="4281755"/>
              <a:ext cx="618213" cy="306426"/>
              <a:chOff x="5989375" y="1843575"/>
              <a:chExt cx="136525" cy="67675"/>
            </a:xfrm>
          </p:grpSpPr>
          <p:sp>
            <p:nvSpPr>
              <p:cNvPr id="194" name="Google Shape;194;p5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5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55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5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5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5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5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5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" name="Google Shape;202;p55"/>
            <p:cNvGrpSpPr/>
            <p:nvPr/>
          </p:nvGrpSpPr>
          <p:grpSpPr>
            <a:xfrm>
              <a:off x="726170" y="3312113"/>
              <a:ext cx="1228885" cy="2188720"/>
              <a:chOff x="8389396" y="1055350"/>
              <a:chExt cx="1228885" cy="2188720"/>
            </a:xfrm>
          </p:grpSpPr>
          <p:sp>
            <p:nvSpPr>
              <p:cNvPr id="203" name="Google Shape;203;p55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55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" name="Google Shape;205;p55"/>
            <p:cNvSpPr/>
            <p:nvPr/>
          </p:nvSpPr>
          <p:spPr>
            <a:xfrm>
              <a:off x="6877775" y="3554813"/>
              <a:ext cx="3075605" cy="2033485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6" name="Google Shape;206;p55"/>
            <p:cNvGrpSpPr/>
            <p:nvPr/>
          </p:nvGrpSpPr>
          <p:grpSpPr>
            <a:xfrm flipH="1" rot="5400000">
              <a:off x="8547291" y="741426"/>
              <a:ext cx="1228900" cy="2156171"/>
              <a:chOff x="455034" y="-121633"/>
              <a:chExt cx="629947" cy="1105275"/>
            </a:xfrm>
          </p:grpSpPr>
          <p:sp>
            <p:nvSpPr>
              <p:cNvPr id="207" name="Google Shape;207;p55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55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p55"/>
            <p:cNvGrpSpPr/>
            <p:nvPr/>
          </p:nvGrpSpPr>
          <p:grpSpPr>
            <a:xfrm flipH="1" rot="5400000">
              <a:off x="8103897" y="2323328"/>
              <a:ext cx="471865" cy="38050"/>
              <a:chOff x="6298452" y="2390050"/>
              <a:chExt cx="140725" cy="11350"/>
            </a:xfrm>
          </p:grpSpPr>
          <p:sp>
            <p:nvSpPr>
              <p:cNvPr id="210" name="Google Shape;210;p55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55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55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" name="Google Shape;213;p55"/>
            <p:cNvGrpSpPr/>
            <p:nvPr/>
          </p:nvGrpSpPr>
          <p:grpSpPr>
            <a:xfrm rot="5400000">
              <a:off x="5977386" y="2664543"/>
              <a:ext cx="2375896" cy="3296647"/>
              <a:chOff x="2132995" y="960308"/>
              <a:chExt cx="496177" cy="688437"/>
            </a:xfrm>
          </p:grpSpPr>
          <p:sp>
            <p:nvSpPr>
              <p:cNvPr id="214" name="Google Shape;214;p55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55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55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55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55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55"/>
            <p:cNvGrpSpPr/>
            <p:nvPr/>
          </p:nvGrpSpPr>
          <p:grpSpPr>
            <a:xfrm>
              <a:off x="1592506" y="555320"/>
              <a:ext cx="457201" cy="78377"/>
              <a:chOff x="3029245" y="907035"/>
              <a:chExt cx="129011" cy="22560"/>
            </a:xfrm>
          </p:grpSpPr>
          <p:sp>
            <p:nvSpPr>
              <p:cNvPr id="220" name="Google Shape;220;p55"/>
              <p:cNvSpPr/>
              <p:nvPr/>
            </p:nvSpPr>
            <p:spPr>
              <a:xfrm>
                <a:off x="3126380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55"/>
              <p:cNvSpPr/>
              <p:nvPr/>
            </p:nvSpPr>
            <p:spPr>
              <a:xfrm>
                <a:off x="3101902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55"/>
              <p:cNvSpPr/>
              <p:nvPr/>
            </p:nvSpPr>
            <p:spPr>
              <a:xfrm>
                <a:off x="3077790" y="907035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55"/>
              <p:cNvSpPr/>
              <p:nvPr/>
            </p:nvSpPr>
            <p:spPr>
              <a:xfrm>
                <a:off x="3053723" y="907035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55"/>
              <p:cNvSpPr/>
              <p:nvPr/>
            </p:nvSpPr>
            <p:spPr>
              <a:xfrm>
                <a:off x="3029245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5" name="Google Shape;225;p55"/>
            <p:cNvSpPr/>
            <p:nvPr/>
          </p:nvSpPr>
          <p:spPr>
            <a:xfrm>
              <a:off x="-1478400" y="2"/>
              <a:ext cx="3381525" cy="1996389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6" name="Google Shape;226;p55"/>
            <p:cNvGrpSpPr/>
            <p:nvPr/>
          </p:nvGrpSpPr>
          <p:grpSpPr>
            <a:xfrm flipH="1">
              <a:off x="465001" y="-564139"/>
              <a:ext cx="2374678" cy="2502550"/>
              <a:chOff x="2011428" y="602777"/>
              <a:chExt cx="774292" cy="815987"/>
            </a:xfrm>
          </p:grpSpPr>
          <p:sp>
            <p:nvSpPr>
              <p:cNvPr id="227" name="Google Shape;227;p55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55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55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55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55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55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Google Shape;233;p55"/>
            <p:cNvGrpSpPr/>
            <p:nvPr/>
          </p:nvGrpSpPr>
          <p:grpSpPr>
            <a:xfrm flipH="1" rot="5400000">
              <a:off x="7897809" y="-611671"/>
              <a:ext cx="1047647" cy="1867550"/>
              <a:chOff x="4549150" y="1401575"/>
              <a:chExt cx="1183114" cy="2109034"/>
            </a:xfrm>
          </p:grpSpPr>
          <p:sp>
            <p:nvSpPr>
              <p:cNvPr id="234" name="Google Shape;234;p55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55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55"/>
            <p:cNvGrpSpPr/>
            <p:nvPr/>
          </p:nvGrpSpPr>
          <p:grpSpPr>
            <a:xfrm>
              <a:off x="-1552690" y="-385842"/>
              <a:ext cx="2375896" cy="3296647"/>
              <a:chOff x="2132995" y="960308"/>
              <a:chExt cx="496177" cy="688437"/>
            </a:xfrm>
          </p:grpSpPr>
          <p:sp>
            <p:nvSpPr>
              <p:cNvPr id="237" name="Google Shape;237;p55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55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55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55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55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2" name="Google Shape;242;p55"/>
          <p:cNvSpPr txBox="1"/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6"/>
          <p:cNvSpPr txBox="1"/>
          <p:nvPr>
            <p:ph type="title"/>
          </p:nvPr>
        </p:nvSpPr>
        <p:spPr>
          <a:xfrm>
            <a:off x="4587168" y="3394725"/>
            <a:ext cx="36210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9pPr>
          </a:lstStyle>
          <a:p/>
        </p:txBody>
      </p:sp>
      <p:sp>
        <p:nvSpPr>
          <p:cNvPr id="245" name="Google Shape;245;p56"/>
          <p:cNvSpPr txBox="1"/>
          <p:nvPr>
            <p:ph idx="1" type="subTitle"/>
          </p:nvPr>
        </p:nvSpPr>
        <p:spPr>
          <a:xfrm>
            <a:off x="4587168" y="1310750"/>
            <a:ext cx="36210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400"/>
            </a:lvl9pPr>
          </a:lstStyle>
          <a:p/>
        </p:txBody>
      </p:sp>
      <p:sp>
        <p:nvSpPr>
          <p:cNvPr id="246" name="Google Shape;246;p56"/>
          <p:cNvSpPr/>
          <p:nvPr/>
        </p:nvSpPr>
        <p:spPr>
          <a:xfrm flipH="1" rot="10800000">
            <a:off x="-2805872" y="-3374010"/>
            <a:ext cx="6654696" cy="7636707"/>
          </a:xfrm>
          <a:custGeom>
            <a:rect b="b" l="l" r="r" t="t"/>
            <a:pathLst>
              <a:path extrusionOk="0" h="82432" w="71832">
                <a:moveTo>
                  <a:pt x="205" y="1"/>
                </a:moveTo>
                <a:lnTo>
                  <a:pt x="1" y="205"/>
                </a:lnTo>
                <a:lnTo>
                  <a:pt x="27924" y="28129"/>
                </a:lnTo>
                <a:lnTo>
                  <a:pt x="27924" y="38728"/>
                </a:lnTo>
                <a:lnTo>
                  <a:pt x="36526" y="47330"/>
                </a:lnTo>
                <a:lnTo>
                  <a:pt x="45629" y="56433"/>
                </a:lnTo>
                <a:lnTo>
                  <a:pt x="71627" y="82431"/>
                </a:lnTo>
                <a:lnTo>
                  <a:pt x="71831" y="82227"/>
                </a:lnTo>
                <a:lnTo>
                  <a:pt x="46493" y="56889"/>
                </a:lnTo>
                <a:lnTo>
                  <a:pt x="46493" y="47935"/>
                </a:lnTo>
                <a:lnTo>
                  <a:pt x="53711" y="40954"/>
                </a:lnTo>
                <a:lnTo>
                  <a:pt x="51481" y="38724"/>
                </a:lnTo>
                <a:lnTo>
                  <a:pt x="37095" y="38724"/>
                </a:lnTo>
                <a:lnTo>
                  <a:pt x="32496" y="34125"/>
                </a:lnTo>
                <a:lnTo>
                  <a:pt x="32496" y="32288"/>
                </a:lnTo>
                <a:lnTo>
                  <a:pt x="27924" y="27712"/>
                </a:lnTo>
                <a:lnTo>
                  <a:pt x="27924" y="27720"/>
                </a:lnTo>
                <a:lnTo>
                  <a:pt x="2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56"/>
          <p:cNvGrpSpPr/>
          <p:nvPr/>
        </p:nvGrpSpPr>
        <p:grpSpPr>
          <a:xfrm>
            <a:off x="6484849" y="3631194"/>
            <a:ext cx="3213277" cy="3529320"/>
            <a:chOff x="6484849" y="3631194"/>
            <a:chExt cx="3213277" cy="3529320"/>
          </a:xfrm>
        </p:grpSpPr>
        <p:sp>
          <p:nvSpPr>
            <p:cNvPr id="248" name="Google Shape;248;p56"/>
            <p:cNvSpPr/>
            <p:nvPr/>
          </p:nvSpPr>
          <p:spPr>
            <a:xfrm>
              <a:off x="7145128" y="3944492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" name="Google Shape;249;p56"/>
            <p:cNvGrpSpPr/>
            <p:nvPr/>
          </p:nvGrpSpPr>
          <p:grpSpPr>
            <a:xfrm flipH="1" rot="10800000">
              <a:off x="6484849" y="3631194"/>
              <a:ext cx="2431677" cy="3529320"/>
              <a:chOff x="6769513" y="299393"/>
              <a:chExt cx="1308620" cy="1899526"/>
            </a:xfrm>
          </p:grpSpPr>
          <p:sp>
            <p:nvSpPr>
              <p:cNvPr id="250" name="Google Shape;250;p56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56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56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56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56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56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6" name="Google Shape;256;p56"/>
          <p:cNvGrpSpPr/>
          <p:nvPr/>
        </p:nvGrpSpPr>
        <p:grpSpPr>
          <a:xfrm>
            <a:off x="7545817" y="-192998"/>
            <a:ext cx="2586938" cy="1464987"/>
            <a:chOff x="7545817" y="-192998"/>
            <a:chExt cx="2586938" cy="1464987"/>
          </a:xfrm>
        </p:grpSpPr>
        <p:sp>
          <p:nvSpPr>
            <p:cNvPr id="257" name="Google Shape;257;p56"/>
            <p:cNvSpPr/>
            <p:nvPr/>
          </p:nvSpPr>
          <p:spPr>
            <a:xfrm flipH="1" rot="5400000">
              <a:off x="8106792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56"/>
            <p:cNvGrpSpPr/>
            <p:nvPr/>
          </p:nvGrpSpPr>
          <p:grpSpPr>
            <a:xfrm>
              <a:off x="7545825" y="435764"/>
              <a:ext cx="827314" cy="410158"/>
              <a:chOff x="5989375" y="1843575"/>
              <a:chExt cx="136525" cy="67675"/>
            </a:xfrm>
          </p:grpSpPr>
          <p:sp>
            <p:nvSpPr>
              <p:cNvPr id="259" name="Google Shape;259;p5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5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5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5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5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5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5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5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57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269" name="Google Shape;269;p57"/>
            <p:cNvSpPr/>
            <p:nvPr/>
          </p:nvSpPr>
          <p:spPr>
            <a:xfrm>
              <a:off x="-859697" y="-66134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7"/>
            <p:cNvSpPr/>
            <p:nvPr/>
          </p:nvSpPr>
          <p:spPr>
            <a:xfrm>
              <a:off x="-107627" y="-466741"/>
              <a:ext cx="1226141" cy="1868328"/>
            </a:xfrm>
            <a:custGeom>
              <a:rect b="b" l="l" r="r" t="t"/>
              <a:pathLst>
                <a:path extrusionOk="0" h="14823" w="9728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57"/>
          <p:cNvGrpSpPr/>
          <p:nvPr/>
        </p:nvGrpSpPr>
        <p:grpSpPr>
          <a:xfrm>
            <a:off x="7218415" y="1203967"/>
            <a:ext cx="3942357" cy="4639226"/>
            <a:chOff x="7276179" y="1051567"/>
            <a:chExt cx="3942357" cy="4639226"/>
          </a:xfrm>
        </p:grpSpPr>
        <p:sp>
          <p:nvSpPr>
            <p:cNvPr id="272" name="Google Shape;272;p57"/>
            <p:cNvSpPr/>
            <p:nvPr/>
          </p:nvSpPr>
          <p:spPr>
            <a:xfrm>
              <a:off x="7276179" y="3686213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3" name="Google Shape;273;p57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274" name="Google Shape;274;p57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275" name="Google Shape;275;p57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57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7" name="Google Shape;277;p57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8" name="Google Shape;278;p57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edoka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edoka"/>
              <a:buNone/>
              <a:defRPr sz="3000"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edoka"/>
              <a:buNone/>
              <a:defRPr sz="3000"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edoka"/>
              <a:buNone/>
              <a:defRPr sz="3000"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edoka"/>
              <a:buNone/>
              <a:defRPr sz="3000"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edoka"/>
              <a:buNone/>
              <a:defRPr sz="3000"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edoka"/>
              <a:buNone/>
              <a:defRPr sz="3000"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edoka"/>
              <a:buNone/>
              <a:defRPr sz="3000"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edoka"/>
              <a:buNone/>
              <a:defRPr sz="30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58"/>
          <p:cNvGrpSpPr/>
          <p:nvPr/>
        </p:nvGrpSpPr>
        <p:grpSpPr>
          <a:xfrm>
            <a:off x="-655997" y="3837819"/>
            <a:ext cx="4859943" cy="2698430"/>
            <a:chOff x="-788304" y="3837819"/>
            <a:chExt cx="4859943" cy="2698430"/>
          </a:xfrm>
        </p:grpSpPr>
        <p:sp>
          <p:nvSpPr>
            <p:cNvPr id="281" name="Google Shape;281;p58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2" name="Google Shape;282;p58"/>
            <p:cNvGrpSpPr/>
            <p:nvPr/>
          </p:nvGrpSpPr>
          <p:grpSpPr>
            <a:xfrm flipH="1">
              <a:off x="1320303" y="4461358"/>
              <a:ext cx="647438" cy="321825"/>
              <a:chOff x="7990044" y="3252744"/>
              <a:chExt cx="516875" cy="256925"/>
            </a:xfrm>
          </p:grpSpPr>
          <p:sp>
            <p:nvSpPr>
              <p:cNvPr id="283" name="Google Shape;283;p58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58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58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58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58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58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58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58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" name="Google Shape;291;p58"/>
            <p:cNvGrpSpPr/>
            <p:nvPr/>
          </p:nvGrpSpPr>
          <p:grpSpPr>
            <a:xfrm rot="5400000">
              <a:off x="813121" y="3277731"/>
              <a:ext cx="2698430" cy="3818606"/>
              <a:chOff x="7726148" y="777978"/>
              <a:chExt cx="2698430" cy="3818606"/>
            </a:xfrm>
          </p:grpSpPr>
          <p:sp>
            <p:nvSpPr>
              <p:cNvPr id="292" name="Google Shape;292;p58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58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58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5" name="Google Shape;295;p58"/>
          <p:cNvGrpSpPr/>
          <p:nvPr/>
        </p:nvGrpSpPr>
        <p:grpSpPr>
          <a:xfrm flipH="1">
            <a:off x="5745067" y="-1801575"/>
            <a:ext cx="4054930" cy="3690696"/>
            <a:chOff x="-626842" y="-1801575"/>
            <a:chExt cx="4054930" cy="3690696"/>
          </a:xfrm>
        </p:grpSpPr>
        <p:sp>
          <p:nvSpPr>
            <p:cNvPr id="296" name="Google Shape;296;p58"/>
            <p:cNvSpPr/>
            <p:nvPr/>
          </p:nvSpPr>
          <p:spPr>
            <a:xfrm>
              <a:off x="-626842" y="-190870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7" name="Google Shape;297;p58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298" name="Google Shape;298;p58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58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58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58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2" name="Google Shape;302;p58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303" name="Google Shape;303;p58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58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5" name="Google Shape;305;p58"/>
          <p:cNvSpPr txBox="1"/>
          <p:nvPr>
            <p:ph type="title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6" name="Google Shape;306;p58"/>
          <p:cNvSpPr txBox="1"/>
          <p:nvPr>
            <p:ph idx="1" type="subTitle"/>
          </p:nvPr>
        </p:nvSpPr>
        <p:spPr>
          <a:xfrm>
            <a:off x="777784" y="2601579"/>
            <a:ext cx="2287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07" name="Google Shape;307;p58"/>
          <p:cNvSpPr txBox="1"/>
          <p:nvPr>
            <p:ph idx="2" type="subTitle"/>
          </p:nvPr>
        </p:nvSpPr>
        <p:spPr>
          <a:xfrm>
            <a:off x="777784" y="2972979"/>
            <a:ext cx="2287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08" name="Google Shape;308;p58"/>
          <p:cNvSpPr txBox="1"/>
          <p:nvPr>
            <p:ph idx="3" type="title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9" name="Google Shape;309;p58"/>
          <p:cNvSpPr txBox="1"/>
          <p:nvPr>
            <p:ph idx="4" type="subTitle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10" name="Google Shape;310;p58"/>
          <p:cNvSpPr txBox="1"/>
          <p:nvPr>
            <p:ph idx="5" type="subTitle"/>
          </p:nvPr>
        </p:nvSpPr>
        <p:spPr>
          <a:xfrm>
            <a:off x="3428103" y="2972979"/>
            <a:ext cx="2287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11" name="Google Shape;311;p58"/>
          <p:cNvSpPr txBox="1"/>
          <p:nvPr>
            <p:ph idx="6" type="title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2" name="Google Shape;312;p58"/>
          <p:cNvSpPr txBox="1"/>
          <p:nvPr>
            <p:ph idx="7" type="subTitle"/>
          </p:nvPr>
        </p:nvSpPr>
        <p:spPr>
          <a:xfrm>
            <a:off x="6078416" y="2601579"/>
            <a:ext cx="2287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13" name="Google Shape;313;p58"/>
          <p:cNvSpPr txBox="1"/>
          <p:nvPr>
            <p:ph idx="8" type="subTitle"/>
          </p:nvPr>
        </p:nvSpPr>
        <p:spPr>
          <a:xfrm>
            <a:off x="6078416" y="2972979"/>
            <a:ext cx="2287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14" name="Google Shape;314;p58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59"/>
          <p:cNvGrpSpPr/>
          <p:nvPr/>
        </p:nvGrpSpPr>
        <p:grpSpPr>
          <a:xfrm>
            <a:off x="5368428" y="-2371849"/>
            <a:ext cx="7166740" cy="6435526"/>
            <a:chOff x="5368428" y="-2371849"/>
            <a:chExt cx="7166740" cy="6435526"/>
          </a:xfrm>
        </p:grpSpPr>
        <p:sp>
          <p:nvSpPr>
            <p:cNvPr id="317" name="Google Shape;317;p59"/>
            <p:cNvSpPr/>
            <p:nvPr/>
          </p:nvSpPr>
          <p:spPr>
            <a:xfrm>
              <a:off x="5368428" y="-23718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8" name="Google Shape;318;p59"/>
            <p:cNvGrpSpPr/>
            <p:nvPr/>
          </p:nvGrpSpPr>
          <p:grpSpPr>
            <a:xfrm flipH="1" rot="-5400000">
              <a:off x="8268109" y="1815891"/>
              <a:ext cx="618213" cy="306426"/>
              <a:chOff x="5989375" y="1843575"/>
              <a:chExt cx="136525" cy="67675"/>
            </a:xfrm>
          </p:grpSpPr>
          <p:sp>
            <p:nvSpPr>
              <p:cNvPr id="319" name="Google Shape;319;p5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5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59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59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5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5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5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5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7" name="Google Shape;327;p59"/>
            <p:cNvGrpSpPr/>
            <p:nvPr/>
          </p:nvGrpSpPr>
          <p:grpSpPr>
            <a:xfrm>
              <a:off x="8375532" y="539146"/>
              <a:ext cx="1228885" cy="2188720"/>
              <a:chOff x="8389396" y="1055350"/>
              <a:chExt cx="1228885" cy="2188720"/>
            </a:xfrm>
          </p:grpSpPr>
          <p:sp>
            <p:nvSpPr>
              <p:cNvPr id="328" name="Google Shape;328;p59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59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0" name="Google Shape;330;p59"/>
          <p:cNvGrpSpPr/>
          <p:nvPr/>
        </p:nvGrpSpPr>
        <p:grpSpPr>
          <a:xfrm>
            <a:off x="-2504900" y="387590"/>
            <a:ext cx="6322114" cy="7873283"/>
            <a:chOff x="-2504900" y="387590"/>
            <a:chExt cx="6322114" cy="7873283"/>
          </a:xfrm>
        </p:grpSpPr>
        <p:grpSp>
          <p:nvGrpSpPr>
            <p:cNvPr id="331" name="Google Shape;331;p59"/>
            <p:cNvGrpSpPr/>
            <p:nvPr/>
          </p:nvGrpSpPr>
          <p:grpSpPr>
            <a:xfrm>
              <a:off x="827762" y="4158773"/>
              <a:ext cx="471865" cy="38050"/>
              <a:chOff x="6298452" y="2390050"/>
              <a:chExt cx="140725" cy="11350"/>
            </a:xfrm>
          </p:grpSpPr>
          <p:sp>
            <p:nvSpPr>
              <p:cNvPr id="332" name="Google Shape;332;p59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59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59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5" name="Google Shape;335;p59"/>
            <p:cNvGrpSpPr/>
            <p:nvPr/>
          </p:nvGrpSpPr>
          <p:grpSpPr>
            <a:xfrm>
              <a:off x="-2504900" y="387590"/>
              <a:ext cx="6322114" cy="7873283"/>
              <a:chOff x="-2504900" y="387590"/>
              <a:chExt cx="6322114" cy="7873283"/>
            </a:xfrm>
          </p:grpSpPr>
          <p:grpSp>
            <p:nvGrpSpPr>
              <p:cNvPr id="336" name="Google Shape;336;p59"/>
              <p:cNvGrpSpPr/>
              <p:nvPr/>
            </p:nvGrpSpPr>
            <p:grpSpPr>
              <a:xfrm>
                <a:off x="-1553565" y="387590"/>
                <a:ext cx="2381712" cy="3328976"/>
                <a:chOff x="7655072" y="-407632"/>
                <a:chExt cx="2008528" cy="2807367"/>
              </a:xfrm>
            </p:grpSpPr>
            <p:sp>
              <p:nvSpPr>
                <p:cNvPr id="337" name="Google Shape;337;p59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rect b="b" l="l" r="r" t="t"/>
                  <a:pathLst>
                    <a:path extrusionOk="0" h="45293" w="32508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Google Shape;338;p59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rect b="b" l="l" r="r" t="t"/>
                  <a:pathLst>
                    <a:path extrusionOk="0" h="5600" w="5597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339;p59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59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rect b="b" l="l" r="r" t="t"/>
                  <a:pathLst>
                    <a:path extrusionOk="0" h="1377" w="1606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59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rect b="b" l="l" r="r" t="t"/>
                  <a:pathLst>
                    <a:path extrusionOk="0" h="4924" w="8383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2" name="Google Shape;342;p59"/>
              <p:cNvGrpSpPr/>
              <p:nvPr/>
            </p:nvGrpSpPr>
            <p:grpSpPr>
              <a:xfrm>
                <a:off x="-2504900" y="1005827"/>
                <a:ext cx="6322114" cy="7255046"/>
                <a:chOff x="-2504900" y="1005827"/>
                <a:chExt cx="6322114" cy="7255046"/>
              </a:xfrm>
            </p:grpSpPr>
            <p:sp>
              <p:nvSpPr>
                <p:cNvPr id="343" name="Google Shape;343;p59"/>
                <p:cNvSpPr/>
                <p:nvPr/>
              </p:nvSpPr>
              <p:spPr>
                <a:xfrm>
                  <a:off x="-2504900" y="1005827"/>
                  <a:ext cx="6322114" cy="7255046"/>
                </a:xfrm>
                <a:custGeom>
                  <a:rect b="b" l="l" r="r" t="t"/>
                  <a:pathLst>
                    <a:path extrusionOk="0" h="82432" w="71832">
                      <a:moveTo>
                        <a:pt x="205" y="1"/>
                      </a:moveTo>
                      <a:lnTo>
                        <a:pt x="1" y="205"/>
                      </a:lnTo>
                      <a:lnTo>
                        <a:pt x="27924" y="28129"/>
                      </a:lnTo>
                      <a:lnTo>
                        <a:pt x="27924" y="38728"/>
                      </a:lnTo>
                      <a:lnTo>
                        <a:pt x="36526" y="47330"/>
                      </a:lnTo>
                      <a:lnTo>
                        <a:pt x="45629" y="56433"/>
                      </a:lnTo>
                      <a:lnTo>
                        <a:pt x="71627" y="82431"/>
                      </a:lnTo>
                      <a:lnTo>
                        <a:pt x="71831" y="82227"/>
                      </a:lnTo>
                      <a:lnTo>
                        <a:pt x="46493" y="56889"/>
                      </a:lnTo>
                      <a:lnTo>
                        <a:pt x="46493" y="47935"/>
                      </a:lnTo>
                      <a:lnTo>
                        <a:pt x="53711" y="40954"/>
                      </a:lnTo>
                      <a:lnTo>
                        <a:pt x="51481" y="38724"/>
                      </a:lnTo>
                      <a:lnTo>
                        <a:pt x="37095" y="38724"/>
                      </a:lnTo>
                      <a:lnTo>
                        <a:pt x="32496" y="34125"/>
                      </a:lnTo>
                      <a:lnTo>
                        <a:pt x="32496" y="32288"/>
                      </a:lnTo>
                      <a:lnTo>
                        <a:pt x="27924" y="27712"/>
                      </a:lnTo>
                      <a:lnTo>
                        <a:pt x="27924" y="27720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59"/>
                <p:cNvSpPr/>
                <p:nvPr/>
              </p:nvSpPr>
              <p:spPr>
                <a:xfrm>
                  <a:off x="-118934" y="3399771"/>
                  <a:ext cx="1196665" cy="2113124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45" name="Google Shape;345;p59"/>
          <p:cNvSpPr txBox="1"/>
          <p:nvPr>
            <p:ph idx="1" type="subTitle"/>
          </p:nvPr>
        </p:nvSpPr>
        <p:spPr>
          <a:xfrm>
            <a:off x="1254788" y="2601579"/>
            <a:ext cx="2776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46" name="Google Shape;346;p59"/>
          <p:cNvSpPr txBox="1"/>
          <p:nvPr>
            <p:ph idx="2" type="subTitle"/>
          </p:nvPr>
        </p:nvSpPr>
        <p:spPr>
          <a:xfrm>
            <a:off x="1254788" y="2972979"/>
            <a:ext cx="2776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47" name="Google Shape;347;p59"/>
          <p:cNvSpPr txBox="1"/>
          <p:nvPr>
            <p:ph idx="3" type="subTitle"/>
          </p:nvPr>
        </p:nvSpPr>
        <p:spPr>
          <a:xfrm>
            <a:off x="5112413" y="2601579"/>
            <a:ext cx="2776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48" name="Google Shape;348;p59"/>
          <p:cNvSpPr txBox="1"/>
          <p:nvPr>
            <p:ph idx="4" type="subTitle"/>
          </p:nvPr>
        </p:nvSpPr>
        <p:spPr>
          <a:xfrm>
            <a:off x="5112413" y="2972979"/>
            <a:ext cx="2776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49" name="Google Shape;349;p5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350" name="Google Shape;350;p59"/>
          <p:cNvSpPr txBox="1"/>
          <p:nvPr>
            <p:ph idx="5" type="title"/>
          </p:nvPr>
        </p:nvSpPr>
        <p:spPr>
          <a:xfrm>
            <a:off x="2200238" y="2019699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1" name="Google Shape;351;p59"/>
          <p:cNvSpPr txBox="1"/>
          <p:nvPr>
            <p:ph idx="6" type="title"/>
          </p:nvPr>
        </p:nvSpPr>
        <p:spPr>
          <a:xfrm>
            <a:off x="6057863" y="2019699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b="1" i="0" sz="30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" name="Google Shape;7;p50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952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"/>
          <p:cNvSpPr txBox="1"/>
          <p:nvPr>
            <p:ph type="ctrTitle"/>
          </p:nvPr>
        </p:nvSpPr>
        <p:spPr>
          <a:xfrm>
            <a:off x="702945" y="1495350"/>
            <a:ext cx="7738110" cy="21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 sz="4000"/>
              <a:t>Modelagem de dados: </a:t>
            </a:r>
            <a:br>
              <a:rPr lang="en" sz="4000"/>
            </a:br>
            <a:r>
              <a:rPr lang="en" sz="4000"/>
              <a:t>Entidade-Relacionamento </a:t>
            </a:r>
            <a:br>
              <a:rPr lang="en" sz="4000"/>
            </a:br>
            <a:r>
              <a:rPr lang="en" sz="4000"/>
              <a:t>(ER)</a:t>
            </a:r>
            <a:endParaRPr sz="4000"/>
          </a:p>
        </p:txBody>
      </p:sp>
      <p:grpSp>
        <p:nvGrpSpPr>
          <p:cNvPr id="813" name="Google Shape;813;p1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14" name="Google Shape;814;p1"/>
            <p:cNvSpPr/>
            <p:nvPr/>
          </p:nvSpPr>
          <p:spPr>
            <a:xfrm>
              <a:off x="1491600" y="2391250"/>
              <a:ext cx="9425" cy="59475"/>
            </a:xfrm>
            <a:custGeom>
              <a:rect b="b" l="l" r="r" t="t"/>
              <a:pathLst>
                <a:path extrusionOk="0" h="2379" w="377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"/>
            <p:cNvSpPr/>
            <p:nvPr/>
          </p:nvSpPr>
          <p:spPr>
            <a:xfrm>
              <a:off x="1466575" y="2416275"/>
              <a:ext cx="59575" cy="9425"/>
            </a:xfrm>
            <a:custGeom>
              <a:rect b="b" l="l" r="r" t="t"/>
              <a:pathLst>
                <a:path extrusionOk="0" h="377" w="2383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0"/>
          <p:cNvSpPr/>
          <p:nvPr/>
        </p:nvSpPr>
        <p:spPr>
          <a:xfrm>
            <a:off x="946854" y="915125"/>
            <a:ext cx="3271500" cy="3271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10"/>
          <p:cNvSpPr txBox="1"/>
          <p:nvPr>
            <p:ph type="title"/>
          </p:nvPr>
        </p:nvSpPr>
        <p:spPr>
          <a:xfrm>
            <a:off x="4572000" y="1206878"/>
            <a:ext cx="4163132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RELACIONAMENTO</a:t>
            </a:r>
            <a:endParaRPr sz="2800"/>
          </a:p>
        </p:txBody>
      </p:sp>
      <p:sp>
        <p:nvSpPr>
          <p:cNvPr id="897" name="Google Shape;897;p10"/>
          <p:cNvSpPr txBox="1"/>
          <p:nvPr>
            <p:ph idx="1" type="subTitle"/>
          </p:nvPr>
        </p:nvSpPr>
        <p:spPr>
          <a:xfrm>
            <a:off x="4587168" y="1880499"/>
            <a:ext cx="38709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A associação entre duas ou mais entidades (ex: Um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Usuário pode emprestar vários Livros).</a:t>
            </a:r>
            <a:endParaRPr/>
          </a:p>
        </p:txBody>
      </p:sp>
      <p:grpSp>
        <p:nvGrpSpPr>
          <p:cNvPr id="898" name="Google Shape;898;p10"/>
          <p:cNvGrpSpPr/>
          <p:nvPr/>
        </p:nvGrpSpPr>
        <p:grpSpPr>
          <a:xfrm>
            <a:off x="935832" y="4262691"/>
            <a:ext cx="3293462" cy="92817"/>
            <a:chOff x="819025" y="3822075"/>
            <a:chExt cx="891450" cy="25125"/>
          </a:xfrm>
        </p:grpSpPr>
        <p:sp>
          <p:nvSpPr>
            <p:cNvPr id="899" name="Google Shape;899;p10"/>
            <p:cNvSpPr/>
            <p:nvPr/>
          </p:nvSpPr>
          <p:spPr>
            <a:xfrm>
              <a:off x="819025" y="3822375"/>
              <a:ext cx="891450" cy="24825"/>
            </a:xfrm>
            <a:custGeom>
              <a:rect b="b" l="l" r="r" t="t"/>
              <a:pathLst>
                <a:path extrusionOk="0" h="993" w="35658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0"/>
            <p:cNvSpPr/>
            <p:nvPr/>
          </p:nvSpPr>
          <p:spPr>
            <a:xfrm>
              <a:off x="1235525" y="3823575"/>
              <a:ext cx="134825" cy="14025"/>
            </a:xfrm>
            <a:custGeom>
              <a:rect b="b" l="l" r="r" t="t"/>
              <a:pathLst>
                <a:path extrusionOk="0" h="561" w="5393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0"/>
            <p:cNvSpPr/>
            <p:nvPr/>
          </p:nvSpPr>
          <p:spPr>
            <a:xfrm>
              <a:off x="1027875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0"/>
            <p:cNvSpPr/>
            <p:nvPr/>
          </p:nvSpPr>
          <p:spPr>
            <a:xfrm>
              <a:off x="1042475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0"/>
            <p:cNvSpPr/>
            <p:nvPr/>
          </p:nvSpPr>
          <p:spPr>
            <a:xfrm>
              <a:off x="1057100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0"/>
            <p:cNvSpPr/>
            <p:nvPr/>
          </p:nvSpPr>
          <p:spPr>
            <a:xfrm>
              <a:off x="10717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0"/>
            <p:cNvSpPr/>
            <p:nvPr/>
          </p:nvSpPr>
          <p:spPr>
            <a:xfrm>
              <a:off x="10863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06" name="Google Shape;9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393" y="1168589"/>
            <a:ext cx="3018339" cy="2764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1"/>
          <p:cNvSpPr txBox="1"/>
          <p:nvPr>
            <p:ph type="title"/>
          </p:nvPr>
        </p:nvSpPr>
        <p:spPr>
          <a:xfrm>
            <a:off x="433803" y="463136"/>
            <a:ext cx="8276394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 sz="4000"/>
              <a:t>EXEMPLO</a:t>
            </a:r>
            <a:endParaRPr sz="4000"/>
          </a:p>
        </p:txBody>
      </p:sp>
      <p:pic>
        <p:nvPicPr>
          <p:cNvPr id="912" name="Google Shape;91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25" y="1547920"/>
            <a:ext cx="8118150" cy="24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3594f6ed534_0_0"/>
          <p:cNvSpPr txBox="1"/>
          <p:nvPr>
            <p:ph type="title"/>
          </p:nvPr>
        </p:nvSpPr>
        <p:spPr>
          <a:xfrm>
            <a:off x="1588951" y="345400"/>
            <a:ext cx="59661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 sz="2600"/>
              <a:t>REGRAS DE </a:t>
            </a:r>
            <a:r>
              <a:rPr lang="en" sz="2600"/>
              <a:t>NOMENCLATURA</a:t>
            </a:r>
            <a:r>
              <a:rPr lang="en" sz="2600"/>
              <a:t>: ENTIDADE</a:t>
            </a:r>
            <a:endParaRPr sz="2600"/>
          </a:p>
        </p:txBody>
      </p:sp>
      <p:sp>
        <p:nvSpPr>
          <p:cNvPr id="918" name="Google Shape;918;g3594f6ed534_0_0"/>
          <p:cNvSpPr txBox="1"/>
          <p:nvPr/>
        </p:nvSpPr>
        <p:spPr>
          <a:xfrm>
            <a:off x="5008850" y="1248000"/>
            <a:ext cx="3000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substantivos no singular, que representem objetos ou conceitos do mundo real.</a:t>
            </a:r>
            <a:b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Aluno, Livro, Produto evitando formas no plural como Alunos, Livros.</a:t>
            </a:r>
            <a:b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Inicie com letra maiúscula, por convenção.</a:t>
            </a:r>
            <a:b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Cliente, Pedido, Funcionario</a:t>
            </a:r>
            <a:r>
              <a:rPr lang="en" sz="1100"/>
              <a:t>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9" name="Google Shape;919;g3594f6ed534_0_0"/>
          <p:cNvSpPr txBox="1"/>
          <p:nvPr/>
        </p:nvSpPr>
        <p:spPr>
          <a:xfrm>
            <a:off x="1364750" y="1248000"/>
            <a:ext cx="3000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Evite espaços, acentos e caracteres especiais.</a:t>
            </a:r>
            <a:b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ClienteFisico ou FuncionarioPublico, em vez de Cliente Físico.</a:t>
            </a:r>
            <a:b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Seja descritivo e claro evitando abreviações excessivas.</a:t>
            </a:r>
            <a:b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Funcionario em vez de Func</a:t>
            </a:r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3594f6ed534_0_16"/>
          <p:cNvSpPr txBox="1"/>
          <p:nvPr>
            <p:ph type="title"/>
          </p:nvPr>
        </p:nvSpPr>
        <p:spPr>
          <a:xfrm>
            <a:off x="1588951" y="345400"/>
            <a:ext cx="59661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 sz="2600"/>
              <a:t>REGRAS DE NOMENCLATURA: ATRIBUTOS</a:t>
            </a:r>
            <a:endParaRPr sz="2600"/>
          </a:p>
        </p:txBody>
      </p:sp>
      <p:sp>
        <p:nvSpPr>
          <p:cNvPr id="925" name="Google Shape;925;g3594f6ed534_0_16"/>
          <p:cNvSpPr txBox="1"/>
          <p:nvPr/>
        </p:nvSpPr>
        <p:spPr>
          <a:xfrm>
            <a:off x="5019550" y="1903850"/>
            <a:ext cx="3000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Evite nomes genéricos ou vagos, como dado, valor, informacao.</a:t>
            </a:r>
            <a:b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Seja consistente no padrão de nomenclatura usado.</a:t>
            </a:r>
            <a:b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 começar com data_ ou nome_, mantenha o estilo em todo o modelo.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Google Shape;926;g3594f6ed534_0_16"/>
          <p:cNvSpPr txBox="1"/>
          <p:nvPr/>
        </p:nvSpPr>
        <p:spPr>
          <a:xfrm>
            <a:off x="1386150" y="1536950"/>
            <a:ext cx="3000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nomes simples e descritivos, preferencialmente em minúsculas. Para nomes compostos, utilize underline (_).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</a:t>
            </a: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nome, data_nascimento, preco_unitario.</a:t>
            </a:r>
            <a:b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Chaves primárias geralmente seguem o padrão. id_&lt;entidade&gt; ou simplesmente id.</a:t>
            </a:r>
            <a:b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</a:t>
            </a: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id_cliente, id_livro.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594f6ed534_0_23"/>
          <p:cNvSpPr txBox="1"/>
          <p:nvPr>
            <p:ph type="title"/>
          </p:nvPr>
        </p:nvSpPr>
        <p:spPr>
          <a:xfrm>
            <a:off x="1588951" y="345400"/>
            <a:ext cx="59661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 sz="2600"/>
              <a:t>REGRAS DE NOMENCLATURA: </a:t>
            </a:r>
            <a:r>
              <a:rPr lang="en" sz="2600"/>
              <a:t> RELACIONAMENTOS</a:t>
            </a:r>
            <a:endParaRPr sz="2600"/>
          </a:p>
        </p:txBody>
      </p:sp>
      <p:sp>
        <p:nvSpPr>
          <p:cNvPr id="932" name="Google Shape;932;g3594f6ed534_0_23"/>
          <p:cNvSpPr txBox="1"/>
          <p:nvPr/>
        </p:nvSpPr>
        <p:spPr>
          <a:xfrm>
            <a:off x="4872650" y="1547650"/>
            <a:ext cx="3000000" cy="30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verbos ou expressões verbais, preferencialmente no infinitivo ou tempo presente, para indicar a ação ou ligação entre entidades.</a:t>
            </a:r>
            <a:b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</a:t>
            </a: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realiza, possui, participa, matricula.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3" name="Google Shape;933;g3594f6ed534_0_23"/>
          <p:cNvSpPr txBox="1"/>
          <p:nvPr/>
        </p:nvSpPr>
        <p:spPr>
          <a:xfrm>
            <a:off x="1271350" y="1307200"/>
            <a:ext cx="300000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 relacionamentos entre entidades do mesmo tipo, especifique o papel de cada uma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</a:t>
            </a: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supervisiona entre Funcionario e Funcionario.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Os nomes devem refletir claramente o tipo de associação.</a:t>
            </a:r>
            <a:b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</a:t>
            </a: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empresta (Usuário e Livro) vende (Loja e Produto)</a:t>
            </a:r>
            <a:br>
              <a:rPr lang="en" sz="1100"/>
            </a:b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"/>
          <p:cNvSpPr txBox="1"/>
          <p:nvPr>
            <p:ph type="title"/>
          </p:nvPr>
        </p:nvSpPr>
        <p:spPr>
          <a:xfrm>
            <a:off x="983998" y="2337249"/>
            <a:ext cx="7176001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/>
              <a:t>Cardinalidade em Relacionamentos</a:t>
            </a:r>
            <a:endParaRPr/>
          </a:p>
        </p:txBody>
      </p:sp>
      <p:sp>
        <p:nvSpPr>
          <p:cNvPr id="939" name="Google Shape;939;p12"/>
          <p:cNvSpPr txBox="1"/>
          <p:nvPr>
            <p:ph idx="2" type="title"/>
          </p:nvPr>
        </p:nvSpPr>
        <p:spPr>
          <a:xfrm>
            <a:off x="3830592" y="1163052"/>
            <a:ext cx="1482815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3"/>
          <p:cNvSpPr txBox="1"/>
          <p:nvPr>
            <p:ph idx="1" type="subTitle"/>
          </p:nvPr>
        </p:nvSpPr>
        <p:spPr>
          <a:xfrm>
            <a:off x="713370" y="2164853"/>
            <a:ext cx="47325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A cardinalidade define quantas ocorrências de uma entidade estão associadas a ocorrências de outra entidade em um relacionamento. Ela é fundamental para entender as regras de negócio que regem como os dados se relacionam entre si.</a:t>
            </a:r>
            <a:endParaRPr/>
          </a:p>
        </p:txBody>
      </p:sp>
      <p:sp>
        <p:nvSpPr>
          <p:cNvPr id="945" name="Google Shape;945;p13"/>
          <p:cNvSpPr txBox="1"/>
          <p:nvPr>
            <p:ph type="title"/>
          </p:nvPr>
        </p:nvSpPr>
        <p:spPr>
          <a:xfrm>
            <a:off x="713370" y="1355502"/>
            <a:ext cx="47325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DEFINIÇÃO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94f6ed534_0_87"/>
          <p:cNvSpPr txBox="1"/>
          <p:nvPr>
            <p:ph type="title"/>
          </p:nvPr>
        </p:nvSpPr>
        <p:spPr>
          <a:xfrm>
            <a:off x="1345650" y="345400"/>
            <a:ext cx="64527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 sz="2600"/>
              <a:t>TIPOS DE CARDINALIDADE</a:t>
            </a:r>
            <a:endParaRPr sz="2600"/>
          </a:p>
        </p:txBody>
      </p:sp>
      <p:sp>
        <p:nvSpPr>
          <p:cNvPr id="951" name="Google Shape;951;g3594f6ed534_0_87"/>
          <p:cNvSpPr txBox="1"/>
          <p:nvPr/>
        </p:nvSpPr>
        <p:spPr>
          <a:xfrm>
            <a:off x="890475" y="1177250"/>
            <a:ext cx="34761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Cardinalidade Simples (ou qualitativa) </a:t>
            </a:r>
            <a:r>
              <a:rPr b="1" lang="en" sz="20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*</a:t>
            </a:r>
            <a:endParaRPr b="1" sz="20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Essa é a forma mais comum e simplificada de representar cardinalidade em modelos ER. Ela é Mais rápida e fácil de entender, ótima para ensinar iniciantes e é o suficiente para criar bancos de dados práticos, como no SQLite.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52" name="Google Shape;952;g3594f6ed534_0_87"/>
          <p:cNvSpPr txBox="1"/>
          <p:nvPr/>
        </p:nvSpPr>
        <p:spPr>
          <a:xfrm>
            <a:off x="4467750" y="1177250"/>
            <a:ext cx="3330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Cardinalidade Simples (ou qualitativa)</a:t>
            </a:r>
            <a:endParaRPr b="1"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Essa é uma forma mais detalhada e precisa de expressar os relacionamentos, usada em modelagem mais formal.</a:t>
            </a:r>
            <a:endParaRPr b="1"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4"/>
          <p:cNvSpPr txBox="1"/>
          <p:nvPr>
            <p:ph type="title"/>
          </p:nvPr>
        </p:nvSpPr>
        <p:spPr>
          <a:xfrm>
            <a:off x="2158575" y="215900"/>
            <a:ext cx="4826850" cy="1038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 sz="4000"/>
              <a:t>Um para Um (1:1)</a:t>
            </a:r>
            <a:endParaRPr sz="4000"/>
          </a:p>
        </p:txBody>
      </p:sp>
      <p:sp>
        <p:nvSpPr>
          <p:cNvPr id="958" name="Google Shape;958;p14"/>
          <p:cNvSpPr txBox="1"/>
          <p:nvPr/>
        </p:nvSpPr>
        <p:spPr>
          <a:xfrm>
            <a:off x="1165200" y="1191338"/>
            <a:ext cx="6064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Uma ocorrência de uma entidade está relacionada a no máximo uma ocorrência da outra entidade, e vice-versa.</a:t>
            </a:r>
            <a:endParaRPr/>
          </a:p>
        </p:txBody>
      </p:sp>
      <p:sp>
        <p:nvSpPr>
          <p:cNvPr id="959" name="Google Shape;959;p14"/>
          <p:cNvSpPr txBox="1"/>
          <p:nvPr/>
        </p:nvSpPr>
        <p:spPr>
          <a:xfrm>
            <a:off x="919075" y="2614550"/>
            <a:ext cx="30942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Cada Pessoa possui um único CPF, e cada CPF pertence a uma única Pessoa.</a:t>
            </a:r>
            <a:endParaRPr sz="1100"/>
          </a:p>
        </p:txBody>
      </p:sp>
      <p:pic>
        <p:nvPicPr>
          <p:cNvPr id="960" name="Google Shape;9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100" y="2408650"/>
            <a:ext cx="3807500" cy="19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5"/>
          <p:cNvSpPr txBox="1"/>
          <p:nvPr>
            <p:ph type="title"/>
          </p:nvPr>
        </p:nvSpPr>
        <p:spPr>
          <a:xfrm>
            <a:off x="1539875" y="215899"/>
            <a:ext cx="6064249" cy="1038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 sz="4000"/>
              <a:t>Um para muitos (1:N)</a:t>
            </a:r>
            <a:endParaRPr/>
          </a:p>
        </p:txBody>
      </p:sp>
      <p:sp>
        <p:nvSpPr>
          <p:cNvPr id="966" name="Google Shape;966;p15"/>
          <p:cNvSpPr txBox="1"/>
          <p:nvPr/>
        </p:nvSpPr>
        <p:spPr>
          <a:xfrm>
            <a:off x="1165225" y="1125200"/>
            <a:ext cx="606425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Uma ocorrência de uma entidade pode se relacionar com várias ocorrências da outra entidade, mas uma ocorrência da segunda entidade está associada a apenas uma da primeira.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7" name="Google Shape;967;p15"/>
          <p:cNvSpPr txBox="1"/>
          <p:nvPr/>
        </p:nvSpPr>
        <p:spPr>
          <a:xfrm>
            <a:off x="1229450" y="2512850"/>
            <a:ext cx="2848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Um Autor pode escrever vários Livros, mas cada Livro tem um único Autor (em um modelo simples).</a:t>
            </a:r>
            <a:endParaRPr/>
          </a:p>
        </p:txBody>
      </p:sp>
      <p:pic>
        <p:nvPicPr>
          <p:cNvPr id="968" name="Google Shape;9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225" y="2512850"/>
            <a:ext cx="3594325" cy="19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CONTEUDOS</a:t>
            </a:r>
            <a:endParaRPr/>
          </a:p>
        </p:txBody>
      </p:sp>
      <p:sp>
        <p:nvSpPr>
          <p:cNvPr id="821" name="Google Shape;821;p2"/>
          <p:cNvSpPr txBox="1"/>
          <p:nvPr>
            <p:ph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2" name="Google Shape;822;p2"/>
          <p:cNvSpPr txBox="1"/>
          <p:nvPr>
            <p:ph idx="1" type="subTitle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DEFINIÇÃO</a:t>
            </a:r>
            <a:endParaRPr/>
          </a:p>
        </p:txBody>
      </p:sp>
      <p:sp>
        <p:nvSpPr>
          <p:cNvPr id="823" name="Google Shape;823;p2"/>
          <p:cNvSpPr txBox="1"/>
          <p:nvPr>
            <p:ph idx="3" type="title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4" name="Google Shape;824;p2"/>
          <p:cNvSpPr txBox="1"/>
          <p:nvPr>
            <p:ph idx="4" type="subTitle"/>
          </p:nvPr>
        </p:nvSpPr>
        <p:spPr>
          <a:xfrm>
            <a:off x="5091475" y="1962741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CONCEITOS BÁSICOS</a:t>
            </a:r>
            <a:endParaRPr/>
          </a:p>
        </p:txBody>
      </p:sp>
      <p:sp>
        <p:nvSpPr>
          <p:cNvPr id="825" name="Google Shape;825;p2"/>
          <p:cNvSpPr txBox="1"/>
          <p:nvPr>
            <p:ph idx="6" type="title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26" name="Google Shape;826;p2"/>
          <p:cNvSpPr txBox="1"/>
          <p:nvPr>
            <p:ph idx="7" type="subTitle"/>
          </p:nvPr>
        </p:nvSpPr>
        <p:spPr>
          <a:xfrm>
            <a:off x="773525" y="3631025"/>
            <a:ext cx="3739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/>
              <a:t>CARDINALIDADE EM RELACIONAMENTOS</a:t>
            </a:r>
            <a:endParaRPr sz="2000"/>
          </a:p>
        </p:txBody>
      </p:sp>
      <p:sp>
        <p:nvSpPr>
          <p:cNvPr id="827" name="Google Shape;827;p2"/>
          <p:cNvSpPr txBox="1"/>
          <p:nvPr>
            <p:ph idx="6" type="title"/>
          </p:nvPr>
        </p:nvSpPr>
        <p:spPr>
          <a:xfrm>
            <a:off x="5958325" y="3103627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28" name="Google Shape;828;p2"/>
          <p:cNvSpPr txBox="1"/>
          <p:nvPr>
            <p:ph idx="7" type="subTitle"/>
          </p:nvPr>
        </p:nvSpPr>
        <p:spPr>
          <a:xfrm>
            <a:off x="4630975" y="3631025"/>
            <a:ext cx="3739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/>
              <a:t>CHAVE PRIMARIA E CHAVE ESTRANGEIRA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6"/>
          <p:cNvSpPr txBox="1"/>
          <p:nvPr>
            <p:ph type="title"/>
          </p:nvPr>
        </p:nvSpPr>
        <p:spPr>
          <a:xfrm>
            <a:off x="1539912" y="419486"/>
            <a:ext cx="59694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 sz="4000"/>
              <a:t>Muitos para Muitos (N:N)</a:t>
            </a:r>
            <a:endParaRPr sz="4000"/>
          </a:p>
        </p:txBody>
      </p:sp>
      <p:sp>
        <p:nvSpPr>
          <p:cNvPr id="974" name="Google Shape;974;p16"/>
          <p:cNvSpPr txBox="1"/>
          <p:nvPr/>
        </p:nvSpPr>
        <p:spPr>
          <a:xfrm>
            <a:off x="1539912" y="1602651"/>
            <a:ext cx="6064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Várias ocorrências de uma entidade podem estar associadas a várias ocorrências da outra entidade.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16"/>
          <p:cNvSpPr txBox="1"/>
          <p:nvPr/>
        </p:nvSpPr>
        <p:spPr>
          <a:xfrm>
            <a:off x="1625500" y="2399875"/>
            <a:ext cx="5883900" cy="21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Um aluno pode se matricular em várias disciplinas. Uma disciplina pode ser cursada por vários alunos</a:t>
            </a:r>
            <a:r>
              <a:rPr lang="en" sz="1100"/>
              <a:t>.</a:t>
            </a:r>
            <a:br>
              <a:rPr lang="en" sz="1100"/>
            </a:b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3594f6ed534_0_31"/>
          <p:cNvSpPr txBox="1"/>
          <p:nvPr>
            <p:ph type="title"/>
          </p:nvPr>
        </p:nvSpPr>
        <p:spPr>
          <a:xfrm>
            <a:off x="983998" y="2337249"/>
            <a:ext cx="71760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4100"/>
              <a:t>CHAVE PRIMARIA E CHAVE ESTRANGEIRA</a:t>
            </a:r>
            <a:endParaRPr sz="4100"/>
          </a:p>
        </p:txBody>
      </p:sp>
      <p:sp>
        <p:nvSpPr>
          <p:cNvPr id="981" name="Google Shape;981;g3594f6ed534_0_31"/>
          <p:cNvSpPr txBox="1"/>
          <p:nvPr>
            <p:ph idx="2" type="title"/>
          </p:nvPr>
        </p:nvSpPr>
        <p:spPr>
          <a:xfrm>
            <a:off x="3830592" y="1163052"/>
            <a:ext cx="14829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3594f6ed534_0_36"/>
          <p:cNvSpPr txBox="1"/>
          <p:nvPr>
            <p:ph type="title"/>
          </p:nvPr>
        </p:nvSpPr>
        <p:spPr>
          <a:xfrm>
            <a:off x="1212637" y="858286"/>
            <a:ext cx="59694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 sz="3000"/>
              <a:t>CHAVE PRIMARIA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 sz="3000"/>
              <a:t>(Primary Key)</a:t>
            </a:r>
            <a:endParaRPr sz="3000"/>
          </a:p>
        </p:txBody>
      </p:sp>
      <p:sp>
        <p:nvSpPr>
          <p:cNvPr id="987" name="Google Shape;987;g3594f6ed534_0_36"/>
          <p:cNvSpPr txBox="1"/>
          <p:nvPr/>
        </p:nvSpPr>
        <p:spPr>
          <a:xfrm>
            <a:off x="1212637" y="2041451"/>
            <a:ext cx="6064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É um atributo (ou conjunto de atributos) que identifica unicamente cada registro em uma tabela.</a:t>
            </a:r>
            <a:b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Não pode conter valores repetidos.</a:t>
            </a:r>
            <a:b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Não pode ser nula (ou seja, todo registro deve ter esse valor preenchido).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3594f6ed534_0_43"/>
          <p:cNvSpPr txBox="1"/>
          <p:nvPr>
            <p:ph type="title"/>
          </p:nvPr>
        </p:nvSpPr>
        <p:spPr>
          <a:xfrm>
            <a:off x="1587312" y="644261"/>
            <a:ext cx="59694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 sz="4000"/>
              <a:t>EXEMPLO</a:t>
            </a:r>
            <a:endParaRPr sz="4000"/>
          </a:p>
        </p:txBody>
      </p:sp>
      <p:sp>
        <p:nvSpPr>
          <p:cNvPr id="993" name="Google Shape;993;g3594f6ed534_0_43"/>
          <p:cNvSpPr txBox="1"/>
          <p:nvPr/>
        </p:nvSpPr>
        <p:spPr>
          <a:xfrm>
            <a:off x="1539912" y="1549176"/>
            <a:ext cx="6064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 tabela Livro, o atributo id_livro pode ser a chave primária.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Cada livro terá um id_livro único, como: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94" name="Google Shape;994;g3594f6ed534_0_43"/>
          <p:cNvGraphicFramePr/>
          <p:nvPr/>
        </p:nvGraphicFramePr>
        <p:xfrm>
          <a:off x="2185375" y="308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{0AEF6CD4-A291-4ECA-BE1A-8E3A722CCB68}</a:tableStyleId>
              </a:tblPr>
              <a:tblGrid>
                <a:gridCol w="1041600"/>
                <a:gridCol w="1912775"/>
                <a:gridCol w="22347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id_livro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titulo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autor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Dom Casmurro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Machado de Assis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 Cortiço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Aluísio Azevedo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3594f6ed534_0_52"/>
          <p:cNvSpPr txBox="1"/>
          <p:nvPr>
            <p:ph type="title"/>
          </p:nvPr>
        </p:nvSpPr>
        <p:spPr>
          <a:xfrm>
            <a:off x="1587312" y="665636"/>
            <a:ext cx="59694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 sz="3000"/>
              <a:t>CHAVE ESTRANGEIRA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 sz="3000"/>
              <a:t>(Foreign Key)</a:t>
            </a:r>
            <a:endParaRPr sz="3000"/>
          </a:p>
        </p:txBody>
      </p:sp>
      <p:sp>
        <p:nvSpPr>
          <p:cNvPr id="1000" name="Google Shape;1000;g3594f6ed534_0_52"/>
          <p:cNvSpPr txBox="1"/>
          <p:nvPr/>
        </p:nvSpPr>
        <p:spPr>
          <a:xfrm>
            <a:off x="1539912" y="2041451"/>
            <a:ext cx="6064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É um atributo em uma tabela que faz referência à chave primária de outra tabela.</a:t>
            </a:r>
            <a:b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Serve para estabelecer um relacionamento entre as tabelas e garantir a integridade dos dados (integridade referencial).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94f6ed534_0_57"/>
          <p:cNvSpPr txBox="1"/>
          <p:nvPr>
            <p:ph type="title"/>
          </p:nvPr>
        </p:nvSpPr>
        <p:spPr>
          <a:xfrm>
            <a:off x="1587325" y="301761"/>
            <a:ext cx="59694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 sz="4000"/>
              <a:t>EXEMPLO</a:t>
            </a:r>
            <a:endParaRPr sz="4000"/>
          </a:p>
        </p:txBody>
      </p:sp>
      <p:sp>
        <p:nvSpPr>
          <p:cNvPr id="1006" name="Google Shape;1006;g3594f6ed534_0_57"/>
          <p:cNvSpPr txBox="1"/>
          <p:nvPr/>
        </p:nvSpPr>
        <p:spPr>
          <a:xfrm>
            <a:off x="1539912" y="1163876"/>
            <a:ext cx="6064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 tabela Emprestimo, os campos id_usuario e id_livro são chaves estrangeiras, pois fazem referência às tabelas Usuario e Livro, respectivamente.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07" name="Google Shape;1007;g3594f6ed534_0_57"/>
          <p:cNvGraphicFramePr/>
          <p:nvPr/>
        </p:nvGraphicFramePr>
        <p:xfrm>
          <a:off x="2298038" y="279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{0AEF6CD4-A291-4ECA-BE1A-8E3A722CCB68}</a:tableStyleId>
              </a:tblPr>
              <a:tblGrid>
                <a:gridCol w="1332350"/>
                <a:gridCol w="1550150"/>
                <a:gridCol w="960825"/>
                <a:gridCol w="704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id_emprestimo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data_emprestimo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id_usuario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id_livro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10/05/2025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12/05/2025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3594f6ed534_0_76"/>
          <p:cNvSpPr txBox="1"/>
          <p:nvPr>
            <p:ph type="title"/>
          </p:nvPr>
        </p:nvSpPr>
        <p:spPr>
          <a:xfrm>
            <a:off x="1587312" y="184036"/>
            <a:ext cx="59694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 sz="3000"/>
              <a:t>LEMBRANDO!</a:t>
            </a:r>
            <a:endParaRPr sz="3000"/>
          </a:p>
        </p:txBody>
      </p:sp>
      <p:sp>
        <p:nvSpPr>
          <p:cNvPr id="1013" name="Google Shape;1013;g3594f6ed534_0_76"/>
          <p:cNvSpPr txBox="1"/>
          <p:nvPr/>
        </p:nvSpPr>
        <p:spPr>
          <a:xfrm>
            <a:off x="1539900" y="1222925"/>
            <a:ext cx="60642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Sempre que houver um relacionamento 1:N (um para muitos), a chave estrangeira fica do lado "N" — ou seja, na entidade que pode ter muitos registros relacionados.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Em um relacionamento N:N (muitos para muitos), você não coloca a chave estrangeira diretamente nas tabelas das entidades principais. Em vez disso, cria-se uma tabela intermediária (ou tabela associativa) que contém as chaves estrangeiras das duas entidades.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6"/>
          <p:cNvSpPr txBox="1"/>
          <p:nvPr/>
        </p:nvSpPr>
        <p:spPr>
          <a:xfrm>
            <a:off x="2779350" y="4208208"/>
            <a:ext cx="35853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9" name="Google Shape;1019;p36"/>
          <p:cNvSpPr txBox="1"/>
          <p:nvPr>
            <p:ph type="title"/>
          </p:nvPr>
        </p:nvSpPr>
        <p:spPr>
          <a:xfrm>
            <a:off x="2480100" y="2085300"/>
            <a:ext cx="41838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OBRIGADO!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"/>
          <p:cNvSpPr txBox="1"/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/>
              <a:t>DEFINIÇÃO</a:t>
            </a:r>
            <a:endParaRPr/>
          </a:p>
        </p:txBody>
      </p:sp>
      <p:sp>
        <p:nvSpPr>
          <p:cNvPr id="834" name="Google Shape;834;p3"/>
          <p:cNvSpPr txBox="1"/>
          <p:nvPr>
            <p:ph idx="2" type="title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"/>
          <p:cNvSpPr txBox="1"/>
          <p:nvPr>
            <p:ph idx="1" type="subTitle"/>
          </p:nvPr>
        </p:nvSpPr>
        <p:spPr>
          <a:xfrm>
            <a:off x="713370" y="2164853"/>
            <a:ext cx="47325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A modelagem de dados é o processo de definir a estrutura de um banco de dados.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O Diagrama de Entidade-Relacionamento (ER) é uma ferramenta visual que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representa entidades, atributos e relacionamentos entre elas.</a:t>
            </a:r>
            <a:endParaRPr/>
          </a:p>
        </p:txBody>
      </p:sp>
      <p:sp>
        <p:nvSpPr>
          <p:cNvPr id="840" name="Google Shape;840;p4"/>
          <p:cNvSpPr txBox="1"/>
          <p:nvPr>
            <p:ph type="title"/>
          </p:nvPr>
        </p:nvSpPr>
        <p:spPr>
          <a:xfrm>
            <a:off x="713370" y="1355502"/>
            <a:ext cx="47325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DEFINIÇÃO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"/>
          <p:cNvSpPr txBox="1"/>
          <p:nvPr>
            <p:ph idx="1" type="subTitle"/>
          </p:nvPr>
        </p:nvSpPr>
        <p:spPr>
          <a:xfrm>
            <a:off x="713370" y="2164853"/>
            <a:ext cx="47325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Antes de criarmos um banco de dados, precisamos entender quais informações ele deve armazenar e como essas informações se relacionam. A modelagem de dados nos ajuda a planejar essa estrutura de forma lógica e organizada.</a:t>
            </a:r>
            <a:endParaRPr/>
          </a:p>
        </p:txBody>
      </p:sp>
      <p:sp>
        <p:nvSpPr>
          <p:cNvPr id="846" name="Google Shape;846;p5"/>
          <p:cNvSpPr txBox="1"/>
          <p:nvPr>
            <p:ph type="title"/>
          </p:nvPr>
        </p:nvSpPr>
        <p:spPr>
          <a:xfrm>
            <a:off x="713370" y="1355502"/>
            <a:ext cx="47325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IMPORTANCIA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ql - Qual a diferença entre MER (Modelo de Entidade Relacionamento) e DER  (Diagrama de Entidade Relacionamento)? - Stack Overflow em Português" id="851" name="Google Shape;8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863" y="1378830"/>
            <a:ext cx="6946274" cy="238584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6"/>
          <p:cNvSpPr txBox="1"/>
          <p:nvPr>
            <p:ph type="title"/>
          </p:nvPr>
        </p:nvSpPr>
        <p:spPr>
          <a:xfrm>
            <a:off x="433803" y="463136"/>
            <a:ext cx="8276394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 sz="4000"/>
              <a:t>EXEMPLO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7"/>
          <p:cNvSpPr txBox="1"/>
          <p:nvPr>
            <p:ph type="title"/>
          </p:nvPr>
        </p:nvSpPr>
        <p:spPr>
          <a:xfrm>
            <a:off x="1320299" y="2159449"/>
            <a:ext cx="65034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/>
              <a:t>CONCEITOS BÁSICOS</a:t>
            </a:r>
            <a:endParaRPr/>
          </a:p>
        </p:txBody>
      </p:sp>
      <p:sp>
        <p:nvSpPr>
          <p:cNvPr id="858" name="Google Shape;858;p7"/>
          <p:cNvSpPr txBox="1"/>
          <p:nvPr>
            <p:ph idx="2" type="title"/>
          </p:nvPr>
        </p:nvSpPr>
        <p:spPr>
          <a:xfrm>
            <a:off x="3830592" y="1163052"/>
            <a:ext cx="1482815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8"/>
          <p:cNvSpPr/>
          <p:nvPr/>
        </p:nvSpPr>
        <p:spPr>
          <a:xfrm>
            <a:off x="946854" y="915125"/>
            <a:ext cx="3271500" cy="3271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8"/>
          <p:cNvSpPr txBox="1"/>
          <p:nvPr>
            <p:ph type="title"/>
          </p:nvPr>
        </p:nvSpPr>
        <p:spPr>
          <a:xfrm>
            <a:off x="4587168" y="1215756"/>
            <a:ext cx="36210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ENTIDADE</a:t>
            </a:r>
            <a:endParaRPr sz="2800"/>
          </a:p>
        </p:txBody>
      </p:sp>
      <p:sp>
        <p:nvSpPr>
          <p:cNvPr id="865" name="Google Shape;865;p8"/>
          <p:cNvSpPr txBox="1"/>
          <p:nvPr>
            <p:ph idx="1" type="subTitle"/>
          </p:nvPr>
        </p:nvSpPr>
        <p:spPr>
          <a:xfrm>
            <a:off x="4587168" y="1880499"/>
            <a:ext cx="36210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Um objeto do mundo real que possui uma existência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independente (ex: Livro, Usuário).</a:t>
            </a:r>
            <a:endParaRPr/>
          </a:p>
        </p:txBody>
      </p:sp>
      <p:grpSp>
        <p:nvGrpSpPr>
          <p:cNvPr id="866" name="Google Shape;866;p8"/>
          <p:cNvGrpSpPr/>
          <p:nvPr/>
        </p:nvGrpSpPr>
        <p:grpSpPr>
          <a:xfrm>
            <a:off x="935832" y="4262691"/>
            <a:ext cx="3293462" cy="92817"/>
            <a:chOff x="819025" y="3822075"/>
            <a:chExt cx="891450" cy="25125"/>
          </a:xfrm>
        </p:grpSpPr>
        <p:sp>
          <p:nvSpPr>
            <p:cNvPr id="867" name="Google Shape;867;p8"/>
            <p:cNvSpPr/>
            <p:nvPr/>
          </p:nvSpPr>
          <p:spPr>
            <a:xfrm>
              <a:off x="819025" y="3822375"/>
              <a:ext cx="891450" cy="24825"/>
            </a:xfrm>
            <a:custGeom>
              <a:rect b="b" l="l" r="r" t="t"/>
              <a:pathLst>
                <a:path extrusionOk="0" h="993" w="35658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1235525" y="3823575"/>
              <a:ext cx="134825" cy="14025"/>
            </a:xfrm>
            <a:custGeom>
              <a:rect b="b" l="l" r="r" t="t"/>
              <a:pathLst>
                <a:path extrusionOk="0" h="561" w="5393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1027875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1042475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1057100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10717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10863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74" name="Google Shape;8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393" y="1061306"/>
            <a:ext cx="3018339" cy="297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9"/>
          <p:cNvSpPr/>
          <p:nvPr/>
        </p:nvSpPr>
        <p:spPr>
          <a:xfrm>
            <a:off x="946854" y="915125"/>
            <a:ext cx="3271500" cy="3271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9"/>
          <p:cNvSpPr txBox="1"/>
          <p:nvPr>
            <p:ph type="title"/>
          </p:nvPr>
        </p:nvSpPr>
        <p:spPr>
          <a:xfrm>
            <a:off x="4587168" y="1215756"/>
            <a:ext cx="36210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ATRIBUTO</a:t>
            </a:r>
            <a:endParaRPr sz="2800"/>
          </a:p>
        </p:txBody>
      </p:sp>
      <p:sp>
        <p:nvSpPr>
          <p:cNvPr id="881" name="Google Shape;881;p9"/>
          <p:cNvSpPr txBox="1"/>
          <p:nvPr>
            <p:ph idx="1" type="subTitle"/>
          </p:nvPr>
        </p:nvSpPr>
        <p:spPr>
          <a:xfrm>
            <a:off x="4587168" y="1880499"/>
            <a:ext cx="36210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Propriedades ou características da entidade (ex: Título, Autor).</a:t>
            </a:r>
            <a:endParaRPr/>
          </a:p>
        </p:txBody>
      </p:sp>
      <p:grpSp>
        <p:nvGrpSpPr>
          <p:cNvPr id="882" name="Google Shape;882;p9"/>
          <p:cNvGrpSpPr/>
          <p:nvPr/>
        </p:nvGrpSpPr>
        <p:grpSpPr>
          <a:xfrm>
            <a:off x="935832" y="4262691"/>
            <a:ext cx="3293462" cy="92817"/>
            <a:chOff x="819025" y="3822075"/>
            <a:chExt cx="891450" cy="25125"/>
          </a:xfrm>
        </p:grpSpPr>
        <p:sp>
          <p:nvSpPr>
            <p:cNvPr id="883" name="Google Shape;883;p9"/>
            <p:cNvSpPr/>
            <p:nvPr/>
          </p:nvSpPr>
          <p:spPr>
            <a:xfrm>
              <a:off x="819025" y="3822375"/>
              <a:ext cx="891450" cy="24825"/>
            </a:xfrm>
            <a:custGeom>
              <a:rect b="b" l="l" r="r" t="t"/>
              <a:pathLst>
                <a:path extrusionOk="0" h="993" w="35658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1235525" y="3823575"/>
              <a:ext cx="134825" cy="14025"/>
            </a:xfrm>
            <a:custGeom>
              <a:rect b="b" l="l" r="r" t="t"/>
              <a:pathLst>
                <a:path extrusionOk="0" h="561" w="5393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1027875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1042475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1057100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10717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10863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90" name="Google Shape;8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562" y="1061306"/>
            <a:ext cx="2933999" cy="297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