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y="5143500" cx="9144000"/>
  <p:notesSz cx="6858000" cy="9144000"/>
  <p:embeddedFontLst>
    <p:embeddedFont>
      <p:font typeface="Fredoka"/>
      <p:regular r:id="rId76"/>
      <p:bold r:id="rId77"/>
    </p:embeddedFont>
    <p:embeddedFont>
      <p:font typeface="Roboto"/>
      <p:regular r:id="rId78"/>
      <p:bold r:id="rId79"/>
      <p:italic r:id="rId80"/>
      <p:boldItalic r:id="rId81"/>
    </p:embeddedFont>
    <p:embeddedFont>
      <p:font typeface="Palanquin Dark"/>
      <p:regular r:id="rId82"/>
      <p:bold r:id="rId83"/>
    </p:embeddedFont>
    <p:embeddedFont>
      <p:font typeface="Orbitron"/>
      <p:regular r:id="rId84"/>
      <p:bold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6" roundtripDataSignature="AMtx7mhQiWe15GcScL2bFXFhB4/pEkhf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BD85F6-1163-4A93-980E-24D0CE13AEC7}">
  <a:tblStyle styleId="{6CBD85F6-1163-4A93-980E-24D0CE13AEC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7D354E4-FE7D-4B15-9FB1-11A541E0038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Orbitron-regular.fntdata"/><Relationship Id="rId83" Type="http://schemas.openxmlformats.org/officeDocument/2006/relationships/font" Target="fonts/PalanquinDark-bold.fntdata"/><Relationship Id="rId42" Type="http://schemas.openxmlformats.org/officeDocument/2006/relationships/slide" Target="slides/slide37.xml"/><Relationship Id="rId86" Type="http://customschemas.google.com/relationships/presentationmetadata" Target="metadata"/><Relationship Id="rId41" Type="http://schemas.openxmlformats.org/officeDocument/2006/relationships/slide" Target="slides/slide36.xml"/><Relationship Id="rId85" Type="http://schemas.openxmlformats.org/officeDocument/2006/relationships/font" Target="fonts/Orbitron-bold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Roboto-italic.fntdata"/><Relationship Id="rId82" Type="http://schemas.openxmlformats.org/officeDocument/2006/relationships/font" Target="fonts/PalanquinDark-regular.fntdata"/><Relationship Id="rId81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Fredoka-bold.fntdata"/><Relationship Id="rId32" Type="http://schemas.openxmlformats.org/officeDocument/2006/relationships/slide" Target="slides/slide27.xml"/><Relationship Id="rId76" Type="http://schemas.openxmlformats.org/officeDocument/2006/relationships/font" Target="fonts/Fredoka-regular.fntdata"/><Relationship Id="rId35" Type="http://schemas.openxmlformats.org/officeDocument/2006/relationships/slide" Target="slides/slide30.xml"/><Relationship Id="rId79" Type="http://schemas.openxmlformats.org/officeDocument/2006/relationships/font" Target="fonts/Roboto-bold.fntdata"/><Relationship Id="rId34" Type="http://schemas.openxmlformats.org/officeDocument/2006/relationships/slide" Target="slides/slide29.xml"/><Relationship Id="rId78" Type="http://schemas.openxmlformats.org/officeDocument/2006/relationships/font" Target="fonts/Roboto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a6f03f71b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35a6f03f71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5b768cd9fb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g35b768cd9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5bc1e6d943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35bc1e6d94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5b768cd9fb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g35b768cd9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35b768cd9fb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g35b768cd9f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5b768cd9fb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g35b768cd9f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35b768cd9fb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g35b768cd9f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b768cd9fb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5" name="Google Shape;725;g35b768cd9f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b768cd9fb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g35b768cd9f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b768cd9fb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7" name="Google Shape;737;g35b768cd9f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b768cd9fb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g35b768cd9f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5b768cd9fb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g35b768cd9f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b768cd9fb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4" name="Google Shape;764;g35b768cd9f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35b768cd9fb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0" name="Google Shape;770;g35b768cd9f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5b768cd9fb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6" name="Google Shape;776;g35b768cd9f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5b768cd9fb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2" name="Google Shape;782;g35b768cd9f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35b768cd9fb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7" name="Google Shape;797;g35b768cd9f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35bc1e6d94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3" name="Google Shape;803;g35bc1e6d9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35bc1e6d943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0" name="Google Shape;810;g35bc1e6d94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35bc1e6d943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5" name="Google Shape;825;g35bc1e6d94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35bc1e6d943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1" name="Google Shape;831;g35bc1e6d94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35b768cd9fb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7" name="Google Shape;837;g35b768cd9f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bc1e6d943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3" name="Google Shape;843;g35bc1e6d94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35b768cd9fb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9" name="Google Shape;849;g35b768cd9f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bc1e6d943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5" name="Google Shape;855;g35bc1e6d94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35bc1e6d943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2" name="Google Shape;862;g35bc1e6d94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35bc1e6d943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8" name="Google Shape;868;g35bc1e6d94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35bc1e6d943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7" name="Google Shape;877;g35bc1e6d94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35bc1e6d943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5" name="Google Shape;885;g35bc1e6d94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35bc1e6d943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3" name="Google Shape;893;g35bc1e6d94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35bc1e6d943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0" name="Google Shape;900;g35bc1e6d94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5" name="Google Shape;9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4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4"/>
            <p:cNvSpPr/>
            <p:nvPr/>
          </p:nvSpPr>
          <p:spPr>
            <a:xfrm>
              <a:off x="-1901322" y="1923004"/>
              <a:ext cx="2552990" cy="1507257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4"/>
            <p:cNvSpPr/>
            <p:nvPr/>
          </p:nvSpPr>
          <p:spPr>
            <a:xfrm>
              <a:off x="-929521" y="-366300"/>
              <a:ext cx="3031815" cy="200457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24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4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4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4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4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" name="Google Shape;21;p24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4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4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24;p24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" name="Google Shape;25;p2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26;p24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27;p2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" name="Google Shape;28;p2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4"/>
          <p:cNvGrpSpPr/>
          <p:nvPr/>
        </p:nvGrpSpPr>
        <p:grpSpPr>
          <a:xfrm>
            <a:off x="5634700" y="-1073869"/>
            <a:ext cx="7542167" cy="7636641"/>
            <a:chOff x="5482300" y="-1150069"/>
            <a:chExt cx="7542167" cy="7636641"/>
          </a:xfrm>
        </p:grpSpPr>
        <p:sp>
          <p:nvSpPr>
            <p:cNvPr id="30" name="Google Shape;30;p24"/>
            <p:cNvSpPr/>
            <p:nvPr/>
          </p:nvSpPr>
          <p:spPr>
            <a:xfrm flipH="1" rot="10800000">
              <a:off x="6369828" y="-1150069"/>
              <a:ext cx="6654639" cy="7636641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" name="Google Shape;31;p24"/>
            <p:cNvGrpSpPr/>
            <p:nvPr/>
          </p:nvGrpSpPr>
          <p:grpSpPr>
            <a:xfrm flipH="1" rot="10800000">
              <a:off x="6016263" y="1621718"/>
              <a:ext cx="2553081" cy="3705672"/>
              <a:chOff x="6769513" y="299393"/>
              <a:chExt cx="1308620" cy="1899526"/>
            </a:xfrm>
          </p:grpSpPr>
          <p:sp>
            <p:nvSpPr>
              <p:cNvPr id="32" name="Google Shape;32;p2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38;p24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" name="Google Shape;39;p24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4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4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" name="Google Shape;48;p24"/>
            <p:cNvSpPr/>
            <p:nvPr/>
          </p:nvSpPr>
          <p:spPr>
            <a:xfrm flipH="1" rot="10800000">
              <a:off x="7424539" y="4645063"/>
              <a:ext cx="727773" cy="727773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24"/>
          <p:cNvSpPr txBox="1"/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24"/>
          <p:cNvSpPr txBox="1"/>
          <p:nvPr>
            <p:ph idx="1" type="subTitle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33"/>
          <p:cNvGrpSpPr/>
          <p:nvPr/>
        </p:nvGrpSpPr>
        <p:grpSpPr>
          <a:xfrm flipH="1" rot="10800000">
            <a:off x="8002875" y="-893617"/>
            <a:ext cx="1599392" cy="2188720"/>
            <a:chOff x="8051125" y="4018221"/>
            <a:chExt cx="1599392" cy="2188720"/>
          </a:xfrm>
        </p:grpSpPr>
        <p:sp>
          <p:nvSpPr>
            <p:cNvPr id="358" name="Google Shape;358;p33"/>
            <p:cNvSpPr/>
            <p:nvPr/>
          </p:nvSpPr>
          <p:spPr>
            <a:xfrm>
              <a:off x="8051125" y="4157250"/>
              <a:ext cx="1311339" cy="1311189"/>
            </a:xfrm>
            <a:custGeom>
              <a:rect b="b" l="l" r="r" t="t"/>
              <a:pathLst>
                <a:path extrusionOk="0" h="8762" w="8763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" name="Google Shape;359;p33"/>
            <p:cNvGrpSpPr/>
            <p:nvPr/>
          </p:nvGrpSpPr>
          <p:grpSpPr>
            <a:xfrm>
              <a:off x="8421632" y="4018221"/>
              <a:ext cx="1228885" cy="2188720"/>
              <a:chOff x="8389396" y="1055350"/>
              <a:chExt cx="1228885" cy="2188720"/>
            </a:xfrm>
          </p:grpSpPr>
          <p:sp>
            <p:nvSpPr>
              <p:cNvPr id="360" name="Google Shape;360;p3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2" name="Google Shape;362;p33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363" name="Google Shape;363;p33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364" name="Google Shape;364;p33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6" name="Google Shape;366;p33"/>
            <p:cNvGrpSpPr/>
            <p:nvPr/>
          </p:nvGrpSpPr>
          <p:grpSpPr>
            <a:xfrm flipH="1" rot="-5400000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367" name="Google Shape;367;p3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7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/>
          <p:nvPr>
            <p:ph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25"/>
          <p:cNvSpPr txBox="1"/>
          <p:nvPr>
            <p:ph idx="1" type="subTitle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4" name="Google Shape;54;p25"/>
          <p:cNvSpPr txBox="1"/>
          <p:nvPr>
            <p:ph idx="2" type="subTitle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3" type="title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25"/>
          <p:cNvSpPr txBox="1"/>
          <p:nvPr>
            <p:ph idx="4" type="subTitle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7" name="Google Shape;57;p25"/>
          <p:cNvSpPr txBox="1"/>
          <p:nvPr>
            <p:ph idx="5" type="subTitle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6" type="title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25"/>
          <p:cNvSpPr txBox="1"/>
          <p:nvPr>
            <p:ph idx="7" type="subTitle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60" name="Google Shape;60;p25"/>
          <p:cNvSpPr txBox="1"/>
          <p:nvPr>
            <p:ph idx="8" type="subTitle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62" name="Google Shape;62;p25"/>
          <p:cNvSpPr txBox="1"/>
          <p:nvPr>
            <p:ph idx="13" type="title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25"/>
          <p:cNvSpPr txBox="1"/>
          <p:nvPr>
            <p:ph idx="14" type="subTitle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5" type="subTitle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65" name="Google Shape;65;p25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66" name="Google Shape;66;p25"/>
            <p:cNvSpPr/>
            <p:nvPr/>
          </p:nvSpPr>
          <p:spPr>
            <a:xfrm>
              <a:off x="-3389800" y="-360873"/>
              <a:ext cx="6322114" cy="7255046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7;p25"/>
            <p:cNvGrpSpPr/>
            <p:nvPr/>
          </p:nvGrpSpPr>
          <p:grpSpPr>
            <a:xfrm>
              <a:off x="-1419600" y="387590"/>
              <a:ext cx="2381712" cy="3328976"/>
              <a:chOff x="7655072" y="-407632"/>
              <a:chExt cx="2008528" cy="2807367"/>
            </a:xfrm>
          </p:grpSpPr>
          <p:sp>
            <p:nvSpPr>
              <p:cNvPr id="68" name="Google Shape;68;p25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rect b="b" l="l" r="r" t="t"/>
                <a:pathLst>
                  <a:path extrusionOk="0" h="45293" w="32508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5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rect b="b" l="l" r="r" t="t"/>
                <a:pathLst>
                  <a:path extrusionOk="0" h="5600" w="5597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5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25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rect b="b" l="l" r="r" t="t"/>
                <a:pathLst>
                  <a:path extrusionOk="0" h="1377" w="1606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25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rect b="b" l="l" r="r" t="t"/>
                <a:pathLst>
                  <a:path extrusionOk="0" h="4924" w="8383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25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74" name="Google Shape;74;p25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25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25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77" name="Google Shape;77;p25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25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25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" name="Google Shape;80;p25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81" name="Google Shape;81;p25"/>
            <p:cNvSpPr/>
            <p:nvPr/>
          </p:nvSpPr>
          <p:spPr>
            <a:xfrm>
              <a:off x="6133478" y="-1088649"/>
              <a:ext cx="7166740" cy="6435526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" name="Google Shape;82;p25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83" name="Google Shape;83;p2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2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5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5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25"/>
            <p:cNvGrpSpPr/>
            <p:nvPr/>
          </p:nvGrpSpPr>
          <p:grpSpPr>
            <a:xfrm>
              <a:off x="8389396" y="1055350"/>
              <a:ext cx="1228885" cy="2188720"/>
              <a:chOff x="8389396" y="1055350"/>
              <a:chExt cx="1228885" cy="2188720"/>
            </a:xfrm>
          </p:grpSpPr>
          <p:sp>
            <p:nvSpPr>
              <p:cNvPr id="92" name="Google Shape;92;p25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5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6"/>
          <p:cNvGrpSpPr/>
          <p:nvPr/>
        </p:nvGrpSpPr>
        <p:grpSpPr>
          <a:xfrm>
            <a:off x="-1373076" y="-1209900"/>
            <a:ext cx="11890151" cy="7563300"/>
            <a:chOff x="-1373076" y="-1366629"/>
            <a:chExt cx="11890151" cy="7563300"/>
          </a:xfrm>
        </p:grpSpPr>
        <p:sp>
          <p:nvSpPr>
            <p:cNvPr id="96" name="Google Shape;96;p26"/>
            <p:cNvSpPr/>
            <p:nvPr/>
          </p:nvSpPr>
          <p:spPr>
            <a:xfrm flipH="1">
              <a:off x="7225808" y="-184949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" name="Google Shape;97;p26"/>
            <p:cNvGrpSpPr/>
            <p:nvPr/>
          </p:nvGrpSpPr>
          <p:grpSpPr>
            <a:xfrm>
              <a:off x="5467203" y="316173"/>
              <a:ext cx="5049872" cy="5880498"/>
              <a:chOff x="5462123" y="316173"/>
              <a:chExt cx="5049872" cy="5880498"/>
            </a:xfrm>
          </p:grpSpPr>
          <p:sp>
            <p:nvSpPr>
              <p:cNvPr id="98" name="Google Shape;98;p26"/>
              <p:cNvSpPr/>
              <p:nvPr/>
            </p:nvSpPr>
            <p:spPr>
              <a:xfrm>
                <a:off x="6129588" y="3610364"/>
                <a:ext cx="4382407" cy="2586307"/>
              </a:xfrm>
              <a:custGeom>
                <a:rect b="b" l="l" r="r" t="t"/>
                <a:pathLst>
                  <a:path extrusionOk="0" h="13154" w="22289">
                    <a:moveTo>
                      <a:pt x="17041" y="1"/>
                    </a:moveTo>
                    <a:lnTo>
                      <a:pt x="12718" y="4324"/>
                    </a:lnTo>
                    <a:lnTo>
                      <a:pt x="8779" y="4324"/>
                    </a:lnTo>
                    <a:lnTo>
                      <a:pt x="1" y="13102"/>
                    </a:lnTo>
                    <a:lnTo>
                      <a:pt x="8231" y="13154"/>
                    </a:lnTo>
                    <a:lnTo>
                      <a:pt x="10773" y="10612"/>
                    </a:lnTo>
                    <a:lnTo>
                      <a:pt x="11677" y="10612"/>
                    </a:lnTo>
                    <a:lnTo>
                      <a:pt x="222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9" name="Google Shape;99;p26"/>
              <p:cNvGrpSpPr/>
              <p:nvPr/>
            </p:nvGrpSpPr>
            <p:grpSpPr>
              <a:xfrm>
                <a:off x="5462123" y="316173"/>
                <a:ext cx="3851865" cy="5347559"/>
                <a:chOff x="4825133" y="589757"/>
                <a:chExt cx="3851865" cy="5347559"/>
              </a:xfrm>
            </p:grpSpPr>
            <p:sp>
              <p:nvSpPr>
                <p:cNvPr id="100" name="Google Shape;100;p26"/>
                <p:cNvSpPr/>
                <p:nvPr/>
              </p:nvSpPr>
              <p:spPr>
                <a:xfrm>
                  <a:off x="4908115" y="679122"/>
                  <a:ext cx="3676746" cy="5123054"/>
                </a:xfrm>
                <a:custGeom>
                  <a:rect b="b" l="l" r="r" t="t"/>
                  <a:pathLst>
                    <a:path extrusionOk="0" h="60996" w="43776">
                      <a:moveTo>
                        <a:pt x="43432" y="1"/>
                      </a:moveTo>
                      <a:lnTo>
                        <a:pt x="33665" y="9768"/>
                      </a:lnTo>
                      <a:lnTo>
                        <a:pt x="33665" y="36891"/>
                      </a:lnTo>
                      <a:lnTo>
                        <a:pt x="20804" y="49752"/>
                      </a:lnTo>
                      <a:lnTo>
                        <a:pt x="1" y="49752"/>
                      </a:lnTo>
                      <a:lnTo>
                        <a:pt x="1" y="60996"/>
                      </a:lnTo>
                      <a:lnTo>
                        <a:pt x="489" y="60996"/>
                      </a:lnTo>
                      <a:lnTo>
                        <a:pt x="489" y="50240"/>
                      </a:lnTo>
                      <a:lnTo>
                        <a:pt x="21004" y="50240"/>
                      </a:lnTo>
                      <a:lnTo>
                        <a:pt x="21076" y="50168"/>
                      </a:lnTo>
                      <a:lnTo>
                        <a:pt x="34153" y="37091"/>
                      </a:lnTo>
                      <a:lnTo>
                        <a:pt x="34153" y="9972"/>
                      </a:lnTo>
                      <a:lnTo>
                        <a:pt x="43776" y="345"/>
                      </a:lnTo>
                      <a:lnTo>
                        <a:pt x="43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26"/>
                <p:cNvSpPr/>
                <p:nvPr/>
              </p:nvSpPr>
              <p:spPr>
                <a:xfrm>
                  <a:off x="6907161" y="4010501"/>
                  <a:ext cx="633201" cy="633201"/>
                </a:xfrm>
                <a:custGeom>
                  <a:rect b="b" l="l" r="r" t="t"/>
                  <a:pathLst>
                    <a:path extrusionOk="0" h="7539" w="7539">
                      <a:moveTo>
                        <a:pt x="5389" y="1"/>
                      </a:moveTo>
                      <a:lnTo>
                        <a:pt x="2695" y="2699"/>
                      </a:lnTo>
                      <a:lnTo>
                        <a:pt x="1" y="5393"/>
                      </a:lnTo>
                      <a:lnTo>
                        <a:pt x="1" y="7538"/>
                      </a:lnTo>
                      <a:lnTo>
                        <a:pt x="3767" y="3771"/>
                      </a:lnTo>
                      <a:lnTo>
                        <a:pt x="75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26"/>
                <p:cNvSpPr/>
                <p:nvPr/>
              </p:nvSpPr>
              <p:spPr>
                <a:xfrm>
                  <a:off x="4825133" y="5781599"/>
                  <a:ext cx="181250" cy="155717"/>
                </a:xfrm>
                <a:custGeom>
                  <a:rect b="b" l="l" r="r" t="t"/>
                  <a:pathLst>
                    <a:path extrusionOk="0" h="1854" w="2158">
                      <a:moveTo>
                        <a:pt x="1231" y="490"/>
                      </a:moveTo>
                      <a:cubicBezTo>
                        <a:pt x="1455" y="490"/>
                        <a:pt x="1669" y="663"/>
                        <a:pt x="1669" y="925"/>
                      </a:cubicBezTo>
                      <a:cubicBezTo>
                        <a:pt x="1669" y="1165"/>
                        <a:pt x="1477" y="1362"/>
                        <a:pt x="1237" y="1362"/>
                      </a:cubicBezTo>
                      <a:cubicBezTo>
                        <a:pt x="845" y="1362"/>
                        <a:pt x="653" y="893"/>
                        <a:pt x="925" y="617"/>
                      </a:cubicBezTo>
                      <a:cubicBezTo>
                        <a:pt x="1014" y="529"/>
                        <a:pt x="1124" y="490"/>
                        <a:pt x="1231" y="490"/>
                      </a:cubicBezTo>
                      <a:close/>
                      <a:moveTo>
                        <a:pt x="1237" y="1"/>
                      </a:moveTo>
                      <a:cubicBezTo>
                        <a:pt x="413" y="1"/>
                        <a:pt x="0" y="997"/>
                        <a:pt x="581" y="1582"/>
                      </a:cubicBezTo>
                      <a:cubicBezTo>
                        <a:pt x="769" y="1769"/>
                        <a:pt x="1001" y="1853"/>
                        <a:pt x="1227" y="1853"/>
                      </a:cubicBezTo>
                      <a:cubicBezTo>
                        <a:pt x="1703" y="1853"/>
                        <a:pt x="2158" y="1484"/>
                        <a:pt x="2158" y="925"/>
                      </a:cubicBezTo>
                      <a:cubicBezTo>
                        <a:pt x="2158" y="417"/>
                        <a:pt x="1745" y="5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26"/>
                <p:cNvSpPr/>
                <p:nvPr/>
              </p:nvSpPr>
              <p:spPr>
                <a:xfrm>
                  <a:off x="8495412" y="589757"/>
                  <a:ext cx="181586" cy="155298"/>
                </a:xfrm>
                <a:custGeom>
                  <a:rect b="b" l="l" r="r" t="t"/>
                  <a:pathLst>
                    <a:path extrusionOk="0" h="1849" w="2162">
                      <a:moveTo>
                        <a:pt x="1233" y="485"/>
                      </a:moveTo>
                      <a:cubicBezTo>
                        <a:pt x="1457" y="485"/>
                        <a:pt x="1673" y="658"/>
                        <a:pt x="1673" y="921"/>
                      </a:cubicBezTo>
                      <a:cubicBezTo>
                        <a:pt x="1673" y="1165"/>
                        <a:pt x="1477" y="1357"/>
                        <a:pt x="1237" y="1357"/>
                      </a:cubicBezTo>
                      <a:cubicBezTo>
                        <a:pt x="849" y="1357"/>
                        <a:pt x="653" y="889"/>
                        <a:pt x="929" y="613"/>
                      </a:cubicBezTo>
                      <a:cubicBezTo>
                        <a:pt x="1017" y="525"/>
                        <a:pt x="1126" y="485"/>
                        <a:pt x="1233" y="485"/>
                      </a:cubicBezTo>
                      <a:close/>
                      <a:moveTo>
                        <a:pt x="1237" y="0"/>
                      </a:moveTo>
                      <a:cubicBezTo>
                        <a:pt x="412" y="0"/>
                        <a:pt x="0" y="993"/>
                        <a:pt x="585" y="1577"/>
                      </a:cubicBezTo>
                      <a:cubicBezTo>
                        <a:pt x="772" y="1765"/>
                        <a:pt x="1003" y="1849"/>
                        <a:pt x="1229" y="1849"/>
                      </a:cubicBezTo>
                      <a:cubicBezTo>
                        <a:pt x="1705" y="1849"/>
                        <a:pt x="2162" y="1479"/>
                        <a:pt x="2162" y="921"/>
                      </a:cubicBezTo>
                      <a:cubicBezTo>
                        <a:pt x="2158" y="412"/>
                        <a:pt x="1745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104;p26"/>
                <p:cNvSpPr/>
                <p:nvPr/>
              </p:nvSpPr>
              <p:spPr>
                <a:xfrm>
                  <a:off x="4922981" y="4878622"/>
                  <a:ext cx="948499" cy="556770"/>
                </a:xfrm>
                <a:custGeom>
                  <a:rect b="b" l="l" r="r" t="t"/>
                  <a:pathLst>
                    <a:path extrusionOk="0" h="6629" w="11293">
                      <a:moveTo>
                        <a:pt x="11152" y="0"/>
                      </a:moveTo>
                      <a:lnTo>
                        <a:pt x="8026" y="3126"/>
                      </a:lnTo>
                      <a:lnTo>
                        <a:pt x="3362" y="3126"/>
                      </a:lnTo>
                      <a:lnTo>
                        <a:pt x="0" y="6493"/>
                      </a:lnTo>
                      <a:lnTo>
                        <a:pt x="140" y="6629"/>
                      </a:lnTo>
                      <a:lnTo>
                        <a:pt x="3447" y="3322"/>
                      </a:lnTo>
                      <a:lnTo>
                        <a:pt x="8106" y="3322"/>
                      </a:lnTo>
                      <a:lnTo>
                        <a:pt x="11292" y="136"/>
                      </a:lnTo>
                      <a:lnTo>
                        <a:pt x="111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05" name="Google Shape;105;p26"/>
            <p:cNvSpPr/>
            <p:nvPr/>
          </p:nvSpPr>
          <p:spPr>
            <a:xfrm flipH="1">
              <a:off x="-880479" y="4202588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-1311941" y="-578758"/>
              <a:ext cx="4078254" cy="2696967"/>
            </a:xfrm>
            <a:custGeom>
              <a:rect b="b" l="l" r="r" t="t"/>
              <a:pathLst>
                <a:path extrusionOk="0" h="20595" w="31143">
                  <a:moveTo>
                    <a:pt x="21964" y="0"/>
                  </a:moveTo>
                  <a:lnTo>
                    <a:pt x="14323" y="7641"/>
                  </a:lnTo>
                  <a:lnTo>
                    <a:pt x="11457" y="7641"/>
                  </a:lnTo>
                  <a:lnTo>
                    <a:pt x="5905" y="13193"/>
                  </a:lnTo>
                  <a:lnTo>
                    <a:pt x="5905" y="14690"/>
                  </a:lnTo>
                  <a:lnTo>
                    <a:pt x="1" y="20595"/>
                  </a:lnTo>
                  <a:lnTo>
                    <a:pt x="8835" y="20595"/>
                  </a:lnTo>
                  <a:lnTo>
                    <a:pt x="18254" y="11176"/>
                  </a:lnTo>
                  <a:lnTo>
                    <a:pt x="22441" y="11176"/>
                  </a:lnTo>
                  <a:lnTo>
                    <a:pt x="27768" y="5848"/>
                  </a:lnTo>
                  <a:lnTo>
                    <a:pt x="27768" y="3374"/>
                  </a:lnTo>
                  <a:lnTo>
                    <a:pt x="3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" name="Google Shape;107;p26"/>
            <p:cNvGrpSpPr/>
            <p:nvPr/>
          </p:nvGrpSpPr>
          <p:grpSpPr>
            <a:xfrm flipH="1">
              <a:off x="1274214" y="4295411"/>
              <a:ext cx="647438" cy="321825"/>
              <a:chOff x="7990044" y="3252744"/>
              <a:chExt cx="516875" cy="256925"/>
            </a:xfrm>
          </p:grpSpPr>
          <p:sp>
            <p:nvSpPr>
              <p:cNvPr id="108" name="Google Shape;108;p26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6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6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6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6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6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6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6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116;p26"/>
            <p:cNvGrpSpPr/>
            <p:nvPr/>
          </p:nvGrpSpPr>
          <p:grpSpPr>
            <a:xfrm>
              <a:off x="175385" y="-1366629"/>
              <a:ext cx="3039353" cy="3203144"/>
              <a:chOff x="7797455" y="1505164"/>
              <a:chExt cx="3773251" cy="3976591"/>
            </a:xfrm>
          </p:grpSpPr>
          <p:sp>
            <p:nvSpPr>
              <p:cNvPr id="117" name="Google Shape;117;p26"/>
              <p:cNvSpPr/>
              <p:nvPr/>
            </p:nvSpPr>
            <p:spPr>
              <a:xfrm>
                <a:off x="11404490" y="1966101"/>
                <a:ext cx="75759" cy="531321"/>
              </a:xfrm>
              <a:custGeom>
                <a:rect b="b" l="l" r="r" t="t"/>
                <a:pathLst>
                  <a:path extrusionOk="0" h="6326" w="902">
                    <a:moveTo>
                      <a:pt x="901" y="1"/>
                    </a:moveTo>
                    <a:lnTo>
                      <a:pt x="1" y="901"/>
                    </a:lnTo>
                    <a:lnTo>
                      <a:pt x="1" y="3163"/>
                    </a:lnTo>
                    <a:lnTo>
                      <a:pt x="1" y="5424"/>
                    </a:lnTo>
                    <a:lnTo>
                      <a:pt x="901" y="6325"/>
                    </a:lnTo>
                    <a:lnTo>
                      <a:pt x="901" y="3163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6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6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6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6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6"/>
              <p:cNvSpPr/>
              <p:nvPr/>
            </p:nvSpPr>
            <p:spPr>
              <a:xfrm>
                <a:off x="10208640" y="2996574"/>
                <a:ext cx="956898" cy="954546"/>
              </a:xfrm>
              <a:custGeom>
                <a:rect b="b" l="l" r="r" t="t"/>
                <a:pathLst>
                  <a:path extrusionOk="0" h="11365" w="11393">
                    <a:moveTo>
                      <a:pt x="11196" y="0"/>
                    </a:moveTo>
                    <a:lnTo>
                      <a:pt x="11196" y="5008"/>
                    </a:lnTo>
                    <a:lnTo>
                      <a:pt x="5036" y="11168"/>
                    </a:lnTo>
                    <a:lnTo>
                      <a:pt x="1" y="11168"/>
                    </a:lnTo>
                    <a:lnTo>
                      <a:pt x="1" y="11364"/>
                    </a:lnTo>
                    <a:lnTo>
                      <a:pt x="5120" y="11364"/>
                    </a:lnTo>
                    <a:lnTo>
                      <a:pt x="11393" y="5088"/>
                    </a:lnTo>
                    <a:lnTo>
                      <a:pt x="1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26"/>
            <p:cNvGrpSpPr/>
            <p:nvPr/>
          </p:nvGrpSpPr>
          <p:grpSpPr>
            <a:xfrm>
              <a:off x="-1373076" y="1927074"/>
              <a:ext cx="2698430" cy="3917462"/>
              <a:chOff x="7726148" y="679122"/>
              <a:chExt cx="2698430" cy="3917462"/>
            </a:xfrm>
          </p:grpSpPr>
          <p:sp>
            <p:nvSpPr>
              <p:cNvPr id="124" name="Google Shape;124;p26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6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6"/>
              <p:cNvSpPr/>
              <p:nvPr/>
            </p:nvSpPr>
            <p:spPr>
              <a:xfrm>
                <a:off x="10228462" y="679122"/>
                <a:ext cx="148998" cy="127833"/>
              </a:xfrm>
              <a:custGeom>
                <a:rect b="b" l="l" r="r" t="t"/>
                <a:pathLst>
                  <a:path extrusionOk="0" h="1522" w="1774">
                    <a:moveTo>
                      <a:pt x="761" y="401"/>
                    </a:moveTo>
                    <a:cubicBezTo>
                      <a:pt x="1082" y="401"/>
                      <a:pt x="1238" y="789"/>
                      <a:pt x="1013" y="1014"/>
                    </a:cubicBezTo>
                    <a:cubicBezTo>
                      <a:pt x="941" y="1086"/>
                      <a:pt x="851" y="1119"/>
                      <a:pt x="763" y="1119"/>
                    </a:cubicBezTo>
                    <a:cubicBezTo>
                      <a:pt x="580" y="1119"/>
                      <a:pt x="405" y="978"/>
                      <a:pt x="405" y="761"/>
                    </a:cubicBezTo>
                    <a:cubicBezTo>
                      <a:pt x="405" y="565"/>
                      <a:pt x="565" y="405"/>
                      <a:pt x="761" y="401"/>
                    </a:cubicBezTo>
                    <a:close/>
                    <a:moveTo>
                      <a:pt x="767" y="0"/>
                    </a:moveTo>
                    <a:cubicBezTo>
                      <a:pt x="376" y="0"/>
                      <a:pt x="1" y="304"/>
                      <a:pt x="1" y="761"/>
                    </a:cubicBezTo>
                    <a:cubicBezTo>
                      <a:pt x="1" y="1182"/>
                      <a:pt x="341" y="1518"/>
                      <a:pt x="761" y="1522"/>
                    </a:cubicBezTo>
                    <a:cubicBezTo>
                      <a:pt x="1438" y="1522"/>
                      <a:pt x="1774" y="701"/>
                      <a:pt x="1298" y="225"/>
                    </a:cubicBezTo>
                    <a:cubicBezTo>
                      <a:pt x="1144" y="70"/>
                      <a:pt x="953" y="0"/>
                      <a:pt x="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6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6"/>
              <p:cNvSpPr/>
              <p:nvPr/>
            </p:nvSpPr>
            <p:spPr>
              <a:xfrm>
                <a:off x="9020853" y="1998017"/>
                <a:ext cx="1057770" cy="1611852"/>
              </a:xfrm>
              <a:custGeom>
                <a:rect b="b" l="l" r="r" t="t"/>
                <a:pathLst>
                  <a:path extrusionOk="0" h="19191" w="12594">
                    <a:moveTo>
                      <a:pt x="12481" y="1"/>
                    </a:moveTo>
                    <a:lnTo>
                      <a:pt x="7066" y="5417"/>
                    </a:lnTo>
                    <a:lnTo>
                      <a:pt x="7066" y="12017"/>
                    </a:lnTo>
                    <a:lnTo>
                      <a:pt x="1" y="19078"/>
                    </a:lnTo>
                    <a:lnTo>
                      <a:pt x="117" y="19190"/>
                    </a:lnTo>
                    <a:lnTo>
                      <a:pt x="7226" y="12081"/>
                    </a:lnTo>
                    <a:lnTo>
                      <a:pt x="7226" y="5485"/>
                    </a:lnTo>
                    <a:lnTo>
                      <a:pt x="12593" y="113"/>
                    </a:lnTo>
                    <a:lnTo>
                      <a:pt x="12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6"/>
              <p:cNvSpPr/>
              <p:nvPr/>
            </p:nvSpPr>
            <p:spPr>
              <a:xfrm>
                <a:off x="9805572" y="1401268"/>
                <a:ext cx="562817" cy="889370"/>
              </a:xfrm>
              <a:custGeom>
                <a:rect b="b" l="l" r="r" t="t"/>
                <a:pathLst>
                  <a:path extrusionOk="0" h="10589" w="6701">
                    <a:moveTo>
                      <a:pt x="112" y="1"/>
                    </a:moveTo>
                    <a:lnTo>
                      <a:pt x="0" y="117"/>
                    </a:lnTo>
                    <a:lnTo>
                      <a:pt x="6541" y="6658"/>
                    </a:lnTo>
                    <a:lnTo>
                      <a:pt x="6541" y="10588"/>
                    </a:lnTo>
                    <a:lnTo>
                      <a:pt x="6701" y="10588"/>
                    </a:lnTo>
                    <a:lnTo>
                      <a:pt x="6701" y="6590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26"/>
            <p:cNvGrpSpPr/>
            <p:nvPr/>
          </p:nvGrpSpPr>
          <p:grpSpPr>
            <a:xfrm>
              <a:off x="562194" y="410025"/>
              <a:ext cx="258605" cy="258941"/>
              <a:chOff x="8925357" y="2817675"/>
              <a:chExt cx="258605" cy="258941"/>
            </a:xfrm>
          </p:grpSpPr>
          <p:sp>
            <p:nvSpPr>
              <p:cNvPr id="131" name="Google Shape;131;p26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6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33;p26"/>
            <p:cNvGrpSpPr/>
            <p:nvPr/>
          </p:nvGrpSpPr>
          <p:grpSpPr>
            <a:xfrm rot="5400000">
              <a:off x="8467489" y="2523161"/>
              <a:ext cx="556854" cy="97176"/>
              <a:chOff x="8351789" y="4872911"/>
              <a:chExt cx="556854" cy="97176"/>
            </a:xfrm>
          </p:grpSpPr>
          <p:sp>
            <p:nvSpPr>
              <p:cNvPr id="134" name="Google Shape;134;p26"/>
              <p:cNvSpPr/>
              <p:nvPr/>
            </p:nvSpPr>
            <p:spPr>
              <a:xfrm>
                <a:off x="8351789" y="4872911"/>
                <a:ext cx="137324" cy="97176"/>
              </a:xfrm>
              <a:custGeom>
                <a:rect b="b" l="l" r="r" t="t"/>
                <a:pathLst>
                  <a:path extrusionOk="0" h="1157" w="1635">
                    <a:moveTo>
                      <a:pt x="1" y="0"/>
                    </a:moveTo>
                    <a:lnTo>
                      <a:pt x="954" y="1157"/>
                    </a:lnTo>
                    <a:lnTo>
                      <a:pt x="1634" y="1157"/>
                    </a:ln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6"/>
              <p:cNvSpPr/>
              <p:nvPr/>
            </p:nvSpPr>
            <p:spPr>
              <a:xfrm>
                <a:off x="845635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8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6"/>
              <p:cNvSpPr/>
              <p:nvPr/>
            </p:nvSpPr>
            <p:spPr>
              <a:xfrm>
                <a:off x="8561260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6"/>
              <p:cNvSpPr/>
              <p:nvPr/>
            </p:nvSpPr>
            <p:spPr>
              <a:xfrm>
                <a:off x="8666164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6"/>
              <p:cNvSpPr/>
              <p:nvPr/>
            </p:nvSpPr>
            <p:spPr>
              <a:xfrm>
                <a:off x="877106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0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9" name="Google Shape;139;p26"/>
            <p:cNvSpPr/>
            <p:nvPr/>
          </p:nvSpPr>
          <p:spPr>
            <a:xfrm>
              <a:off x="7306875" y="4600447"/>
              <a:ext cx="2229499" cy="657745"/>
            </a:xfrm>
            <a:custGeom>
              <a:rect b="b" l="l" r="r" t="t"/>
              <a:pathLst>
                <a:path extrusionOk="0" h="6486" w="21985">
                  <a:moveTo>
                    <a:pt x="21784" y="1"/>
                  </a:moveTo>
                  <a:lnTo>
                    <a:pt x="19442" y="2342"/>
                  </a:lnTo>
                  <a:lnTo>
                    <a:pt x="3943" y="2342"/>
                  </a:lnTo>
                  <a:lnTo>
                    <a:pt x="0" y="6285"/>
                  </a:lnTo>
                  <a:lnTo>
                    <a:pt x="201" y="6485"/>
                  </a:lnTo>
                  <a:lnTo>
                    <a:pt x="4059" y="2626"/>
                  </a:lnTo>
                  <a:lnTo>
                    <a:pt x="19558" y="2626"/>
                  </a:lnTo>
                  <a:lnTo>
                    <a:pt x="21984" y="201"/>
                  </a:lnTo>
                  <a:lnTo>
                    <a:pt x="21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 rot="-5400000">
              <a:off x="7658071" y="-461281"/>
              <a:ext cx="1325446" cy="1878100"/>
            </a:xfrm>
            <a:custGeom>
              <a:rect b="b" l="l" r="r" t="t"/>
              <a:pathLst>
                <a:path extrusionOk="0" h="22361" w="15781">
                  <a:moveTo>
                    <a:pt x="15640" y="0"/>
                  </a:moveTo>
                  <a:lnTo>
                    <a:pt x="9404" y="6237"/>
                  </a:lnTo>
                  <a:lnTo>
                    <a:pt x="9404" y="12821"/>
                  </a:lnTo>
                  <a:lnTo>
                    <a:pt x="1" y="22224"/>
                  </a:lnTo>
                  <a:lnTo>
                    <a:pt x="141" y="22360"/>
                  </a:lnTo>
                  <a:lnTo>
                    <a:pt x="9600" y="12902"/>
                  </a:lnTo>
                  <a:lnTo>
                    <a:pt x="9600" y="6317"/>
                  </a:lnTo>
                  <a:lnTo>
                    <a:pt x="15780" y="137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6"/>
          <p:cNvSpPr txBox="1"/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42" name="Google Shape;142;p26"/>
          <p:cNvSpPr txBox="1"/>
          <p:nvPr>
            <p:ph idx="2" type="title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3052350" y="3267278"/>
            <a:ext cx="30393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" type="subTitle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9pPr>
          </a:lstStyle>
          <a:p/>
        </p:txBody>
      </p:sp>
      <p:sp>
        <p:nvSpPr>
          <p:cNvPr id="146" name="Google Shape;146;p27"/>
          <p:cNvSpPr txBox="1"/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147" name="Google Shape;147;p27"/>
          <p:cNvGrpSpPr/>
          <p:nvPr/>
        </p:nvGrpSpPr>
        <p:grpSpPr>
          <a:xfrm>
            <a:off x="4590435" y="-1007875"/>
            <a:ext cx="6038601" cy="7441010"/>
            <a:chOff x="4590435" y="-1007875"/>
            <a:chExt cx="6038601" cy="7441010"/>
          </a:xfrm>
        </p:grpSpPr>
        <p:sp>
          <p:nvSpPr>
            <p:cNvPr id="148" name="Google Shape;148;p27"/>
            <p:cNvSpPr/>
            <p:nvPr/>
          </p:nvSpPr>
          <p:spPr>
            <a:xfrm>
              <a:off x="5025290" y="1403608"/>
              <a:ext cx="5603746" cy="5029527"/>
            </a:xfrm>
            <a:custGeom>
              <a:rect b="b" l="l" r="r" t="t"/>
              <a:pathLst>
                <a:path extrusionOk="0" h="62162" w="69259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4590435" y="-831208"/>
              <a:ext cx="5930985" cy="6805915"/>
            </a:xfrm>
            <a:custGeom>
              <a:rect b="b" l="l" r="r" t="t"/>
              <a:pathLst>
                <a:path extrusionOk="0" h="79795" w="69537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" name="Google Shape;150;p27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151" name="Google Shape;151;p27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7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7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7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7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rect b="b" l="l" r="r" t="t"/>
                <a:pathLst>
                  <a:path extrusionOk="0" h="1276" w="1332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7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rect b="b" l="l" r="r" t="t"/>
                <a:pathLst>
                  <a:path extrusionOk="0" h="1276" w="1277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7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7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7"/>
            <p:cNvGrpSpPr/>
            <p:nvPr/>
          </p:nvGrpSpPr>
          <p:grpSpPr>
            <a:xfrm>
              <a:off x="5052941" y="-1007875"/>
              <a:ext cx="3372033" cy="3579622"/>
              <a:chOff x="6474042" y="-61911"/>
              <a:chExt cx="4446246" cy="4719966"/>
            </a:xfrm>
          </p:grpSpPr>
          <p:sp>
            <p:nvSpPr>
              <p:cNvPr id="160" name="Google Shape;160;p27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7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rect b="b" l="l" r="r" t="t"/>
                <a:pathLst>
                  <a:path extrusionOk="0" h="5490" w="5491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rect b="b" l="l" r="r" t="t"/>
                <a:pathLst>
                  <a:path extrusionOk="0" h="2275" w="2274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7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7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5" name="Google Shape;165;p27"/>
            <p:cNvSpPr/>
            <p:nvPr/>
          </p:nvSpPr>
          <p:spPr>
            <a:xfrm>
              <a:off x="7522237" y="-209327"/>
              <a:ext cx="1798786" cy="1791641"/>
            </a:xfrm>
            <a:custGeom>
              <a:rect b="b" l="l" r="r" t="t"/>
              <a:pathLst>
                <a:path extrusionOk="0" h="13974" w="1403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" name="Google Shape;166;p27"/>
            <p:cNvGrpSpPr/>
            <p:nvPr/>
          </p:nvGrpSpPr>
          <p:grpSpPr>
            <a:xfrm>
              <a:off x="6066323" y="845916"/>
              <a:ext cx="3431384" cy="3617770"/>
              <a:chOff x="5563238" y="409147"/>
              <a:chExt cx="4473190" cy="4716164"/>
            </a:xfrm>
          </p:grpSpPr>
          <p:sp>
            <p:nvSpPr>
              <p:cNvPr id="167" name="Google Shape;167;p27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7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rect b="b" l="l" r="r" t="t"/>
                <a:pathLst>
                  <a:path extrusionOk="0" h="5490" w="5547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7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7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rect b="b" l="l" r="r" t="t"/>
                <a:pathLst>
                  <a:path extrusionOk="0" h="2275" w="2275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7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7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rect b="b" l="l" r="r" t="t"/>
                <a:pathLst>
                  <a:path extrusionOk="0" h="13974" w="1403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27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174" name="Google Shape;174;p27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rect b="b" l="l" r="r" t="t"/>
                <a:pathLst>
                  <a:path extrusionOk="0" h="2330" w="389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7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rect b="b" l="l" r="r" t="t"/>
                <a:pathLst>
                  <a:path extrusionOk="0" h="334" w="233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Google Shape;176;p27"/>
            <p:cNvGrpSpPr/>
            <p:nvPr/>
          </p:nvGrpSpPr>
          <p:grpSpPr>
            <a:xfrm>
              <a:off x="8049231" y="4543486"/>
              <a:ext cx="744776" cy="130184"/>
              <a:chOff x="8829494" y="3047299"/>
              <a:chExt cx="744776" cy="130184"/>
            </a:xfrm>
          </p:grpSpPr>
          <p:sp>
            <p:nvSpPr>
              <p:cNvPr id="177" name="Google Shape;177;p27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7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7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7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7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" name="Google Shape;182;p27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183" name="Google Shape;183;p27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rect b="b" l="l" r="r" t="t"/>
                <a:pathLst>
                  <a:path extrusionOk="0" h="722" w="4382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7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rect b="b" l="l" r="r" t="t"/>
                <a:pathLst>
                  <a:path extrusionOk="0" h="722" w="2164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rect b="b" l="l" r="r" t="t"/>
                <a:pathLst>
                  <a:path extrusionOk="0" h="722" w="722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27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187" name="Google Shape;187;p27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rect b="b" l="l" r="r" t="t"/>
                <a:pathLst>
                  <a:path extrusionOk="0" h="9040" w="30499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8"/>
          <p:cNvGrpSpPr/>
          <p:nvPr/>
        </p:nvGrpSpPr>
        <p:grpSpPr>
          <a:xfrm>
            <a:off x="-1897800" y="-564139"/>
            <a:ext cx="12137627" cy="7877285"/>
            <a:chOff x="-1897800" y="-564139"/>
            <a:chExt cx="12137627" cy="7877285"/>
          </a:xfrm>
        </p:grpSpPr>
        <p:sp>
          <p:nvSpPr>
            <p:cNvPr id="191" name="Google Shape;191;p28"/>
            <p:cNvSpPr/>
            <p:nvPr/>
          </p:nvSpPr>
          <p:spPr>
            <a:xfrm flipH="1">
              <a:off x="6899664" y="-444798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-1897800" y="1636082"/>
              <a:ext cx="6322101" cy="5677064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" name="Google Shape;193;p28"/>
            <p:cNvGrpSpPr/>
            <p:nvPr/>
          </p:nvGrpSpPr>
          <p:grpSpPr>
            <a:xfrm>
              <a:off x="2033644" y="4281755"/>
              <a:ext cx="618213" cy="306426"/>
              <a:chOff x="5989375" y="1843575"/>
              <a:chExt cx="136525" cy="67675"/>
            </a:xfrm>
          </p:grpSpPr>
          <p:sp>
            <p:nvSpPr>
              <p:cNvPr id="194" name="Google Shape;194;p2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8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8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" name="Google Shape;202;p28"/>
            <p:cNvGrpSpPr/>
            <p:nvPr/>
          </p:nvGrpSpPr>
          <p:grpSpPr>
            <a:xfrm>
              <a:off x="726170" y="3312113"/>
              <a:ext cx="1228885" cy="2188720"/>
              <a:chOff x="8389396" y="1055350"/>
              <a:chExt cx="1228885" cy="2188720"/>
            </a:xfrm>
          </p:grpSpPr>
          <p:sp>
            <p:nvSpPr>
              <p:cNvPr id="203" name="Google Shape;203;p28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8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" name="Google Shape;205;p28"/>
            <p:cNvSpPr/>
            <p:nvPr/>
          </p:nvSpPr>
          <p:spPr>
            <a:xfrm>
              <a:off x="6877775" y="3554813"/>
              <a:ext cx="3075605" cy="2033485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6" name="Google Shape;206;p28"/>
            <p:cNvGrpSpPr/>
            <p:nvPr/>
          </p:nvGrpSpPr>
          <p:grpSpPr>
            <a:xfrm flipH="1" rot="5400000">
              <a:off x="8547291" y="741426"/>
              <a:ext cx="1228900" cy="2156171"/>
              <a:chOff x="455034" y="-121633"/>
              <a:chExt cx="629947" cy="1105275"/>
            </a:xfrm>
          </p:grpSpPr>
          <p:sp>
            <p:nvSpPr>
              <p:cNvPr id="207" name="Google Shape;207;p28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8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p28"/>
            <p:cNvGrpSpPr/>
            <p:nvPr/>
          </p:nvGrpSpPr>
          <p:grpSpPr>
            <a:xfrm flipH="1" rot="5400000">
              <a:off x="8103897" y="2323328"/>
              <a:ext cx="471865" cy="38050"/>
              <a:chOff x="6298452" y="2390050"/>
              <a:chExt cx="140725" cy="11350"/>
            </a:xfrm>
          </p:grpSpPr>
          <p:sp>
            <p:nvSpPr>
              <p:cNvPr id="210" name="Google Shape;210;p28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8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8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" name="Google Shape;213;p28"/>
            <p:cNvGrpSpPr/>
            <p:nvPr/>
          </p:nvGrpSpPr>
          <p:grpSpPr>
            <a:xfrm rot="5400000">
              <a:off x="5977386" y="2664543"/>
              <a:ext cx="2375896" cy="3296647"/>
              <a:chOff x="2132995" y="960308"/>
              <a:chExt cx="496177" cy="688437"/>
            </a:xfrm>
          </p:grpSpPr>
          <p:sp>
            <p:nvSpPr>
              <p:cNvPr id="214" name="Google Shape;214;p2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8"/>
            <p:cNvGrpSpPr/>
            <p:nvPr/>
          </p:nvGrpSpPr>
          <p:grpSpPr>
            <a:xfrm>
              <a:off x="1592506" y="555320"/>
              <a:ext cx="457201" cy="78377"/>
              <a:chOff x="3029245" y="907035"/>
              <a:chExt cx="129011" cy="22560"/>
            </a:xfrm>
          </p:grpSpPr>
          <p:sp>
            <p:nvSpPr>
              <p:cNvPr id="220" name="Google Shape;220;p28"/>
              <p:cNvSpPr/>
              <p:nvPr/>
            </p:nvSpPr>
            <p:spPr>
              <a:xfrm>
                <a:off x="3126380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>
                <a:off x="3101902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8"/>
              <p:cNvSpPr/>
              <p:nvPr/>
            </p:nvSpPr>
            <p:spPr>
              <a:xfrm>
                <a:off x="3077790" y="907035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8"/>
              <p:cNvSpPr/>
              <p:nvPr/>
            </p:nvSpPr>
            <p:spPr>
              <a:xfrm>
                <a:off x="3053723" y="907035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8"/>
              <p:cNvSpPr/>
              <p:nvPr/>
            </p:nvSpPr>
            <p:spPr>
              <a:xfrm>
                <a:off x="3029245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5" name="Google Shape;225;p28"/>
            <p:cNvSpPr/>
            <p:nvPr/>
          </p:nvSpPr>
          <p:spPr>
            <a:xfrm>
              <a:off x="-1478400" y="2"/>
              <a:ext cx="3381525" cy="1996389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6" name="Google Shape;226;p28"/>
            <p:cNvGrpSpPr/>
            <p:nvPr/>
          </p:nvGrpSpPr>
          <p:grpSpPr>
            <a:xfrm flipH="1">
              <a:off x="465001" y="-564139"/>
              <a:ext cx="2374678" cy="2502550"/>
              <a:chOff x="2011428" y="602777"/>
              <a:chExt cx="774292" cy="815987"/>
            </a:xfrm>
          </p:grpSpPr>
          <p:sp>
            <p:nvSpPr>
              <p:cNvPr id="227" name="Google Shape;227;p2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" name="Google Shape;233;p28"/>
            <p:cNvGrpSpPr/>
            <p:nvPr/>
          </p:nvGrpSpPr>
          <p:grpSpPr>
            <a:xfrm flipH="1" rot="5400000">
              <a:off x="7897809" y="-611671"/>
              <a:ext cx="1047647" cy="1867550"/>
              <a:chOff x="4549150" y="1401575"/>
              <a:chExt cx="1183114" cy="2109034"/>
            </a:xfrm>
          </p:grpSpPr>
          <p:sp>
            <p:nvSpPr>
              <p:cNvPr id="234" name="Google Shape;234;p28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rect b="b" l="l" r="r" t="t"/>
                <a:pathLst>
                  <a:path extrusionOk="0" h="1121" w="1309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rect b="b" l="l" r="r" t="t"/>
                <a:pathLst>
                  <a:path extrusionOk="0" h="17609" w="9973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Google Shape;236;p28"/>
            <p:cNvGrpSpPr/>
            <p:nvPr/>
          </p:nvGrpSpPr>
          <p:grpSpPr>
            <a:xfrm>
              <a:off x="-1552690" y="-385842"/>
              <a:ext cx="2375896" cy="3296647"/>
              <a:chOff x="2132995" y="960308"/>
              <a:chExt cx="496177" cy="688437"/>
            </a:xfrm>
          </p:grpSpPr>
          <p:sp>
            <p:nvSpPr>
              <p:cNvPr id="237" name="Google Shape;237;p2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2" name="Google Shape;242;p28"/>
          <p:cNvSpPr txBox="1"/>
          <p:nvPr>
            <p:ph type="title"/>
          </p:nvPr>
        </p:nvSpPr>
        <p:spPr>
          <a:xfrm>
            <a:off x="1269150" y="1483990"/>
            <a:ext cx="66057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9"/>
          <p:cNvGrpSpPr/>
          <p:nvPr/>
        </p:nvGrpSpPr>
        <p:grpSpPr>
          <a:xfrm>
            <a:off x="-1088076" y="-1000252"/>
            <a:ext cx="3803739" cy="4516379"/>
            <a:chOff x="-1060422" y="-1000252"/>
            <a:chExt cx="3803739" cy="4516379"/>
          </a:xfrm>
        </p:grpSpPr>
        <p:sp>
          <p:nvSpPr>
            <p:cNvPr id="245" name="Google Shape;245;p29"/>
            <p:cNvSpPr/>
            <p:nvPr/>
          </p:nvSpPr>
          <p:spPr>
            <a:xfrm>
              <a:off x="-1060422" y="-8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" name="Google Shape;246;p29"/>
            <p:cNvGrpSpPr/>
            <p:nvPr/>
          </p:nvGrpSpPr>
          <p:grpSpPr>
            <a:xfrm>
              <a:off x="945461" y="736374"/>
              <a:ext cx="219510" cy="219124"/>
              <a:chOff x="1466575" y="2391250"/>
              <a:chExt cx="59575" cy="59475"/>
            </a:xfrm>
          </p:grpSpPr>
          <p:sp>
            <p:nvSpPr>
              <p:cNvPr id="247" name="Google Shape;247;p29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9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9"/>
            <p:cNvGrpSpPr/>
            <p:nvPr/>
          </p:nvGrpSpPr>
          <p:grpSpPr>
            <a:xfrm>
              <a:off x="-384164" y="-1000252"/>
              <a:ext cx="3127481" cy="4516379"/>
              <a:chOff x="278245" y="-184325"/>
              <a:chExt cx="2358228" cy="3405504"/>
            </a:xfrm>
          </p:grpSpPr>
          <p:grpSp>
            <p:nvGrpSpPr>
              <p:cNvPr id="250" name="Google Shape;250;p29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51" name="Google Shape;251;p29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6" name="Google Shape;256;p29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7" name="Google Shape;257;p29"/>
          <p:cNvGrpSpPr/>
          <p:nvPr/>
        </p:nvGrpSpPr>
        <p:grpSpPr>
          <a:xfrm>
            <a:off x="265777" y="4373873"/>
            <a:ext cx="4306226" cy="2966902"/>
            <a:chOff x="293430" y="4373873"/>
            <a:chExt cx="4306226" cy="2966902"/>
          </a:xfrm>
        </p:grpSpPr>
        <p:grpSp>
          <p:nvGrpSpPr>
            <p:cNvPr id="258" name="Google Shape;258;p29"/>
            <p:cNvGrpSpPr/>
            <p:nvPr/>
          </p:nvGrpSpPr>
          <p:grpSpPr>
            <a:xfrm>
              <a:off x="3565695" y="4429961"/>
              <a:ext cx="801674" cy="397824"/>
              <a:chOff x="1622300" y="2291700"/>
              <a:chExt cx="118800" cy="58950"/>
            </a:xfrm>
          </p:grpSpPr>
          <p:sp>
            <p:nvSpPr>
              <p:cNvPr id="259" name="Google Shape;259;p29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9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7" name="Google Shape;267;p29"/>
            <p:cNvGrpSpPr/>
            <p:nvPr/>
          </p:nvGrpSpPr>
          <p:grpSpPr>
            <a:xfrm flipH="1" rot="5400000">
              <a:off x="963092" y="3704211"/>
              <a:ext cx="2966902" cy="4306226"/>
              <a:chOff x="6769513" y="299393"/>
              <a:chExt cx="1308620" cy="1899526"/>
            </a:xfrm>
          </p:grpSpPr>
          <p:sp>
            <p:nvSpPr>
              <p:cNvPr id="268" name="Google Shape;268;p29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4" name="Google Shape;274;p29"/>
          <p:cNvSpPr txBox="1"/>
          <p:nvPr>
            <p:ph type="title"/>
          </p:nvPr>
        </p:nvSpPr>
        <p:spPr>
          <a:xfrm>
            <a:off x="945441" y="1323878"/>
            <a:ext cx="34425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29"/>
          <p:cNvSpPr txBox="1"/>
          <p:nvPr>
            <p:ph idx="1" type="subTitle"/>
          </p:nvPr>
        </p:nvSpPr>
        <p:spPr>
          <a:xfrm>
            <a:off x="945450" y="2750728"/>
            <a:ext cx="34425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0"/>
          <p:cNvGrpSpPr/>
          <p:nvPr/>
        </p:nvGrpSpPr>
        <p:grpSpPr>
          <a:xfrm>
            <a:off x="6302380" y="-753973"/>
            <a:ext cx="4838247" cy="8737197"/>
            <a:chOff x="6149980" y="-753973"/>
            <a:chExt cx="4838247" cy="8737197"/>
          </a:xfrm>
        </p:grpSpPr>
        <p:sp>
          <p:nvSpPr>
            <p:cNvPr id="278" name="Google Shape;278;p30"/>
            <p:cNvSpPr/>
            <p:nvPr/>
          </p:nvSpPr>
          <p:spPr>
            <a:xfrm rot="10800000">
              <a:off x="6501374" y="2350375"/>
              <a:ext cx="4486853" cy="296661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" name="Google Shape;279;p30"/>
            <p:cNvGrpSpPr/>
            <p:nvPr/>
          </p:nvGrpSpPr>
          <p:grpSpPr>
            <a:xfrm flipH="1">
              <a:off x="7623943" y="2421824"/>
              <a:ext cx="300359" cy="299855"/>
              <a:chOff x="1466575" y="2391250"/>
              <a:chExt cx="59575" cy="59475"/>
            </a:xfrm>
          </p:grpSpPr>
          <p:sp>
            <p:nvSpPr>
              <p:cNvPr id="280" name="Google Shape;280;p30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0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2" name="Google Shape;282;p30"/>
            <p:cNvGrpSpPr/>
            <p:nvPr/>
          </p:nvGrpSpPr>
          <p:grpSpPr>
            <a:xfrm flipH="1">
              <a:off x="6149980" y="-661273"/>
              <a:ext cx="2817846" cy="4069237"/>
              <a:chOff x="278245" y="-184325"/>
              <a:chExt cx="2358228" cy="3405504"/>
            </a:xfrm>
          </p:grpSpPr>
          <p:grpSp>
            <p:nvGrpSpPr>
              <p:cNvPr id="283" name="Google Shape;283;p30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84" name="Google Shape;284;p30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" name="Google Shape;285;p30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Google Shape;286;p30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Google Shape;287;p30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" name="Google Shape;288;p30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9" name="Google Shape;289;p30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0" name="Google Shape;290;p30"/>
            <p:cNvSpPr/>
            <p:nvPr/>
          </p:nvSpPr>
          <p:spPr>
            <a:xfrm rot="10800000">
              <a:off x="8012311" y="-753973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7560791" y="3580603"/>
              <a:ext cx="3173104" cy="4402621"/>
              <a:chOff x="2132995" y="960308"/>
              <a:chExt cx="496177" cy="688437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7" name="Google Shape;297;p30"/>
          <p:cNvGrpSpPr/>
          <p:nvPr/>
        </p:nvGrpSpPr>
        <p:grpSpPr>
          <a:xfrm>
            <a:off x="-2749105" y="-2045482"/>
            <a:ext cx="6654696" cy="9234462"/>
            <a:chOff x="-2596705" y="-2045482"/>
            <a:chExt cx="6654696" cy="9234462"/>
          </a:xfrm>
        </p:grpSpPr>
        <p:grpSp>
          <p:nvGrpSpPr>
            <p:cNvPr id="298" name="Google Shape;298;p30"/>
            <p:cNvGrpSpPr/>
            <p:nvPr/>
          </p:nvGrpSpPr>
          <p:grpSpPr>
            <a:xfrm flipH="1">
              <a:off x="722369" y="491148"/>
              <a:ext cx="801674" cy="397824"/>
              <a:chOff x="1622300" y="2291700"/>
              <a:chExt cx="118800" cy="58950"/>
            </a:xfrm>
          </p:grpSpPr>
          <p:sp>
            <p:nvSpPr>
              <p:cNvPr id="299" name="Google Shape;299;p30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7" name="Google Shape;307;p30"/>
            <p:cNvSpPr/>
            <p:nvPr/>
          </p:nvSpPr>
          <p:spPr>
            <a:xfrm>
              <a:off x="-2596705" y="-1246603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8" name="Google Shape;308;p30"/>
            <p:cNvGrpSpPr/>
            <p:nvPr/>
          </p:nvGrpSpPr>
          <p:grpSpPr>
            <a:xfrm rot="10800000">
              <a:off x="-1185762" y="-2045482"/>
              <a:ext cx="2901864" cy="4211820"/>
              <a:chOff x="6769513" y="299393"/>
              <a:chExt cx="1308620" cy="1899526"/>
            </a:xfrm>
          </p:grpSpPr>
          <p:sp>
            <p:nvSpPr>
              <p:cNvPr id="309" name="Google Shape;309;p30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0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0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5" name="Google Shape;315;p30"/>
            <p:cNvSpPr/>
            <p:nvPr/>
          </p:nvSpPr>
          <p:spPr>
            <a:xfrm rot="10800000">
              <a:off x="1102163" y="4774798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6" name="Google Shape;316;p30"/>
            <p:cNvGrpSpPr/>
            <p:nvPr/>
          </p:nvGrpSpPr>
          <p:grpSpPr>
            <a:xfrm flipH="1">
              <a:off x="-1973878" y="2737381"/>
              <a:ext cx="3265346" cy="3441180"/>
              <a:chOff x="2011428" y="602777"/>
              <a:chExt cx="774292" cy="815987"/>
            </a:xfrm>
          </p:grpSpPr>
          <p:sp>
            <p:nvSpPr>
              <p:cNvPr id="317" name="Google Shape;317;p30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" name="Google Shape;323;p30"/>
            <p:cNvGrpSpPr/>
            <p:nvPr/>
          </p:nvGrpSpPr>
          <p:grpSpPr>
            <a:xfrm rot="-5400000">
              <a:off x="-1256153" y="3835717"/>
              <a:ext cx="3265346" cy="3441180"/>
              <a:chOff x="2011428" y="602777"/>
              <a:chExt cx="774292" cy="815987"/>
            </a:xfrm>
          </p:grpSpPr>
          <p:sp>
            <p:nvSpPr>
              <p:cNvPr id="324" name="Google Shape;324;p30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0" name="Google Shape;330;p30"/>
          <p:cNvSpPr txBox="1"/>
          <p:nvPr>
            <p:ph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1" name="Google Shape;331;p30"/>
          <p:cNvSpPr txBox="1"/>
          <p:nvPr>
            <p:ph idx="1" type="subTitle"/>
          </p:nvPr>
        </p:nvSpPr>
        <p:spPr>
          <a:xfrm>
            <a:off x="2646000" y="1407566"/>
            <a:ext cx="38520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32" name="Google Shape;332;p30"/>
          <p:cNvSpPr txBox="1"/>
          <p:nvPr/>
        </p:nvSpPr>
        <p:spPr>
          <a:xfrm>
            <a:off x="2779350" y="3548507"/>
            <a:ext cx="35853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i="0" lang="pt-BR" sz="12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pt-BR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i="0" lang="pt-BR" sz="12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pt-BR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i="0" lang="pt-BR" sz="12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32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336" name="Google Shape;336;p32"/>
            <p:cNvSpPr/>
            <p:nvPr/>
          </p:nvSpPr>
          <p:spPr>
            <a:xfrm>
              <a:off x="-1296571" y="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7" name="Google Shape;337;p32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338" name="Google Shape;338;p3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339" name="Google Shape;339;p3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3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3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3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3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4" name="Google Shape;344;p3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45" name="Google Shape;345;p32"/>
          <p:cNvGrpSpPr/>
          <p:nvPr/>
        </p:nvGrpSpPr>
        <p:grpSpPr>
          <a:xfrm>
            <a:off x="5245253" y="-441860"/>
            <a:ext cx="6654696" cy="9380357"/>
            <a:chOff x="5245253" y="-441860"/>
            <a:chExt cx="6654696" cy="9380357"/>
          </a:xfrm>
        </p:grpSpPr>
        <p:sp>
          <p:nvSpPr>
            <p:cNvPr id="346" name="Google Shape;346;p32"/>
            <p:cNvSpPr/>
            <p:nvPr/>
          </p:nvSpPr>
          <p:spPr>
            <a:xfrm flipH="1" rot="10800000">
              <a:off x="5245253" y="130179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7" name="Google Shape;347;p32"/>
            <p:cNvGrpSpPr/>
            <p:nvPr/>
          </p:nvGrpSpPr>
          <p:grpSpPr>
            <a:xfrm flipH="1">
              <a:off x="8418770" y="-441860"/>
              <a:ext cx="2708843" cy="3931640"/>
              <a:chOff x="6769513" y="299393"/>
              <a:chExt cx="1308620" cy="1899526"/>
            </a:xfrm>
          </p:grpSpPr>
          <p:sp>
            <p:nvSpPr>
              <p:cNvPr id="348" name="Google Shape;348;p3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4" name="Google Shape;354;p32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2"/>
            <p:cNvSpPr/>
            <p:nvPr/>
          </p:nvSpPr>
          <p:spPr>
            <a:xfrm flipH="1" rot="10800000">
              <a:off x="8796218" y="357532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40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b="1" i="0" sz="30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gif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gif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gif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gif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952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"/>
          <p:cNvSpPr txBox="1"/>
          <p:nvPr>
            <p:ph type="ctrTitle"/>
          </p:nvPr>
        </p:nvSpPr>
        <p:spPr>
          <a:xfrm>
            <a:off x="702945" y="1495350"/>
            <a:ext cx="7738110" cy="21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pt-BR" sz="4800"/>
              <a:t>SQL</a:t>
            </a:r>
            <a:br>
              <a:rPr lang="pt-BR" sz="4800"/>
            </a:br>
            <a:r>
              <a:rPr lang="pt-BR" sz="4800"/>
              <a:t>(Structured Query Language)</a:t>
            </a:r>
            <a:endParaRPr sz="4800"/>
          </a:p>
        </p:txBody>
      </p:sp>
      <p:grpSp>
        <p:nvGrpSpPr>
          <p:cNvPr id="383" name="Google Shape;383;p1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384" name="Google Shape;384;p1"/>
            <p:cNvSpPr/>
            <p:nvPr/>
          </p:nvSpPr>
          <p:spPr>
            <a:xfrm>
              <a:off x="1491600" y="2391250"/>
              <a:ext cx="9425" cy="59475"/>
            </a:xfrm>
            <a:custGeom>
              <a:rect b="b" l="l" r="r" t="t"/>
              <a:pathLst>
                <a:path extrusionOk="0" h="2379" w="377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1466575" y="2416275"/>
              <a:ext cx="59575" cy="9425"/>
            </a:xfrm>
            <a:custGeom>
              <a:rect b="b" l="l" r="r" t="t"/>
              <a:pathLst>
                <a:path extrusionOk="0" h="377" w="2383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"/>
          <p:cNvSpPr txBox="1"/>
          <p:nvPr>
            <p:ph type="title"/>
          </p:nvPr>
        </p:nvSpPr>
        <p:spPr>
          <a:xfrm>
            <a:off x="2158575" y="215900"/>
            <a:ext cx="4826850" cy="1038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CREATE TABLE</a:t>
            </a:r>
            <a:endParaRPr sz="4000"/>
          </a:p>
        </p:txBody>
      </p:sp>
      <p:sp>
        <p:nvSpPr>
          <p:cNvPr id="463" name="Google Shape;463;p7"/>
          <p:cNvSpPr txBox="1"/>
          <p:nvPr/>
        </p:nvSpPr>
        <p:spPr>
          <a:xfrm>
            <a:off x="4343400" y="1910030"/>
            <a:ext cx="336041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b="0" i="0" lang="pt-BR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CRIA A SUA TABELA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INFORMAÇÕES DENTRO DO () SERÃO AS COLUNAS CRIADAS DENTRO DA SUA TABELA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7"/>
          <p:cNvSpPr txBox="1"/>
          <p:nvPr/>
        </p:nvSpPr>
        <p:spPr>
          <a:xfrm>
            <a:off x="1069970" y="1540697"/>
            <a:ext cx="2679000" cy="22164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tabela 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id INTEGER PRIMARY KEY AUTOINCREMENT,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numero INTEGER,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texto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"/>
          <p:cNvSpPr txBox="1"/>
          <p:nvPr>
            <p:ph type="title"/>
          </p:nvPr>
        </p:nvSpPr>
        <p:spPr>
          <a:xfrm>
            <a:off x="2158575" y="353060"/>
            <a:ext cx="4826850" cy="1038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TIPOS DE DADOS</a:t>
            </a:r>
            <a:endParaRPr sz="4000"/>
          </a:p>
        </p:txBody>
      </p:sp>
      <p:sp>
        <p:nvSpPr>
          <p:cNvPr id="470" name="Google Shape;470;p8"/>
          <p:cNvSpPr txBox="1"/>
          <p:nvPr/>
        </p:nvSpPr>
        <p:spPr>
          <a:xfrm>
            <a:off x="1539608" y="1494720"/>
            <a:ext cx="606478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INTEGER: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Número inteiro, usado para armazenar valores sem casas decimais.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Ex: idade, quantidade, identificador (ID).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REAL: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Número de ponto flutuante (decimal), usado para valores com casas decimais.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Ex: preço, peso, média.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"/>
          <p:cNvSpPr txBox="1"/>
          <p:nvPr>
            <p:ph type="title"/>
          </p:nvPr>
        </p:nvSpPr>
        <p:spPr>
          <a:xfrm>
            <a:off x="2158575" y="353060"/>
            <a:ext cx="4826850" cy="1038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TIPOS DE DADOS</a:t>
            </a:r>
            <a:endParaRPr sz="4000"/>
          </a:p>
        </p:txBody>
      </p:sp>
      <p:sp>
        <p:nvSpPr>
          <p:cNvPr id="476" name="Google Shape;476;p9"/>
          <p:cNvSpPr txBox="1"/>
          <p:nvPr/>
        </p:nvSpPr>
        <p:spPr>
          <a:xfrm>
            <a:off x="1539608" y="1643310"/>
            <a:ext cx="606478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TEXT: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Texto ou cadeias de caracteres.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Ex: nomes, descrições, cidades.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BLOB: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Dados binários brutos (Binary Large Object), usados para armazenar arquivos, imagens, etc. NULLValor vazio ou nulo.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0"/>
          <p:cNvSpPr txBox="1"/>
          <p:nvPr>
            <p:ph type="title"/>
          </p:nvPr>
        </p:nvSpPr>
        <p:spPr>
          <a:xfrm>
            <a:off x="1053992" y="424116"/>
            <a:ext cx="70359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3200"/>
              <a:t>RESTRIÇÕES E PALAVRAS-CHAVE COMUNS</a:t>
            </a:r>
            <a:endParaRPr/>
          </a:p>
        </p:txBody>
      </p:sp>
      <p:sp>
        <p:nvSpPr>
          <p:cNvPr id="482" name="Google Shape;482;p10"/>
          <p:cNvSpPr txBox="1"/>
          <p:nvPr/>
        </p:nvSpPr>
        <p:spPr>
          <a:xfrm>
            <a:off x="888097" y="1772503"/>
            <a:ext cx="368390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PRIMARY KEY: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dentifica a coluna que será a chave primária (única e não nula).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Ex: id  INTEGER PRIMARY KEY AUTOINCREMENT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AUTOINCREMENT: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Faz o valor da chave primária aumentar automaticamente a cada novo registro.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0"/>
          <p:cNvSpPr txBox="1"/>
          <p:nvPr/>
        </p:nvSpPr>
        <p:spPr>
          <a:xfrm>
            <a:off x="4571999" y="1772502"/>
            <a:ext cx="368390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 NULL: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Garante que a coluna não aceita valores nulos.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UNIQUE: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Garante que os valores na coluna sejam únicos (sem repetição).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1"/>
          <p:cNvSpPr txBox="1"/>
          <p:nvPr>
            <p:ph type="title"/>
          </p:nvPr>
        </p:nvSpPr>
        <p:spPr>
          <a:xfrm>
            <a:off x="2158575" y="353060"/>
            <a:ext cx="4826850" cy="1038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INSERT</a:t>
            </a:r>
            <a:endParaRPr sz="4000"/>
          </a:p>
        </p:txBody>
      </p:sp>
      <p:sp>
        <p:nvSpPr>
          <p:cNvPr id="489" name="Google Shape;489;p11"/>
          <p:cNvSpPr txBox="1"/>
          <p:nvPr/>
        </p:nvSpPr>
        <p:spPr>
          <a:xfrm>
            <a:off x="1539608" y="1391850"/>
            <a:ext cx="60648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Usado para inserir novos dados em uma tabela.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INTO tabela (numero,texto) VALUES (15, ”texto”);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a6f03f71b_4_0"/>
          <p:cNvSpPr txBox="1"/>
          <p:nvPr>
            <p:ph type="title"/>
          </p:nvPr>
        </p:nvSpPr>
        <p:spPr>
          <a:xfrm>
            <a:off x="2158575" y="35306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SELECT</a:t>
            </a:r>
            <a:endParaRPr sz="4000"/>
          </a:p>
        </p:txBody>
      </p:sp>
      <p:sp>
        <p:nvSpPr>
          <p:cNvPr id="495" name="Google Shape;495;g35a6f03f71b_4_0"/>
          <p:cNvSpPr txBox="1"/>
          <p:nvPr/>
        </p:nvSpPr>
        <p:spPr>
          <a:xfrm>
            <a:off x="1539608" y="1391850"/>
            <a:ext cx="6064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Usado para consultar dados de uma tabela.</a:t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* FROM usuarios</a:t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2"/>
          <p:cNvSpPr txBox="1"/>
          <p:nvPr>
            <p:ph type="title"/>
          </p:nvPr>
        </p:nvSpPr>
        <p:spPr>
          <a:xfrm>
            <a:off x="2158575" y="353060"/>
            <a:ext cx="4826850" cy="1038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UPDATE</a:t>
            </a:r>
            <a:endParaRPr sz="4000"/>
          </a:p>
        </p:txBody>
      </p:sp>
      <p:sp>
        <p:nvSpPr>
          <p:cNvPr id="501" name="Google Shape;501;p12"/>
          <p:cNvSpPr txBox="1"/>
          <p:nvPr/>
        </p:nvSpPr>
        <p:spPr>
          <a:xfrm>
            <a:off x="1539608" y="1391850"/>
            <a:ext cx="6064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Usado para atualizar dados existentes em uma tabela.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UPDATE tabela SET numero = 30 WHERE id = 1;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3"/>
          <p:cNvSpPr txBox="1"/>
          <p:nvPr>
            <p:ph type="title"/>
          </p:nvPr>
        </p:nvSpPr>
        <p:spPr>
          <a:xfrm>
            <a:off x="2158575" y="353060"/>
            <a:ext cx="4826850" cy="1038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DELETE</a:t>
            </a:r>
            <a:endParaRPr sz="4000"/>
          </a:p>
        </p:txBody>
      </p:sp>
      <p:sp>
        <p:nvSpPr>
          <p:cNvPr id="507" name="Google Shape;507;p13"/>
          <p:cNvSpPr txBox="1"/>
          <p:nvPr/>
        </p:nvSpPr>
        <p:spPr>
          <a:xfrm>
            <a:off x="1539608" y="1391850"/>
            <a:ext cx="60648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Usado para remover dados de uma tabela.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DELETE FROM tabela WHERE id = 1;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5"/>
          <p:cNvSpPr txBox="1"/>
          <p:nvPr>
            <p:ph type="title"/>
          </p:nvPr>
        </p:nvSpPr>
        <p:spPr>
          <a:xfrm>
            <a:off x="983998" y="2337249"/>
            <a:ext cx="7176001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pt-BR"/>
              <a:t>FILTRANDO DADOS</a:t>
            </a:r>
            <a:endParaRPr/>
          </a:p>
        </p:txBody>
      </p:sp>
      <p:sp>
        <p:nvSpPr>
          <p:cNvPr id="513" name="Google Shape;513;p15"/>
          <p:cNvSpPr txBox="1"/>
          <p:nvPr>
            <p:ph idx="2" type="title"/>
          </p:nvPr>
        </p:nvSpPr>
        <p:spPr>
          <a:xfrm>
            <a:off x="3830592" y="1163052"/>
            <a:ext cx="1482815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03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/>
          <p:nvPr>
            <p:ph type="title"/>
          </p:nvPr>
        </p:nvSpPr>
        <p:spPr>
          <a:xfrm>
            <a:off x="2147992" y="227330"/>
            <a:ext cx="4848015" cy="1038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TABELA DE EXEMPLO</a:t>
            </a:r>
            <a:endParaRPr sz="4000"/>
          </a:p>
        </p:txBody>
      </p:sp>
      <p:graphicFrame>
        <p:nvGraphicFramePr>
          <p:cNvPr id="519" name="Google Shape;519;p16"/>
          <p:cNvGraphicFramePr/>
          <p:nvPr/>
        </p:nvGraphicFramePr>
        <p:xfrm>
          <a:off x="1811813" y="2148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{6CBD85F6-1163-4A93-980E-24D0CE13AEC7}</a:tableStyleId>
              </a:tblPr>
              <a:tblGrid>
                <a:gridCol w="1380100"/>
                <a:gridCol w="1380100"/>
                <a:gridCol w="1380100"/>
                <a:gridCol w="13801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idade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cidade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Ana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São Paulo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Bruno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Rio de Janeiro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Carla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Curitiba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Diego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35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São Paulo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Elisa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29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Belo Horizonte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520" name="Google Shape;520;p16"/>
          <p:cNvSpPr txBox="1"/>
          <p:nvPr/>
        </p:nvSpPr>
        <p:spPr>
          <a:xfrm>
            <a:off x="2730048" y="1415092"/>
            <a:ext cx="36839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TABELA ABAIXO SERÁ USADA PARA OS EXEMPLOS A SEGUIR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CONTEUDO</a:t>
            </a:r>
            <a:endParaRPr/>
          </a:p>
        </p:txBody>
      </p:sp>
      <p:sp>
        <p:nvSpPr>
          <p:cNvPr id="391" name="Google Shape;391;p2"/>
          <p:cNvSpPr txBox="1"/>
          <p:nvPr>
            <p:ph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392" name="Google Shape;392;p2"/>
          <p:cNvSpPr txBox="1"/>
          <p:nvPr>
            <p:ph idx="1" type="subTitle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393" name="Google Shape;393;p2"/>
          <p:cNvSpPr txBox="1"/>
          <p:nvPr>
            <p:ph idx="3" type="title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394" name="Google Shape;394;p2"/>
          <p:cNvSpPr txBox="1"/>
          <p:nvPr>
            <p:ph idx="4" type="subTitle"/>
          </p:nvPr>
        </p:nvSpPr>
        <p:spPr>
          <a:xfrm>
            <a:off x="5243211" y="1917922"/>
            <a:ext cx="2515028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COMANDOS BÁSICOS</a:t>
            </a:r>
            <a:endParaRPr/>
          </a:p>
        </p:txBody>
      </p:sp>
      <p:sp>
        <p:nvSpPr>
          <p:cNvPr id="395" name="Google Shape;395;p2"/>
          <p:cNvSpPr txBox="1"/>
          <p:nvPr>
            <p:ph idx="6" type="title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396" name="Google Shape;396;p2"/>
          <p:cNvSpPr txBox="1"/>
          <p:nvPr>
            <p:ph idx="7" type="subTitle"/>
          </p:nvPr>
        </p:nvSpPr>
        <p:spPr>
          <a:xfrm>
            <a:off x="1234025" y="3679789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FILTRANDO DADOS</a:t>
            </a:r>
            <a:endParaRPr/>
          </a:p>
        </p:txBody>
      </p:sp>
      <p:sp>
        <p:nvSpPr>
          <p:cNvPr id="397" name="Google Shape;397;p2"/>
          <p:cNvSpPr txBox="1"/>
          <p:nvPr/>
        </p:nvSpPr>
        <p:spPr>
          <a:xfrm>
            <a:off x="5958325" y="3002952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</a:pPr>
            <a:r>
              <a:rPr b="1" i="0" lang="pt-BR" sz="30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04</a:t>
            </a:r>
            <a:endParaRPr/>
          </a:p>
        </p:txBody>
      </p:sp>
      <p:sp>
        <p:nvSpPr>
          <p:cNvPr id="398" name="Google Shape;398;p2"/>
          <p:cNvSpPr txBox="1"/>
          <p:nvPr/>
        </p:nvSpPr>
        <p:spPr>
          <a:xfrm>
            <a:off x="5243211" y="3642863"/>
            <a:ext cx="2515028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</a:pPr>
            <a:r>
              <a:rPr b="1" i="0" lang="pt-BR" sz="2200" u="none" cap="none" strike="noStrik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FUNÇÕES DE AGREGAÇÃO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7"/>
          <p:cNvSpPr txBox="1"/>
          <p:nvPr>
            <p:ph type="title"/>
          </p:nvPr>
        </p:nvSpPr>
        <p:spPr>
          <a:xfrm>
            <a:off x="2158575" y="215900"/>
            <a:ext cx="4826850" cy="1038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WHERE</a:t>
            </a:r>
            <a:endParaRPr sz="4000"/>
          </a:p>
        </p:txBody>
      </p:sp>
      <p:sp>
        <p:nvSpPr>
          <p:cNvPr id="526" name="Google Shape;526;p17"/>
          <p:cNvSpPr txBox="1"/>
          <p:nvPr/>
        </p:nvSpPr>
        <p:spPr>
          <a:xfrm>
            <a:off x="2891788" y="1267245"/>
            <a:ext cx="33604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Filtra registros que atendam a uma condição.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27" name="Google Shape;527;p17"/>
          <p:cNvGraphicFramePr/>
          <p:nvPr/>
        </p:nvGraphicFramePr>
        <p:xfrm>
          <a:off x="2846706" y="33802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{6CBD85F6-1163-4A93-980E-24D0CE13AEC7}</a:tableStyleId>
              </a:tblPr>
              <a:tblGrid>
                <a:gridCol w="1079975"/>
                <a:gridCol w="1079975"/>
                <a:gridCol w="1079975"/>
                <a:gridCol w="1079975"/>
              </a:tblGrid>
              <a:tr h="47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idade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Ana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23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Diego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2"/>
                          </a:solidFill>
                        </a:rPr>
                        <a:t>35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8" name="Google Shape;528;p17"/>
          <p:cNvSpPr txBox="1"/>
          <p:nvPr/>
        </p:nvSpPr>
        <p:spPr>
          <a:xfrm>
            <a:off x="1165857" y="2139088"/>
            <a:ext cx="68122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* FROM usuarios WHERE cidade = 'São Paulo';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4"/>
          <p:cNvSpPr txBox="1"/>
          <p:nvPr>
            <p:ph type="title"/>
          </p:nvPr>
        </p:nvSpPr>
        <p:spPr>
          <a:xfrm>
            <a:off x="974885" y="1351734"/>
            <a:ext cx="3503647" cy="2440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800"/>
              <a:t>FAÇAM A LISTA DE EXERCÍCIO:</a:t>
            </a:r>
            <a:br>
              <a:rPr lang="pt-BR" sz="2800"/>
            </a:br>
            <a:br>
              <a:rPr lang="pt-BR" sz="2800">
                <a:solidFill>
                  <a:schemeClr val="dk2"/>
                </a:solidFill>
              </a:rPr>
            </a:br>
            <a:r>
              <a:rPr lang="pt-BR" sz="2800">
                <a:solidFill>
                  <a:schemeClr val="dk2"/>
                </a:solidFill>
              </a:rPr>
              <a:t>EXERCÍCIOS DE SQL 1</a:t>
            </a:r>
            <a:br>
              <a:rPr lang="pt-BR"/>
            </a:br>
            <a:endParaRPr/>
          </a:p>
        </p:txBody>
      </p:sp>
      <p:sp>
        <p:nvSpPr>
          <p:cNvPr id="534" name="Google Shape;534;p14"/>
          <p:cNvSpPr/>
          <p:nvPr/>
        </p:nvSpPr>
        <p:spPr>
          <a:xfrm>
            <a:off x="4905097" y="1017269"/>
            <a:ext cx="3743275" cy="280955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5" name="Google Shape;535;p14"/>
          <p:cNvGrpSpPr/>
          <p:nvPr/>
        </p:nvGrpSpPr>
        <p:grpSpPr>
          <a:xfrm>
            <a:off x="4905097" y="4262691"/>
            <a:ext cx="3293462" cy="92817"/>
            <a:chOff x="819025" y="3822075"/>
            <a:chExt cx="891450" cy="25125"/>
          </a:xfrm>
        </p:grpSpPr>
        <p:sp>
          <p:nvSpPr>
            <p:cNvPr id="536" name="Google Shape;536;p14"/>
            <p:cNvSpPr/>
            <p:nvPr/>
          </p:nvSpPr>
          <p:spPr>
            <a:xfrm>
              <a:off x="819025" y="3822375"/>
              <a:ext cx="891450" cy="24825"/>
            </a:xfrm>
            <a:custGeom>
              <a:rect b="b" l="l" r="r" t="t"/>
              <a:pathLst>
                <a:path extrusionOk="0" h="993" w="35658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1235525" y="3823575"/>
              <a:ext cx="134825" cy="14025"/>
            </a:xfrm>
            <a:custGeom>
              <a:rect b="b" l="l" r="r" t="t"/>
              <a:pathLst>
                <a:path extrusionOk="0" h="561" w="5393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1027875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1042475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1057100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10717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10863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GIFs de Man Of Steel Meme | Tenor" id="543" name="Google Shape;5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7150" y="1212246"/>
            <a:ext cx="3479168" cy="2419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8"/>
          <p:cNvSpPr txBox="1"/>
          <p:nvPr>
            <p:ph type="title"/>
          </p:nvPr>
        </p:nvSpPr>
        <p:spPr>
          <a:xfrm>
            <a:off x="2158575" y="215900"/>
            <a:ext cx="4826850" cy="1038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ORDER BY</a:t>
            </a:r>
            <a:endParaRPr/>
          </a:p>
        </p:txBody>
      </p:sp>
      <p:sp>
        <p:nvSpPr>
          <p:cNvPr id="549" name="Google Shape;549;p18"/>
          <p:cNvSpPr txBox="1"/>
          <p:nvPr/>
        </p:nvSpPr>
        <p:spPr>
          <a:xfrm>
            <a:off x="2394581" y="1470348"/>
            <a:ext cx="43548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Ordena os resultados, pode ser por uma ou mais colunas, e pode ser ascendente (ASC) ou descendente (DESC).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18"/>
          <p:cNvSpPr txBox="1"/>
          <p:nvPr/>
        </p:nvSpPr>
        <p:spPr>
          <a:xfrm>
            <a:off x="1165857" y="2609337"/>
            <a:ext cx="6812280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* FROM usuários ORDER BY idade ASC;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* FROM usuários ORDER BY idade DESC;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9"/>
          <p:cNvSpPr txBox="1"/>
          <p:nvPr>
            <p:ph type="title"/>
          </p:nvPr>
        </p:nvSpPr>
        <p:spPr>
          <a:xfrm>
            <a:off x="2158575" y="215900"/>
            <a:ext cx="4826850" cy="1038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LIMIT</a:t>
            </a:r>
            <a:endParaRPr/>
          </a:p>
        </p:txBody>
      </p:sp>
      <p:sp>
        <p:nvSpPr>
          <p:cNvPr id="556" name="Google Shape;556;p19"/>
          <p:cNvSpPr txBox="1"/>
          <p:nvPr/>
        </p:nvSpPr>
        <p:spPr>
          <a:xfrm>
            <a:off x="2394581" y="1254690"/>
            <a:ext cx="43548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Limita o número de registros retornados.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9"/>
          <p:cNvSpPr txBox="1"/>
          <p:nvPr/>
        </p:nvSpPr>
        <p:spPr>
          <a:xfrm>
            <a:off x="1165857" y="2609337"/>
            <a:ext cx="6812280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* FROM usuários ORDER BY idade ASC LIMIT 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0"/>
          <p:cNvSpPr txBox="1"/>
          <p:nvPr>
            <p:ph type="title"/>
          </p:nvPr>
        </p:nvSpPr>
        <p:spPr>
          <a:xfrm>
            <a:off x="1970824" y="233489"/>
            <a:ext cx="5202345" cy="1038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3200"/>
              <a:t>Combinando WHERE, ORDER BY e LIMIT</a:t>
            </a:r>
            <a:endParaRPr sz="3200"/>
          </a:p>
        </p:txBody>
      </p:sp>
      <p:sp>
        <p:nvSpPr>
          <p:cNvPr id="563" name="Google Shape;563;p20"/>
          <p:cNvSpPr txBox="1"/>
          <p:nvPr/>
        </p:nvSpPr>
        <p:spPr>
          <a:xfrm>
            <a:off x="2274142" y="1375149"/>
            <a:ext cx="47785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Todos os comandos anteriores podem ser combinados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0"/>
          <p:cNvSpPr txBox="1"/>
          <p:nvPr/>
        </p:nvSpPr>
        <p:spPr>
          <a:xfrm>
            <a:off x="1257296" y="2185905"/>
            <a:ext cx="6812280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* FROM usuários WHERE cidade = 'São Paulo’ ORDER BY idade DESC LIMIT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65" name="Google Shape;565;p20"/>
          <p:cNvGraphicFramePr/>
          <p:nvPr/>
        </p:nvGraphicFramePr>
        <p:xfrm>
          <a:off x="1165856" y="3564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{6CBD85F6-1163-4A93-980E-24D0CE13AEC7}</a:tableStyleId>
              </a:tblPr>
              <a:tblGrid>
                <a:gridCol w="1703075"/>
                <a:gridCol w="1703075"/>
                <a:gridCol w="1703075"/>
                <a:gridCol w="1703075"/>
              </a:tblGrid>
              <a:tr h="53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nome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idade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cidade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3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Diego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35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São Paulo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1"/>
          <p:cNvSpPr txBox="1"/>
          <p:nvPr>
            <p:ph type="title"/>
          </p:nvPr>
        </p:nvSpPr>
        <p:spPr>
          <a:xfrm>
            <a:off x="974885" y="1351734"/>
            <a:ext cx="3503647" cy="2440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800"/>
              <a:t>FAÇAM A LISTA DE EXERCÍCIO:</a:t>
            </a:r>
            <a:br>
              <a:rPr lang="pt-BR" sz="2800"/>
            </a:br>
            <a:br>
              <a:rPr lang="pt-BR" sz="2800">
                <a:solidFill>
                  <a:schemeClr val="dk2"/>
                </a:solidFill>
              </a:rPr>
            </a:br>
            <a:r>
              <a:rPr lang="pt-BR" sz="2800">
                <a:solidFill>
                  <a:schemeClr val="dk2"/>
                </a:solidFill>
              </a:rPr>
              <a:t>EXERCÍCIOS DE SQL 2</a:t>
            </a:r>
            <a:br>
              <a:rPr lang="pt-BR"/>
            </a:br>
            <a:endParaRPr/>
          </a:p>
        </p:txBody>
      </p:sp>
      <p:sp>
        <p:nvSpPr>
          <p:cNvPr id="571" name="Google Shape;571;p21"/>
          <p:cNvSpPr/>
          <p:nvPr/>
        </p:nvSpPr>
        <p:spPr>
          <a:xfrm>
            <a:off x="4905097" y="1017269"/>
            <a:ext cx="3743275" cy="280955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p21"/>
          <p:cNvGrpSpPr/>
          <p:nvPr/>
        </p:nvGrpSpPr>
        <p:grpSpPr>
          <a:xfrm>
            <a:off x="4905097" y="4262691"/>
            <a:ext cx="3293462" cy="92817"/>
            <a:chOff x="819025" y="3822075"/>
            <a:chExt cx="891450" cy="25125"/>
          </a:xfrm>
        </p:grpSpPr>
        <p:sp>
          <p:nvSpPr>
            <p:cNvPr id="573" name="Google Shape;573;p21"/>
            <p:cNvSpPr/>
            <p:nvPr/>
          </p:nvSpPr>
          <p:spPr>
            <a:xfrm>
              <a:off x="819025" y="3822375"/>
              <a:ext cx="891450" cy="24825"/>
            </a:xfrm>
            <a:custGeom>
              <a:rect b="b" l="l" r="r" t="t"/>
              <a:pathLst>
                <a:path extrusionOk="0" h="993" w="35658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1235525" y="3823575"/>
              <a:ext cx="134825" cy="14025"/>
            </a:xfrm>
            <a:custGeom>
              <a:rect b="b" l="l" r="r" t="t"/>
              <a:pathLst>
                <a:path extrusionOk="0" h="561" w="5393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1027875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1042475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1057100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10717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10863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GIFs de Man Of Steel Meme | Tenor" id="580" name="Google Shape;5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7150" y="1212246"/>
            <a:ext cx="3479168" cy="2419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6"/>
          <p:cNvSpPr txBox="1"/>
          <p:nvPr>
            <p:ph type="title"/>
          </p:nvPr>
        </p:nvSpPr>
        <p:spPr>
          <a:xfrm>
            <a:off x="983998" y="2337249"/>
            <a:ext cx="7176001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pt-BR"/>
              <a:t>FUNÇÕES DE AGREGAÇÃO</a:t>
            </a:r>
            <a:endParaRPr/>
          </a:p>
        </p:txBody>
      </p:sp>
      <p:sp>
        <p:nvSpPr>
          <p:cNvPr id="586" name="Google Shape;586;p36"/>
          <p:cNvSpPr txBox="1"/>
          <p:nvPr>
            <p:ph idx="2" type="title"/>
          </p:nvPr>
        </p:nvSpPr>
        <p:spPr>
          <a:xfrm>
            <a:off x="3830592" y="1163052"/>
            <a:ext cx="1482815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04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7"/>
          <p:cNvSpPr txBox="1"/>
          <p:nvPr>
            <p:ph type="title"/>
          </p:nvPr>
        </p:nvSpPr>
        <p:spPr>
          <a:xfrm>
            <a:off x="2158575" y="35306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COUNT</a:t>
            </a:r>
            <a:endParaRPr sz="4000"/>
          </a:p>
        </p:txBody>
      </p:sp>
      <p:sp>
        <p:nvSpPr>
          <p:cNvPr id="592" name="Google Shape;592;p37"/>
          <p:cNvSpPr txBox="1"/>
          <p:nvPr/>
        </p:nvSpPr>
        <p:spPr>
          <a:xfrm>
            <a:off x="1539600" y="1448385"/>
            <a:ext cx="60648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Conta o número de registros.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count(*) FROM usuarios;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8"/>
          <p:cNvSpPr txBox="1"/>
          <p:nvPr>
            <p:ph type="title"/>
          </p:nvPr>
        </p:nvSpPr>
        <p:spPr>
          <a:xfrm>
            <a:off x="2158575" y="35306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SUM</a:t>
            </a:r>
            <a:endParaRPr sz="4000"/>
          </a:p>
        </p:txBody>
      </p:sp>
      <p:sp>
        <p:nvSpPr>
          <p:cNvPr id="598" name="Google Shape;598;p38"/>
          <p:cNvSpPr txBox="1"/>
          <p:nvPr/>
        </p:nvSpPr>
        <p:spPr>
          <a:xfrm>
            <a:off x="1607082" y="1536520"/>
            <a:ext cx="5929836" cy="2616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Soma valores de uma coluna.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SUM(Quantity) FROM Products;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9"/>
          <p:cNvSpPr txBox="1"/>
          <p:nvPr>
            <p:ph type="title"/>
          </p:nvPr>
        </p:nvSpPr>
        <p:spPr>
          <a:xfrm>
            <a:off x="2158575" y="35306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AVG</a:t>
            </a:r>
            <a:endParaRPr sz="4000"/>
          </a:p>
        </p:txBody>
      </p:sp>
      <p:sp>
        <p:nvSpPr>
          <p:cNvPr id="604" name="Google Shape;604;p39"/>
          <p:cNvSpPr txBox="1"/>
          <p:nvPr/>
        </p:nvSpPr>
        <p:spPr>
          <a:xfrm>
            <a:off x="1607082" y="1536520"/>
            <a:ext cx="5929836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Calcula a média de valores de uma coluna.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AVG(idade) FROM usuarios;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CONTEUDO</a:t>
            </a:r>
            <a:endParaRPr/>
          </a:p>
        </p:txBody>
      </p:sp>
      <p:sp>
        <p:nvSpPr>
          <p:cNvPr id="404" name="Google Shape;404;p34"/>
          <p:cNvSpPr txBox="1"/>
          <p:nvPr>
            <p:ph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05</a:t>
            </a:r>
            <a:endParaRPr/>
          </a:p>
        </p:txBody>
      </p:sp>
      <p:sp>
        <p:nvSpPr>
          <p:cNvPr id="405" name="Google Shape;405;p34"/>
          <p:cNvSpPr txBox="1"/>
          <p:nvPr>
            <p:ph idx="1" type="subTitle"/>
          </p:nvPr>
        </p:nvSpPr>
        <p:spPr>
          <a:xfrm>
            <a:off x="1234025" y="1890483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AGRUPAMENTO DE DADOS</a:t>
            </a:r>
            <a:endParaRPr/>
          </a:p>
        </p:txBody>
      </p:sp>
      <p:sp>
        <p:nvSpPr>
          <p:cNvPr id="406" name="Google Shape;406;p34"/>
          <p:cNvSpPr txBox="1"/>
          <p:nvPr>
            <p:ph idx="3" type="title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06</a:t>
            </a:r>
            <a:endParaRPr/>
          </a:p>
        </p:txBody>
      </p:sp>
      <p:sp>
        <p:nvSpPr>
          <p:cNvPr id="407" name="Google Shape;407;p34"/>
          <p:cNvSpPr txBox="1"/>
          <p:nvPr>
            <p:ph idx="4" type="subTitle"/>
          </p:nvPr>
        </p:nvSpPr>
        <p:spPr>
          <a:xfrm>
            <a:off x="4956095" y="1898526"/>
            <a:ext cx="3089259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OPERADORES DE COMPARAÇÃO</a:t>
            </a:r>
            <a:endParaRPr/>
          </a:p>
        </p:txBody>
      </p:sp>
      <p:sp>
        <p:nvSpPr>
          <p:cNvPr id="408" name="Google Shape;408;p34"/>
          <p:cNvSpPr txBox="1"/>
          <p:nvPr>
            <p:ph idx="6" type="title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07</a:t>
            </a:r>
            <a:endParaRPr/>
          </a:p>
        </p:txBody>
      </p:sp>
      <p:sp>
        <p:nvSpPr>
          <p:cNvPr id="409" name="Google Shape;409;p34"/>
          <p:cNvSpPr txBox="1"/>
          <p:nvPr>
            <p:ph idx="7" type="subTitle"/>
          </p:nvPr>
        </p:nvSpPr>
        <p:spPr>
          <a:xfrm>
            <a:off x="1234025" y="3679789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410" name="Google Shape;410;p34"/>
          <p:cNvSpPr txBox="1"/>
          <p:nvPr/>
        </p:nvSpPr>
        <p:spPr>
          <a:xfrm>
            <a:off x="5958325" y="3002952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</a:pPr>
            <a:r>
              <a:rPr b="1" i="0" lang="pt-BR" sz="30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08</a:t>
            </a:r>
            <a:endParaRPr/>
          </a:p>
        </p:txBody>
      </p:sp>
      <p:sp>
        <p:nvSpPr>
          <p:cNvPr id="411" name="Google Shape;411;p34"/>
          <p:cNvSpPr txBox="1"/>
          <p:nvPr/>
        </p:nvSpPr>
        <p:spPr>
          <a:xfrm>
            <a:off x="5091477" y="3530352"/>
            <a:ext cx="2818499" cy="711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</a:pPr>
            <a:r>
              <a:rPr b="1" i="0" lang="pt-BR" sz="2200" u="none" cap="none" strike="noStrik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OPERADORES DE CONJUNTOS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0"/>
          <p:cNvSpPr txBox="1"/>
          <p:nvPr>
            <p:ph type="title"/>
          </p:nvPr>
        </p:nvSpPr>
        <p:spPr>
          <a:xfrm>
            <a:off x="2158575" y="35306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MIN</a:t>
            </a:r>
            <a:endParaRPr sz="4000"/>
          </a:p>
        </p:txBody>
      </p:sp>
      <p:sp>
        <p:nvSpPr>
          <p:cNvPr id="610" name="Google Shape;610;p40"/>
          <p:cNvSpPr txBox="1"/>
          <p:nvPr/>
        </p:nvSpPr>
        <p:spPr>
          <a:xfrm>
            <a:off x="1607082" y="1536520"/>
            <a:ext cx="5929836" cy="2616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Retorna o menor valor de uma coluna.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MIN(Price) FROM Products;</a:t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1"/>
          <p:cNvSpPr txBox="1"/>
          <p:nvPr>
            <p:ph type="title"/>
          </p:nvPr>
        </p:nvSpPr>
        <p:spPr>
          <a:xfrm>
            <a:off x="2158575" y="35306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MAX</a:t>
            </a:r>
            <a:endParaRPr sz="4000"/>
          </a:p>
        </p:txBody>
      </p:sp>
      <p:sp>
        <p:nvSpPr>
          <p:cNvPr id="616" name="Google Shape;616;p41"/>
          <p:cNvSpPr txBox="1"/>
          <p:nvPr/>
        </p:nvSpPr>
        <p:spPr>
          <a:xfrm>
            <a:off x="1607082" y="1536520"/>
            <a:ext cx="5929836" cy="25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Retorna o maior valor de uma coluna.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MAX(Price) FROM Products;</a:t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2"/>
          <p:cNvSpPr txBox="1"/>
          <p:nvPr>
            <p:ph type="title"/>
          </p:nvPr>
        </p:nvSpPr>
        <p:spPr>
          <a:xfrm>
            <a:off x="974885" y="1351734"/>
            <a:ext cx="3503647" cy="2440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800"/>
              <a:t>FAÇAM A LISTA DE EXERCÍCIO:</a:t>
            </a:r>
            <a:br>
              <a:rPr lang="pt-BR" sz="2800"/>
            </a:br>
            <a:br>
              <a:rPr lang="pt-BR" sz="2800">
                <a:solidFill>
                  <a:schemeClr val="dk2"/>
                </a:solidFill>
              </a:rPr>
            </a:br>
            <a:r>
              <a:rPr lang="pt-BR" sz="2800">
                <a:solidFill>
                  <a:schemeClr val="dk2"/>
                </a:solidFill>
              </a:rPr>
              <a:t>EXERCÍCIOS DE SQL 3</a:t>
            </a:r>
            <a:br>
              <a:rPr lang="pt-BR"/>
            </a:br>
            <a:endParaRPr/>
          </a:p>
        </p:txBody>
      </p:sp>
      <p:sp>
        <p:nvSpPr>
          <p:cNvPr id="622" name="Google Shape;622;p42"/>
          <p:cNvSpPr/>
          <p:nvPr/>
        </p:nvSpPr>
        <p:spPr>
          <a:xfrm>
            <a:off x="4905097" y="1017269"/>
            <a:ext cx="3743275" cy="280955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3" name="Google Shape;623;p42"/>
          <p:cNvGrpSpPr/>
          <p:nvPr/>
        </p:nvGrpSpPr>
        <p:grpSpPr>
          <a:xfrm>
            <a:off x="4905097" y="4262691"/>
            <a:ext cx="3293462" cy="92817"/>
            <a:chOff x="819025" y="3822075"/>
            <a:chExt cx="891450" cy="25125"/>
          </a:xfrm>
        </p:grpSpPr>
        <p:sp>
          <p:nvSpPr>
            <p:cNvPr id="624" name="Google Shape;624;p42"/>
            <p:cNvSpPr/>
            <p:nvPr/>
          </p:nvSpPr>
          <p:spPr>
            <a:xfrm>
              <a:off x="819025" y="3822375"/>
              <a:ext cx="891450" cy="24825"/>
            </a:xfrm>
            <a:custGeom>
              <a:rect b="b" l="l" r="r" t="t"/>
              <a:pathLst>
                <a:path extrusionOk="0" h="993" w="35658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1235525" y="3823575"/>
              <a:ext cx="134825" cy="14025"/>
            </a:xfrm>
            <a:custGeom>
              <a:rect b="b" l="l" r="r" t="t"/>
              <a:pathLst>
                <a:path extrusionOk="0" h="561" w="5393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1027875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1042475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1057100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10717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10863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GIFs de Man Of Steel Meme | Tenor" id="631" name="Google Shape;63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7150" y="1212246"/>
            <a:ext cx="3479168" cy="2419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3"/>
          <p:cNvSpPr txBox="1"/>
          <p:nvPr>
            <p:ph type="title"/>
          </p:nvPr>
        </p:nvSpPr>
        <p:spPr>
          <a:xfrm>
            <a:off x="983998" y="2337249"/>
            <a:ext cx="7176001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pt-BR"/>
              <a:t>AGRUPAMENTO DE DADOS</a:t>
            </a:r>
            <a:endParaRPr/>
          </a:p>
        </p:txBody>
      </p:sp>
      <p:sp>
        <p:nvSpPr>
          <p:cNvPr id="637" name="Google Shape;637;p43"/>
          <p:cNvSpPr txBox="1"/>
          <p:nvPr>
            <p:ph idx="2" type="title"/>
          </p:nvPr>
        </p:nvSpPr>
        <p:spPr>
          <a:xfrm>
            <a:off x="3830592" y="1163052"/>
            <a:ext cx="1482815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05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4"/>
          <p:cNvSpPr txBox="1"/>
          <p:nvPr>
            <p:ph type="title"/>
          </p:nvPr>
        </p:nvSpPr>
        <p:spPr>
          <a:xfrm>
            <a:off x="2158575" y="35306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GROUP BY</a:t>
            </a:r>
            <a:endParaRPr sz="4000"/>
          </a:p>
        </p:txBody>
      </p:sp>
      <p:sp>
        <p:nvSpPr>
          <p:cNvPr id="643" name="Google Shape;643;p44"/>
          <p:cNvSpPr txBox="1"/>
          <p:nvPr/>
        </p:nvSpPr>
        <p:spPr>
          <a:xfrm>
            <a:off x="3986725" y="1318677"/>
            <a:ext cx="3857284" cy="3231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Agrupa registros que têm valores iguais em colunas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específicas.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departamento, COUNT(*) AS total_funcionarios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 funcionarios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 BY departamento;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44"/>
          <p:cNvSpPr txBox="1"/>
          <p:nvPr/>
        </p:nvSpPr>
        <p:spPr>
          <a:xfrm>
            <a:off x="649995" y="1318677"/>
            <a:ext cx="3336730" cy="3046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departamento: </a:t>
            </a: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é a coluna pela qual estamos agrupando.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COUNT(*): </a:t>
            </a: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conta quantos funcionários existem em cada departamento.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 total_funcionarios: </a:t>
            </a: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dá um nome para a coluna do resultado.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 BY departamento: </a:t>
            </a: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agrupa os dados por departamento.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5"/>
          <p:cNvSpPr txBox="1"/>
          <p:nvPr>
            <p:ph type="title"/>
          </p:nvPr>
        </p:nvSpPr>
        <p:spPr>
          <a:xfrm>
            <a:off x="2158575" y="35306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HAVING</a:t>
            </a:r>
            <a:endParaRPr sz="4000"/>
          </a:p>
        </p:txBody>
      </p:sp>
      <p:sp>
        <p:nvSpPr>
          <p:cNvPr id="650" name="Google Shape;650;p45"/>
          <p:cNvSpPr txBox="1"/>
          <p:nvPr/>
        </p:nvSpPr>
        <p:spPr>
          <a:xfrm>
            <a:off x="3986725" y="1318677"/>
            <a:ext cx="3857284" cy="347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Filtra os resultados de um grupo.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COUNT(CustomerID), Country FROM Customers GROUP BY Country HAVING COUNT(CustomerID) &gt; 5;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" name="Google Shape;651;p45"/>
          <p:cNvSpPr txBox="1"/>
          <p:nvPr/>
        </p:nvSpPr>
        <p:spPr>
          <a:xfrm>
            <a:off x="903383" y="1318677"/>
            <a:ext cx="3083342" cy="3139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 BY Country: </a:t>
            </a:r>
            <a:r>
              <a:rPr b="0" i="0" lang="pt-B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agrupa os clientes por país.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COUNT(CustomerID): </a:t>
            </a:r>
            <a:r>
              <a:rPr b="0" i="0" lang="pt-B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conta quantos clientes tem em cada país.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HAVING COUNT(CustomerID) &gt; 5: </a:t>
            </a:r>
            <a:r>
              <a:rPr b="0" i="0" lang="pt-B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só mostra os países que têm mais de 5 clientes.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6"/>
          <p:cNvSpPr txBox="1"/>
          <p:nvPr>
            <p:ph type="title"/>
          </p:nvPr>
        </p:nvSpPr>
        <p:spPr>
          <a:xfrm>
            <a:off x="2158575" y="35306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CASE</a:t>
            </a:r>
            <a:endParaRPr sz="4000"/>
          </a:p>
        </p:txBody>
      </p:sp>
      <p:sp>
        <p:nvSpPr>
          <p:cNvPr id="657" name="Google Shape;657;p46"/>
          <p:cNvSpPr txBox="1"/>
          <p:nvPr/>
        </p:nvSpPr>
        <p:spPr>
          <a:xfrm>
            <a:off x="732622" y="1208463"/>
            <a:ext cx="7678756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comando CASE permite que você execute lógica condicional em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suas consultas SQL, semelhante a uma estrutura if-else em outras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linguagens de programação. Ele pode ser usado em cláusulas SELECT,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WHERE, ORDER BY, entre outras.</a:t>
            </a:r>
            <a:endParaRPr/>
          </a:p>
        </p:txBody>
      </p:sp>
      <p:sp>
        <p:nvSpPr>
          <p:cNvPr id="658" name="Google Shape;658;p46"/>
          <p:cNvSpPr txBox="1"/>
          <p:nvPr/>
        </p:nvSpPr>
        <p:spPr>
          <a:xfrm>
            <a:off x="1647023" y="2571750"/>
            <a:ext cx="5849954" cy="2062103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EXEMPLO: 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nome, idade,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CASE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WHEN idade &lt; 18 THEN 'Menor de idade’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WHEN idade BETWEEN 18 AND 65 THEN 'Adulto’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ELSE 'Idoso'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AS classificacao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usuarios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7"/>
          <p:cNvSpPr txBox="1"/>
          <p:nvPr>
            <p:ph type="title"/>
          </p:nvPr>
        </p:nvSpPr>
        <p:spPr>
          <a:xfrm>
            <a:off x="974885" y="1351734"/>
            <a:ext cx="3503647" cy="2440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800"/>
              <a:t>FAÇAM A LISTA DE EXERCÍCIO:</a:t>
            </a:r>
            <a:br>
              <a:rPr lang="pt-BR" sz="2800"/>
            </a:br>
            <a:br>
              <a:rPr lang="pt-BR" sz="2800">
                <a:solidFill>
                  <a:schemeClr val="dk2"/>
                </a:solidFill>
              </a:rPr>
            </a:br>
            <a:r>
              <a:rPr lang="pt-BR" sz="2800">
                <a:solidFill>
                  <a:schemeClr val="dk2"/>
                </a:solidFill>
              </a:rPr>
              <a:t>EXERCÍCIOS DE SQL 4</a:t>
            </a:r>
            <a:br>
              <a:rPr lang="pt-BR"/>
            </a:br>
            <a:endParaRPr/>
          </a:p>
        </p:txBody>
      </p:sp>
      <p:sp>
        <p:nvSpPr>
          <p:cNvPr id="664" name="Google Shape;664;p47"/>
          <p:cNvSpPr/>
          <p:nvPr/>
        </p:nvSpPr>
        <p:spPr>
          <a:xfrm>
            <a:off x="4905097" y="1017269"/>
            <a:ext cx="3743275" cy="2809559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5" name="Google Shape;665;p47"/>
          <p:cNvGrpSpPr/>
          <p:nvPr/>
        </p:nvGrpSpPr>
        <p:grpSpPr>
          <a:xfrm>
            <a:off x="4905097" y="4262691"/>
            <a:ext cx="3293462" cy="92817"/>
            <a:chOff x="819025" y="3822075"/>
            <a:chExt cx="891450" cy="25125"/>
          </a:xfrm>
        </p:grpSpPr>
        <p:sp>
          <p:nvSpPr>
            <p:cNvPr id="666" name="Google Shape;666;p47"/>
            <p:cNvSpPr/>
            <p:nvPr/>
          </p:nvSpPr>
          <p:spPr>
            <a:xfrm>
              <a:off x="819025" y="3822375"/>
              <a:ext cx="891450" cy="24825"/>
            </a:xfrm>
            <a:custGeom>
              <a:rect b="b" l="l" r="r" t="t"/>
              <a:pathLst>
                <a:path extrusionOk="0" h="993" w="35658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1235525" y="3823575"/>
              <a:ext cx="134825" cy="14025"/>
            </a:xfrm>
            <a:custGeom>
              <a:rect b="b" l="l" r="r" t="t"/>
              <a:pathLst>
                <a:path extrusionOk="0" h="561" w="5393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1027875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1042475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1057100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10717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10863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GIFs de Man Of Steel Meme | Tenor" id="673" name="Google Shape;67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7150" y="1212246"/>
            <a:ext cx="3479168" cy="2419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8"/>
          <p:cNvSpPr txBox="1"/>
          <p:nvPr>
            <p:ph type="title"/>
          </p:nvPr>
        </p:nvSpPr>
        <p:spPr>
          <a:xfrm>
            <a:off x="794962" y="2326232"/>
            <a:ext cx="7554074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pt-BR"/>
              <a:t>OPERADORES DE COMPARAÇÃO</a:t>
            </a:r>
            <a:endParaRPr/>
          </a:p>
        </p:txBody>
      </p:sp>
      <p:sp>
        <p:nvSpPr>
          <p:cNvPr id="679" name="Google Shape;679;p48"/>
          <p:cNvSpPr txBox="1"/>
          <p:nvPr>
            <p:ph idx="2" type="title"/>
          </p:nvPr>
        </p:nvSpPr>
        <p:spPr>
          <a:xfrm>
            <a:off x="3830592" y="1163052"/>
            <a:ext cx="1482815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06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5b768cd9fb_0_7"/>
          <p:cNvSpPr txBox="1"/>
          <p:nvPr>
            <p:ph type="title"/>
          </p:nvPr>
        </p:nvSpPr>
        <p:spPr>
          <a:xfrm>
            <a:off x="2158500" y="1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pt-BR" sz="2500"/>
              <a:t>OPERADORES DE COMPARAÇÃO</a:t>
            </a:r>
            <a:endParaRPr sz="2500"/>
          </a:p>
        </p:txBody>
      </p:sp>
      <p:sp>
        <p:nvSpPr>
          <p:cNvPr id="685" name="Google Shape;685;g35b768cd9fb_0_7"/>
          <p:cNvSpPr txBox="1"/>
          <p:nvPr/>
        </p:nvSpPr>
        <p:spPr>
          <a:xfrm>
            <a:off x="2408550" y="926100"/>
            <a:ext cx="43269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=: 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Igual. Compara se dois valores são iguais.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WHERE idade = 30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&lt;&gt; ou !=: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Diferente. Compara se dois valores não são iguais.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WHERE idade &lt;&gt; 30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&gt;: 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Maior que. Compara se um valor é maior que outro.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WHERE idade &gt; 30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bc1e6d943_0_19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CONTEUDO</a:t>
            </a:r>
            <a:endParaRPr/>
          </a:p>
        </p:txBody>
      </p:sp>
      <p:sp>
        <p:nvSpPr>
          <p:cNvPr id="417" name="Google Shape;417;g35bc1e6d943_0_19"/>
          <p:cNvSpPr txBox="1"/>
          <p:nvPr>
            <p:ph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09</a:t>
            </a:r>
            <a:endParaRPr/>
          </a:p>
        </p:txBody>
      </p:sp>
      <p:sp>
        <p:nvSpPr>
          <p:cNvPr id="418" name="Google Shape;418;g35bc1e6d943_0_19"/>
          <p:cNvSpPr txBox="1"/>
          <p:nvPr>
            <p:ph idx="1" type="subTitle"/>
          </p:nvPr>
        </p:nvSpPr>
        <p:spPr>
          <a:xfrm>
            <a:off x="1234025" y="1890483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OPERADORES DE STRING</a:t>
            </a:r>
            <a:endParaRPr/>
          </a:p>
        </p:txBody>
      </p:sp>
      <p:sp>
        <p:nvSpPr>
          <p:cNvPr id="419" name="Google Shape;419;g35bc1e6d943_0_19"/>
          <p:cNvSpPr txBox="1"/>
          <p:nvPr>
            <p:ph idx="3" type="title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10</a:t>
            </a:r>
            <a:endParaRPr/>
          </a:p>
        </p:txBody>
      </p:sp>
      <p:sp>
        <p:nvSpPr>
          <p:cNvPr id="420" name="Google Shape;420;g35bc1e6d943_0_19"/>
          <p:cNvSpPr txBox="1"/>
          <p:nvPr>
            <p:ph idx="4" type="subTitle"/>
          </p:nvPr>
        </p:nvSpPr>
        <p:spPr>
          <a:xfrm>
            <a:off x="4956095" y="1898526"/>
            <a:ext cx="3089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OPERADORES MATEMÁTICOS</a:t>
            </a:r>
            <a:endParaRPr/>
          </a:p>
        </p:txBody>
      </p:sp>
      <p:sp>
        <p:nvSpPr>
          <p:cNvPr id="421" name="Google Shape;421;g35bc1e6d943_0_19"/>
          <p:cNvSpPr txBox="1"/>
          <p:nvPr>
            <p:ph idx="6" type="title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11</a:t>
            </a:r>
            <a:endParaRPr/>
          </a:p>
        </p:txBody>
      </p:sp>
      <p:sp>
        <p:nvSpPr>
          <p:cNvPr id="422" name="Google Shape;422;g35bc1e6d943_0_19"/>
          <p:cNvSpPr txBox="1"/>
          <p:nvPr>
            <p:ph idx="7" type="subTitle"/>
          </p:nvPr>
        </p:nvSpPr>
        <p:spPr>
          <a:xfrm>
            <a:off x="1234025" y="3679789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OPERADORES NULL</a:t>
            </a:r>
            <a:endParaRPr/>
          </a:p>
        </p:txBody>
      </p:sp>
      <p:sp>
        <p:nvSpPr>
          <p:cNvPr id="423" name="Google Shape;423;g35bc1e6d943_0_19"/>
          <p:cNvSpPr txBox="1"/>
          <p:nvPr/>
        </p:nvSpPr>
        <p:spPr>
          <a:xfrm>
            <a:off x="5958325" y="3002952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</a:pPr>
            <a:r>
              <a:rPr b="1" i="0" lang="pt-BR" sz="30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12</a:t>
            </a:r>
            <a:endParaRPr/>
          </a:p>
        </p:txBody>
      </p:sp>
      <p:sp>
        <p:nvSpPr>
          <p:cNvPr id="424" name="Google Shape;424;g35bc1e6d943_0_19"/>
          <p:cNvSpPr txBox="1"/>
          <p:nvPr/>
        </p:nvSpPr>
        <p:spPr>
          <a:xfrm>
            <a:off x="5091477" y="3530352"/>
            <a:ext cx="28185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</a:pPr>
            <a:r>
              <a:rPr b="1" i="0" lang="pt-BR" sz="2200" u="none" cap="none" strike="noStrik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OPERADORES DE </a:t>
            </a:r>
            <a:r>
              <a:rPr b="1" lang="pt-BR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INTERVALO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5b768cd9fb_0_21"/>
          <p:cNvSpPr txBox="1"/>
          <p:nvPr>
            <p:ph type="title"/>
          </p:nvPr>
        </p:nvSpPr>
        <p:spPr>
          <a:xfrm>
            <a:off x="2158500" y="1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pt-BR" sz="2500"/>
              <a:t>OPERADORES DE COMPARAÇÃO</a:t>
            </a:r>
            <a:endParaRPr sz="2500"/>
          </a:p>
        </p:txBody>
      </p:sp>
      <p:sp>
        <p:nvSpPr>
          <p:cNvPr id="691" name="Google Shape;691;g35b768cd9fb_0_21"/>
          <p:cNvSpPr txBox="1"/>
          <p:nvPr/>
        </p:nvSpPr>
        <p:spPr>
          <a:xfrm>
            <a:off x="2408550" y="1104550"/>
            <a:ext cx="4326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&lt;: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Menor que. Compara se um valor é menor que outro.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WHERE idade &lt; 30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&gt;=: 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Maior ou igual a. Compara se um valor é maior ou igual a outro.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WHERE idade &gt;= 30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&lt;=: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Menor ou igual a. Compara se um valor é menor ou igual a outro.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WHERE idade &lt;= 30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9"/>
          <p:cNvSpPr txBox="1"/>
          <p:nvPr>
            <p:ph type="title"/>
          </p:nvPr>
        </p:nvSpPr>
        <p:spPr>
          <a:xfrm>
            <a:off x="983998" y="2337249"/>
            <a:ext cx="7176001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697" name="Google Shape;697;p49"/>
          <p:cNvSpPr txBox="1"/>
          <p:nvPr>
            <p:ph idx="2" type="title"/>
          </p:nvPr>
        </p:nvSpPr>
        <p:spPr>
          <a:xfrm>
            <a:off x="3830592" y="1163052"/>
            <a:ext cx="1482815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07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5b768cd9fb_0_27"/>
          <p:cNvSpPr txBox="1"/>
          <p:nvPr>
            <p:ph type="title"/>
          </p:nvPr>
        </p:nvSpPr>
        <p:spPr>
          <a:xfrm>
            <a:off x="2158500" y="1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pt-BR" sz="2500"/>
              <a:t>OPERADORES DE COMPARAÇÃO</a:t>
            </a:r>
            <a:endParaRPr sz="2500"/>
          </a:p>
        </p:txBody>
      </p:sp>
      <p:sp>
        <p:nvSpPr>
          <p:cNvPr id="703" name="Google Shape;703;g35b768cd9fb_0_27"/>
          <p:cNvSpPr txBox="1"/>
          <p:nvPr/>
        </p:nvSpPr>
        <p:spPr>
          <a:xfrm>
            <a:off x="3971225" y="1203650"/>
            <a:ext cx="4326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AND:</a:t>
            </a: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Retorna verdadeiro se ambas as condições forem verdadeiras.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WHERE idade &gt; 18 AND cidade = 'São Paulo'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OR:</a:t>
            </a: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Retorna verdadeiro se pelo menos uma das condições for verdadeira.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WHERE idade &lt; 18 OR cidade = 'São Paulo'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g35b768cd9fb_0_27"/>
          <p:cNvSpPr txBox="1"/>
          <p:nvPr/>
        </p:nvSpPr>
        <p:spPr>
          <a:xfrm>
            <a:off x="971225" y="1894500"/>
            <a:ext cx="3000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NOT:</a:t>
            </a: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Inverte o resultado de uma condição.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WHERE NOT cidade = 'São Paulo'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0"/>
          <p:cNvSpPr txBox="1"/>
          <p:nvPr>
            <p:ph type="title"/>
          </p:nvPr>
        </p:nvSpPr>
        <p:spPr>
          <a:xfrm>
            <a:off x="983998" y="2337249"/>
            <a:ext cx="7176001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pt-BR"/>
              <a:t>OPERADORES DE CONJUNTOS</a:t>
            </a:r>
            <a:endParaRPr/>
          </a:p>
        </p:txBody>
      </p:sp>
      <p:sp>
        <p:nvSpPr>
          <p:cNvPr id="710" name="Google Shape;710;p50"/>
          <p:cNvSpPr txBox="1"/>
          <p:nvPr>
            <p:ph idx="2" type="title"/>
          </p:nvPr>
        </p:nvSpPr>
        <p:spPr>
          <a:xfrm>
            <a:off x="3830592" y="1163052"/>
            <a:ext cx="1482815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08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35b768cd9fb_0_35"/>
          <p:cNvSpPr txBox="1"/>
          <p:nvPr>
            <p:ph type="title"/>
          </p:nvPr>
        </p:nvSpPr>
        <p:spPr>
          <a:xfrm>
            <a:off x="2158575" y="35306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UNION</a:t>
            </a:r>
            <a:endParaRPr sz="4000"/>
          </a:p>
        </p:txBody>
      </p:sp>
      <p:sp>
        <p:nvSpPr>
          <p:cNvPr id="716" name="Google Shape;716;g35b768cd9fb_0_35"/>
          <p:cNvSpPr txBox="1"/>
          <p:nvPr/>
        </p:nvSpPr>
        <p:spPr>
          <a:xfrm>
            <a:off x="1607082" y="1536520"/>
            <a:ext cx="59298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Combina os resultados de duas ou mais consultas SELECT, eliminando duplicatas.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endParaRPr sz="2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nome FROM usuarios UNION SELECT nome FROM funcionarios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35b768cd9fb_0_43"/>
          <p:cNvSpPr txBox="1"/>
          <p:nvPr>
            <p:ph type="title"/>
          </p:nvPr>
        </p:nvSpPr>
        <p:spPr>
          <a:xfrm>
            <a:off x="2158575" y="35306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UNION ALL</a:t>
            </a:r>
            <a:endParaRPr sz="4000"/>
          </a:p>
        </p:txBody>
      </p:sp>
      <p:sp>
        <p:nvSpPr>
          <p:cNvPr id="722" name="Google Shape;722;g35b768cd9fb_0_43"/>
          <p:cNvSpPr txBox="1"/>
          <p:nvPr/>
        </p:nvSpPr>
        <p:spPr>
          <a:xfrm>
            <a:off x="1607082" y="1536520"/>
            <a:ext cx="59298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Combina os resultados de duas ou mais consultas SELECT, mantendo duplicatas.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endParaRPr sz="2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nome FROM usuarios UNION ALL SELECT nome FROM funcionarios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5b768cd9fb_0_51"/>
          <p:cNvSpPr txBox="1"/>
          <p:nvPr>
            <p:ph type="title"/>
          </p:nvPr>
        </p:nvSpPr>
        <p:spPr>
          <a:xfrm>
            <a:off x="2158575" y="35306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INTERSECT</a:t>
            </a:r>
            <a:endParaRPr sz="4000"/>
          </a:p>
        </p:txBody>
      </p:sp>
      <p:sp>
        <p:nvSpPr>
          <p:cNvPr id="728" name="Google Shape;728;g35b768cd9fb_0_51"/>
          <p:cNvSpPr txBox="1"/>
          <p:nvPr/>
        </p:nvSpPr>
        <p:spPr>
          <a:xfrm>
            <a:off x="1607082" y="1536520"/>
            <a:ext cx="59298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Retorna apenas os registros que estão presentes em ambas as consultas.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endParaRPr sz="2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nome FROM usuarios INTERSECT SELECT nome FROM funcionarios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35b768cd9fb_0_59"/>
          <p:cNvSpPr txBox="1"/>
          <p:nvPr>
            <p:ph type="title"/>
          </p:nvPr>
        </p:nvSpPr>
        <p:spPr>
          <a:xfrm>
            <a:off x="2158575" y="35306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EXCEPT ou MINUS</a:t>
            </a:r>
            <a:r>
              <a:rPr lang="pt-BR" sz="3600">
                <a:solidFill>
                  <a:schemeClr val="accent2"/>
                </a:solidFill>
              </a:rPr>
              <a:t>*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734" name="Google Shape;734;g35b768cd9fb_0_59"/>
          <p:cNvSpPr txBox="1"/>
          <p:nvPr/>
        </p:nvSpPr>
        <p:spPr>
          <a:xfrm>
            <a:off x="1607082" y="1536520"/>
            <a:ext cx="59298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Retorna os registros da primeira consulta que não estão na segunda.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</a:t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nome FROM usuarios EXCEPT SELECT nome FROM funcionarios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5b768cd9fb_4_0"/>
          <p:cNvSpPr txBox="1"/>
          <p:nvPr>
            <p:ph type="title"/>
          </p:nvPr>
        </p:nvSpPr>
        <p:spPr>
          <a:xfrm>
            <a:off x="974885" y="1351734"/>
            <a:ext cx="35037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800"/>
              <a:t>FAÇAM A LISTA DE EXERCÍCIO:</a:t>
            </a:r>
            <a:br>
              <a:rPr lang="pt-BR" sz="2800"/>
            </a:br>
            <a:br>
              <a:rPr lang="pt-BR" sz="2800">
                <a:solidFill>
                  <a:schemeClr val="dk2"/>
                </a:solidFill>
              </a:rPr>
            </a:br>
            <a:r>
              <a:rPr lang="pt-BR" sz="2800">
                <a:solidFill>
                  <a:schemeClr val="dk2"/>
                </a:solidFill>
              </a:rPr>
              <a:t>EXERCÍCIOS DE SQL 5</a:t>
            </a:r>
            <a:br>
              <a:rPr lang="pt-BR"/>
            </a:br>
            <a:endParaRPr/>
          </a:p>
        </p:txBody>
      </p:sp>
      <p:sp>
        <p:nvSpPr>
          <p:cNvPr id="740" name="Google Shape;740;g35b768cd9fb_4_0"/>
          <p:cNvSpPr/>
          <p:nvPr/>
        </p:nvSpPr>
        <p:spPr>
          <a:xfrm>
            <a:off x="4905097" y="1017269"/>
            <a:ext cx="3743400" cy="2809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1" name="Google Shape;741;g35b768cd9fb_4_0"/>
          <p:cNvGrpSpPr/>
          <p:nvPr/>
        </p:nvGrpSpPr>
        <p:grpSpPr>
          <a:xfrm>
            <a:off x="4905097" y="4262657"/>
            <a:ext cx="3293462" cy="92817"/>
            <a:chOff x="819025" y="3822075"/>
            <a:chExt cx="891450" cy="25125"/>
          </a:xfrm>
        </p:grpSpPr>
        <p:sp>
          <p:nvSpPr>
            <p:cNvPr id="742" name="Google Shape;742;g35b768cd9fb_4_0"/>
            <p:cNvSpPr/>
            <p:nvPr/>
          </p:nvSpPr>
          <p:spPr>
            <a:xfrm>
              <a:off x="819025" y="3822375"/>
              <a:ext cx="891450" cy="24825"/>
            </a:xfrm>
            <a:custGeom>
              <a:rect b="b" l="l" r="r" t="t"/>
              <a:pathLst>
                <a:path extrusionOk="0" h="993" w="35658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g35b768cd9fb_4_0"/>
            <p:cNvSpPr/>
            <p:nvPr/>
          </p:nvSpPr>
          <p:spPr>
            <a:xfrm>
              <a:off x="1235525" y="3823575"/>
              <a:ext cx="134825" cy="14025"/>
            </a:xfrm>
            <a:custGeom>
              <a:rect b="b" l="l" r="r" t="t"/>
              <a:pathLst>
                <a:path extrusionOk="0" h="561" w="5393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g35b768cd9fb_4_0"/>
            <p:cNvSpPr/>
            <p:nvPr/>
          </p:nvSpPr>
          <p:spPr>
            <a:xfrm>
              <a:off x="1027875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35b768cd9fb_4_0"/>
            <p:cNvSpPr/>
            <p:nvPr/>
          </p:nvSpPr>
          <p:spPr>
            <a:xfrm>
              <a:off x="1042475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g35b768cd9fb_4_0"/>
            <p:cNvSpPr/>
            <p:nvPr/>
          </p:nvSpPr>
          <p:spPr>
            <a:xfrm>
              <a:off x="1057100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g35b768cd9fb_4_0"/>
            <p:cNvSpPr/>
            <p:nvPr/>
          </p:nvSpPr>
          <p:spPr>
            <a:xfrm>
              <a:off x="10717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g35b768cd9fb_4_0"/>
            <p:cNvSpPr/>
            <p:nvPr/>
          </p:nvSpPr>
          <p:spPr>
            <a:xfrm>
              <a:off x="10863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GIFs de Man Of Steel Meme | Tenor" id="749" name="Google Shape;749;g35b768cd9fb_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7150" y="1212246"/>
            <a:ext cx="3479168" cy="2419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5b768cd9fb_0_65"/>
          <p:cNvSpPr txBox="1"/>
          <p:nvPr>
            <p:ph type="title"/>
          </p:nvPr>
        </p:nvSpPr>
        <p:spPr>
          <a:xfrm>
            <a:off x="983998" y="2337249"/>
            <a:ext cx="71760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pt-BR"/>
              <a:t>OPERADORES DE STRING</a:t>
            </a:r>
            <a:endParaRPr/>
          </a:p>
        </p:txBody>
      </p:sp>
      <p:sp>
        <p:nvSpPr>
          <p:cNvPr id="755" name="Google Shape;755;g35b768cd9fb_0_65"/>
          <p:cNvSpPr txBox="1"/>
          <p:nvPr>
            <p:ph idx="2" type="title"/>
          </p:nvPr>
        </p:nvSpPr>
        <p:spPr>
          <a:xfrm>
            <a:off x="3830592" y="1163052"/>
            <a:ext cx="14829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09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CONTEUDO</a:t>
            </a:r>
            <a:endParaRPr/>
          </a:p>
        </p:txBody>
      </p:sp>
      <p:sp>
        <p:nvSpPr>
          <p:cNvPr id="430" name="Google Shape;430;p35"/>
          <p:cNvSpPr txBox="1"/>
          <p:nvPr>
            <p:ph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13</a:t>
            </a:r>
            <a:endParaRPr/>
          </a:p>
        </p:txBody>
      </p:sp>
      <p:sp>
        <p:nvSpPr>
          <p:cNvPr id="431" name="Google Shape;431;p35"/>
          <p:cNvSpPr txBox="1"/>
          <p:nvPr>
            <p:ph idx="1" type="subTitle"/>
          </p:nvPr>
        </p:nvSpPr>
        <p:spPr>
          <a:xfrm>
            <a:off x="1234025" y="1890483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OPERADORES DE </a:t>
            </a:r>
            <a:r>
              <a:rPr lang="pt-BR"/>
              <a:t>EXISTÊNCIA</a:t>
            </a:r>
            <a:endParaRPr/>
          </a:p>
        </p:txBody>
      </p:sp>
      <p:sp>
        <p:nvSpPr>
          <p:cNvPr id="432" name="Google Shape;432;p35"/>
          <p:cNvSpPr txBox="1"/>
          <p:nvPr>
            <p:ph idx="3" type="title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14</a:t>
            </a:r>
            <a:endParaRPr/>
          </a:p>
        </p:txBody>
      </p:sp>
      <p:sp>
        <p:nvSpPr>
          <p:cNvPr id="433" name="Google Shape;433;p35"/>
          <p:cNvSpPr txBox="1"/>
          <p:nvPr>
            <p:ph idx="4" type="subTitle"/>
          </p:nvPr>
        </p:nvSpPr>
        <p:spPr>
          <a:xfrm>
            <a:off x="4956095" y="1898526"/>
            <a:ext cx="3089259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JOINS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5b768cd9fb_0_85"/>
          <p:cNvSpPr txBox="1"/>
          <p:nvPr>
            <p:ph type="title"/>
          </p:nvPr>
        </p:nvSpPr>
        <p:spPr>
          <a:xfrm>
            <a:off x="2158575" y="35306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LIKE</a:t>
            </a:r>
            <a:endParaRPr sz="3600"/>
          </a:p>
        </p:txBody>
      </p:sp>
      <p:sp>
        <p:nvSpPr>
          <p:cNvPr id="761" name="Google Shape;761;g35b768cd9fb_0_85"/>
          <p:cNvSpPr txBox="1"/>
          <p:nvPr/>
        </p:nvSpPr>
        <p:spPr>
          <a:xfrm>
            <a:off x="1607082" y="1536520"/>
            <a:ext cx="59298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Usado para buscar um padrão em uma coluna de texto.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</a:t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WHERE nome LIKE 'A%' (encontra nomes que começam com 'A')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5b768cd9fb_0_94"/>
          <p:cNvSpPr txBox="1"/>
          <p:nvPr>
            <p:ph type="title"/>
          </p:nvPr>
        </p:nvSpPr>
        <p:spPr>
          <a:xfrm>
            <a:off x="2158575" y="35306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</a:t>
            </a:r>
            <a:r>
              <a:rPr lang="pt-BR" sz="3600"/>
              <a:t>LIKE</a:t>
            </a:r>
            <a:r>
              <a:rPr lang="pt-BR" sz="3600">
                <a:solidFill>
                  <a:schemeClr val="accent2"/>
                </a:solidFill>
              </a:rPr>
              <a:t>*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767" name="Google Shape;767;g35b768cd9fb_0_94"/>
          <p:cNvSpPr txBox="1"/>
          <p:nvPr/>
        </p:nvSpPr>
        <p:spPr>
          <a:xfrm>
            <a:off x="1607082" y="1536520"/>
            <a:ext cx="59298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Similar ao LIKE, mas não diferencia maiúsculas de minúsculas (usado em alguns bancos de dados, como PostgreSQL).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b768cd9fb_0_100"/>
          <p:cNvSpPr txBox="1"/>
          <p:nvPr>
            <p:ph type="title"/>
          </p:nvPr>
        </p:nvSpPr>
        <p:spPr>
          <a:xfrm>
            <a:off x="2158575" y="35306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CONCAT</a:t>
            </a:r>
            <a:endParaRPr sz="3600"/>
          </a:p>
        </p:txBody>
      </p:sp>
      <p:sp>
        <p:nvSpPr>
          <p:cNvPr id="773" name="Google Shape;773;g35b768cd9fb_0_100"/>
          <p:cNvSpPr txBox="1"/>
          <p:nvPr/>
        </p:nvSpPr>
        <p:spPr>
          <a:xfrm>
            <a:off x="1607082" y="1536520"/>
            <a:ext cx="59298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Concatena duas ou mais strings.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</a:t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nome || ' ' || sobrenome AS nome_completo FROM usuarios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5b768cd9fb_0_108"/>
          <p:cNvSpPr txBox="1"/>
          <p:nvPr>
            <p:ph type="title"/>
          </p:nvPr>
        </p:nvSpPr>
        <p:spPr>
          <a:xfrm>
            <a:off x="2158575" y="35306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SUBSTRING</a:t>
            </a:r>
            <a:endParaRPr sz="3600"/>
          </a:p>
        </p:txBody>
      </p:sp>
      <p:sp>
        <p:nvSpPr>
          <p:cNvPr id="779" name="Google Shape;779;g35b768cd9fb_0_108"/>
          <p:cNvSpPr txBox="1"/>
          <p:nvPr/>
        </p:nvSpPr>
        <p:spPr>
          <a:xfrm>
            <a:off x="1607082" y="1536520"/>
            <a:ext cx="59298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Extrai uma parte de uma string.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</a:t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SUBSTR(nome, 1, 3) FROM usuarios (extrai os primeiros 3 caracteres do nome)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5b768cd9fb_6_0"/>
          <p:cNvSpPr txBox="1"/>
          <p:nvPr>
            <p:ph type="title"/>
          </p:nvPr>
        </p:nvSpPr>
        <p:spPr>
          <a:xfrm>
            <a:off x="974885" y="1351734"/>
            <a:ext cx="35037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800"/>
              <a:t>FAÇAM A LISTA DE EXERCÍCIO:</a:t>
            </a:r>
            <a:br>
              <a:rPr lang="pt-BR" sz="2800"/>
            </a:br>
            <a:br>
              <a:rPr lang="pt-BR" sz="2800">
                <a:solidFill>
                  <a:schemeClr val="dk2"/>
                </a:solidFill>
              </a:rPr>
            </a:br>
            <a:r>
              <a:rPr lang="pt-BR" sz="2800">
                <a:solidFill>
                  <a:schemeClr val="dk2"/>
                </a:solidFill>
              </a:rPr>
              <a:t>EXERCÍCIOS DE SQL 6</a:t>
            </a:r>
            <a:br>
              <a:rPr lang="pt-BR"/>
            </a:br>
            <a:endParaRPr/>
          </a:p>
        </p:txBody>
      </p:sp>
      <p:sp>
        <p:nvSpPr>
          <p:cNvPr id="785" name="Google Shape;785;g35b768cd9fb_6_0"/>
          <p:cNvSpPr/>
          <p:nvPr/>
        </p:nvSpPr>
        <p:spPr>
          <a:xfrm>
            <a:off x="4905097" y="1017269"/>
            <a:ext cx="3743400" cy="2809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6" name="Google Shape;786;g35b768cd9fb_6_0"/>
          <p:cNvGrpSpPr/>
          <p:nvPr/>
        </p:nvGrpSpPr>
        <p:grpSpPr>
          <a:xfrm>
            <a:off x="4905097" y="4262657"/>
            <a:ext cx="3293462" cy="92817"/>
            <a:chOff x="819025" y="3822075"/>
            <a:chExt cx="891450" cy="25125"/>
          </a:xfrm>
        </p:grpSpPr>
        <p:sp>
          <p:nvSpPr>
            <p:cNvPr id="787" name="Google Shape;787;g35b768cd9fb_6_0"/>
            <p:cNvSpPr/>
            <p:nvPr/>
          </p:nvSpPr>
          <p:spPr>
            <a:xfrm>
              <a:off x="819025" y="3822375"/>
              <a:ext cx="891450" cy="24825"/>
            </a:xfrm>
            <a:custGeom>
              <a:rect b="b" l="l" r="r" t="t"/>
              <a:pathLst>
                <a:path extrusionOk="0" h="993" w="35658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g35b768cd9fb_6_0"/>
            <p:cNvSpPr/>
            <p:nvPr/>
          </p:nvSpPr>
          <p:spPr>
            <a:xfrm>
              <a:off x="1235525" y="3823575"/>
              <a:ext cx="134825" cy="14025"/>
            </a:xfrm>
            <a:custGeom>
              <a:rect b="b" l="l" r="r" t="t"/>
              <a:pathLst>
                <a:path extrusionOk="0" h="561" w="5393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g35b768cd9fb_6_0"/>
            <p:cNvSpPr/>
            <p:nvPr/>
          </p:nvSpPr>
          <p:spPr>
            <a:xfrm>
              <a:off x="1027875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g35b768cd9fb_6_0"/>
            <p:cNvSpPr/>
            <p:nvPr/>
          </p:nvSpPr>
          <p:spPr>
            <a:xfrm>
              <a:off x="1042475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g35b768cd9fb_6_0"/>
            <p:cNvSpPr/>
            <p:nvPr/>
          </p:nvSpPr>
          <p:spPr>
            <a:xfrm>
              <a:off x="1057100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g35b768cd9fb_6_0"/>
            <p:cNvSpPr/>
            <p:nvPr/>
          </p:nvSpPr>
          <p:spPr>
            <a:xfrm>
              <a:off x="10717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g35b768cd9fb_6_0"/>
            <p:cNvSpPr/>
            <p:nvPr/>
          </p:nvSpPr>
          <p:spPr>
            <a:xfrm>
              <a:off x="10863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GIFs de Man Of Steel Meme | Tenor" id="794" name="Google Shape;794;g35b768cd9fb_6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7150" y="1212246"/>
            <a:ext cx="3479168" cy="2419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35b768cd9fb_0_70"/>
          <p:cNvSpPr txBox="1"/>
          <p:nvPr>
            <p:ph type="title"/>
          </p:nvPr>
        </p:nvSpPr>
        <p:spPr>
          <a:xfrm>
            <a:off x="983998" y="2337249"/>
            <a:ext cx="71760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pt-BR"/>
              <a:t>OPERADORES DE </a:t>
            </a:r>
            <a:r>
              <a:rPr lang="pt-BR"/>
              <a:t>MATEMÁTICA</a:t>
            </a:r>
            <a:endParaRPr/>
          </a:p>
        </p:txBody>
      </p:sp>
      <p:sp>
        <p:nvSpPr>
          <p:cNvPr id="800" name="Google Shape;800;g35b768cd9fb_0_70"/>
          <p:cNvSpPr txBox="1"/>
          <p:nvPr>
            <p:ph idx="2" type="title"/>
          </p:nvPr>
        </p:nvSpPr>
        <p:spPr>
          <a:xfrm>
            <a:off x="3830592" y="1163052"/>
            <a:ext cx="14829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10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35bc1e6d943_0_0"/>
          <p:cNvSpPr txBox="1"/>
          <p:nvPr>
            <p:ph type="title"/>
          </p:nvPr>
        </p:nvSpPr>
        <p:spPr>
          <a:xfrm>
            <a:off x="2158500" y="1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pt-BR" sz="2500"/>
              <a:t>OPERADORES DE MATEMÁTICA</a:t>
            </a:r>
            <a:endParaRPr sz="2500"/>
          </a:p>
        </p:txBody>
      </p:sp>
      <p:sp>
        <p:nvSpPr>
          <p:cNvPr id="806" name="Google Shape;806;g35bc1e6d943_0_0"/>
          <p:cNvSpPr txBox="1"/>
          <p:nvPr/>
        </p:nvSpPr>
        <p:spPr>
          <a:xfrm>
            <a:off x="4645625" y="1038900"/>
            <a:ext cx="36030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“+”</a:t>
            </a: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Adição. Soma dois valores.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</a:t>
            </a: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preco + imposto AS preco_total FROM produtos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“-” </a:t>
            </a: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Subtração. Subtrai um valor de outro.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SELECT preco - desconto AS preco_final FROM produtos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g35bc1e6d943_0_0"/>
          <p:cNvSpPr txBox="1"/>
          <p:nvPr/>
        </p:nvSpPr>
        <p:spPr>
          <a:xfrm>
            <a:off x="1645625" y="1038900"/>
            <a:ext cx="30000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“*”</a:t>
            </a: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Multiplicação. Multiplica dois valores.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SELECT quantidade * preco AS total_venda FROM vendas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“/” </a:t>
            </a: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Divisão. Divide um valor por outro.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SELECT total / quantidade AS preco_medio FROM vendas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35bc1e6d943_0_103"/>
          <p:cNvSpPr txBox="1"/>
          <p:nvPr>
            <p:ph type="title"/>
          </p:nvPr>
        </p:nvSpPr>
        <p:spPr>
          <a:xfrm>
            <a:off x="974885" y="1351734"/>
            <a:ext cx="35037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800"/>
              <a:t>FAÇAM A LISTA DE EXERCÍCIO:</a:t>
            </a:r>
            <a:br>
              <a:rPr lang="pt-BR" sz="2800"/>
            </a:br>
            <a:br>
              <a:rPr lang="pt-BR" sz="2800">
                <a:solidFill>
                  <a:schemeClr val="dk2"/>
                </a:solidFill>
              </a:rPr>
            </a:br>
            <a:r>
              <a:rPr lang="pt-BR" sz="2800">
                <a:solidFill>
                  <a:schemeClr val="dk2"/>
                </a:solidFill>
              </a:rPr>
              <a:t>EXERCÍCIOS DE SQL 7</a:t>
            </a:r>
            <a:br>
              <a:rPr lang="pt-BR"/>
            </a:br>
            <a:endParaRPr/>
          </a:p>
        </p:txBody>
      </p:sp>
      <p:sp>
        <p:nvSpPr>
          <p:cNvPr id="813" name="Google Shape;813;g35bc1e6d943_0_103"/>
          <p:cNvSpPr/>
          <p:nvPr/>
        </p:nvSpPr>
        <p:spPr>
          <a:xfrm>
            <a:off x="4905097" y="1017269"/>
            <a:ext cx="3743400" cy="2809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4" name="Google Shape;814;g35bc1e6d943_0_103"/>
          <p:cNvGrpSpPr/>
          <p:nvPr/>
        </p:nvGrpSpPr>
        <p:grpSpPr>
          <a:xfrm>
            <a:off x="4905097" y="4262657"/>
            <a:ext cx="3293462" cy="92817"/>
            <a:chOff x="819025" y="3822075"/>
            <a:chExt cx="891450" cy="25125"/>
          </a:xfrm>
        </p:grpSpPr>
        <p:sp>
          <p:nvSpPr>
            <p:cNvPr id="815" name="Google Shape;815;g35bc1e6d943_0_103"/>
            <p:cNvSpPr/>
            <p:nvPr/>
          </p:nvSpPr>
          <p:spPr>
            <a:xfrm>
              <a:off x="819025" y="3822375"/>
              <a:ext cx="891450" cy="24825"/>
            </a:xfrm>
            <a:custGeom>
              <a:rect b="b" l="l" r="r" t="t"/>
              <a:pathLst>
                <a:path extrusionOk="0" h="993" w="35658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g35bc1e6d943_0_103"/>
            <p:cNvSpPr/>
            <p:nvPr/>
          </p:nvSpPr>
          <p:spPr>
            <a:xfrm>
              <a:off x="1235525" y="3823575"/>
              <a:ext cx="134825" cy="14025"/>
            </a:xfrm>
            <a:custGeom>
              <a:rect b="b" l="l" r="r" t="t"/>
              <a:pathLst>
                <a:path extrusionOk="0" h="561" w="5393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g35bc1e6d943_0_103"/>
            <p:cNvSpPr/>
            <p:nvPr/>
          </p:nvSpPr>
          <p:spPr>
            <a:xfrm>
              <a:off x="1027875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g35bc1e6d943_0_103"/>
            <p:cNvSpPr/>
            <p:nvPr/>
          </p:nvSpPr>
          <p:spPr>
            <a:xfrm>
              <a:off x="1042475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g35bc1e6d943_0_103"/>
            <p:cNvSpPr/>
            <p:nvPr/>
          </p:nvSpPr>
          <p:spPr>
            <a:xfrm>
              <a:off x="1057100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g35bc1e6d943_0_103"/>
            <p:cNvSpPr/>
            <p:nvPr/>
          </p:nvSpPr>
          <p:spPr>
            <a:xfrm>
              <a:off x="10717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g35bc1e6d943_0_103"/>
            <p:cNvSpPr/>
            <p:nvPr/>
          </p:nvSpPr>
          <p:spPr>
            <a:xfrm>
              <a:off x="10863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GIFs de Man Of Steel Meme | Tenor" id="822" name="Google Shape;822;g35bc1e6d943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7150" y="1212246"/>
            <a:ext cx="3479168" cy="2419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5bc1e6d943_0_8"/>
          <p:cNvSpPr txBox="1"/>
          <p:nvPr>
            <p:ph type="title"/>
          </p:nvPr>
        </p:nvSpPr>
        <p:spPr>
          <a:xfrm>
            <a:off x="983998" y="2337249"/>
            <a:ext cx="71760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pt-BR"/>
              <a:t>OPERADORES DE NULL</a:t>
            </a:r>
            <a:endParaRPr/>
          </a:p>
        </p:txBody>
      </p:sp>
      <p:sp>
        <p:nvSpPr>
          <p:cNvPr id="828" name="Google Shape;828;g35bc1e6d943_0_8"/>
          <p:cNvSpPr txBox="1"/>
          <p:nvPr>
            <p:ph idx="2" type="title"/>
          </p:nvPr>
        </p:nvSpPr>
        <p:spPr>
          <a:xfrm>
            <a:off x="3830592" y="1163052"/>
            <a:ext cx="14829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11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35bc1e6d943_0_31"/>
          <p:cNvSpPr txBox="1"/>
          <p:nvPr>
            <p:ph type="title"/>
          </p:nvPr>
        </p:nvSpPr>
        <p:spPr>
          <a:xfrm>
            <a:off x="2158500" y="1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pt-BR" sz="2500"/>
              <a:t>OPERADORES NULL</a:t>
            </a:r>
            <a:endParaRPr sz="2500"/>
          </a:p>
        </p:txBody>
      </p:sp>
      <p:sp>
        <p:nvSpPr>
          <p:cNvPr id="834" name="Google Shape;834;g35bc1e6d943_0_31"/>
          <p:cNvSpPr txBox="1"/>
          <p:nvPr/>
        </p:nvSpPr>
        <p:spPr>
          <a:xfrm>
            <a:off x="2770500" y="1038900"/>
            <a:ext cx="36030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 NULL:</a:t>
            </a: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Verifica se um valor é nulo.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WHERE idade IS NULL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 NOT NULL:</a:t>
            </a: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Verifica se um valor não é nulo.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WHERE idade IS NOT NULL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"/>
          <p:cNvSpPr txBox="1"/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439" name="Google Shape;439;p3"/>
          <p:cNvSpPr txBox="1"/>
          <p:nvPr>
            <p:ph idx="2" type="title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01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35b768cd9fb_0_75"/>
          <p:cNvSpPr txBox="1"/>
          <p:nvPr>
            <p:ph type="title"/>
          </p:nvPr>
        </p:nvSpPr>
        <p:spPr>
          <a:xfrm>
            <a:off x="983998" y="2337249"/>
            <a:ext cx="71760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pt-BR"/>
              <a:t>OPERADORES DE INTERVALO</a:t>
            </a:r>
            <a:endParaRPr/>
          </a:p>
        </p:txBody>
      </p:sp>
      <p:sp>
        <p:nvSpPr>
          <p:cNvPr id="840" name="Google Shape;840;g35b768cd9fb_0_75"/>
          <p:cNvSpPr txBox="1"/>
          <p:nvPr>
            <p:ph idx="2" type="title"/>
          </p:nvPr>
        </p:nvSpPr>
        <p:spPr>
          <a:xfrm>
            <a:off x="3830592" y="1163052"/>
            <a:ext cx="14829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12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5bc1e6d943_0_38"/>
          <p:cNvSpPr txBox="1"/>
          <p:nvPr>
            <p:ph type="title"/>
          </p:nvPr>
        </p:nvSpPr>
        <p:spPr>
          <a:xfrm>
            <a:off x="2158500" y="267585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pt-BR" sz="2500"/>
              <a:t>OPERADORES DE INTERVALO</a:t>
            </a:r>
            <a:endParaRPr sz="2500"/>
          </a:p>
        </p:txBody>
      </p:sp>
      <p:sp>
        <p:nvSpPr>
          <p:cNvPr id="846" name="Google Shape;846;g35bc1e6d943_0_38"/>
          <p:cNvSpPr txBox="1"/>
          <p:nvPr/>
        </p:nvSpPr>
        <p:spPr>
          <a:xfrm>
            <a:off x="2019350" y="1748250"/>
            <a:ext cx="54507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BETWEEN: </a:t>
            </a: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Verifica se um valor está dentro de um intervalo especificado.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WHERE idade BETWEEN 18 AND 65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35b768cd9fb_0_80"/>
          <p:cNvSpPr txBox="1"/>
          <p:nvPr>
            <p:ph type="title"/>
          </p:nvPr>
        </p:nvSpPr>
        <p:spPr>
          <a:xfrm>
            <a:off x="983998" y="2337249"/>
            <a:ext cx="71760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pt-BR"/>
              <a:t>OPERADORES DE </a:t>
            </a:r>
            <a:r>
              <a:rPr lang="pt-BR"/>
              <a:t>EXISTÊNCIA</a:t>
            </a:r>
            <a:endParaRPr/>
          </a:p>
        </p:txBody>
      </p:sp>
      <p:sp>
        <p:nvSpPr>
          <p:cNvPr id="852" name="Google Shape;852;g35b768cd9fb_0_80"/>
          <p:cNvSpPr txBox="1"/>
          <p:nvPr>
            <p:ph idx="2" type="title"/>
          </p:nvPr>
        </p:nvSpPr>
        <p:spPr>
          <a:xfrm>
            <a:off x="3830592" y="1163052"/>
            <a:ext cx="14829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13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35bc1e6d943_0_44"/>
          <p:cNvSpPr txBox="1"/>
          <p:nvPr>
            <p:ph type="title"/>
          </p:nvPr>
        </p:nvSpPr>
        <p:spPr>
          <a:xfrm>
            <a:off x="2158500" y="1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pt-BR" sz="2500"/>
              <a:t>OPERADORES DE </a:t>
            </a:r>
            <a:r>
              <a:rPr lang="pt-BR" sz="2500"/>
              <a:t>EXISTÊNCIA</a:t>
            </a:r>
            <a:endParaRPr sz="2500"/>
          </a:p>
        </p:txBody>
      </p:sp>
      <p:sp>
        <p:nvSpPr>
          <p:cNvPr id="858" name="Google Shape;858;g35bc1e6d943_0_44"/>
          <p:cNvSpPr txBox="1"/>
          <p:nvPr/>
        </p:nvSpPr>
        <p:spPr>
          <a:xfrm>
            <a:off x="1108350" y="1602000"/>
            <a:ext cx="6927300" cy="3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EXISTS: </a:t>
            </a: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Verifica se uma subconsulta retorna algum registro.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WHERE EXISTS (SELECT 1 FROM usuarios WHERE cidade =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'São Paulo')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1100"/>
            </a:b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g35bc1e6d943_0_44"/>
          <p:cNvSpPr txBox="1"/>
          <p:nvPr/>
        </p:nvSpPr>
        <p:spPr>
          <a:xfrm>
            <a:off x="3072000" y="3627225"/>
            <a:ext cx="3000000" cy="14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</a:rPr>
              <a:t>Porque SELECT 1?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lt1"/>
                </a:solidFill>
              </a:rPr>
              <a:t>V</a:t>
            </a:r>
            <a:r>
              <a:rPr lang="pt-BR" sz="1000">
                <a:solidFill>
                  <a:schemeClr val="lt1"/>
                </a:solidFill>
              </a:rPr>
              <a:t>ocê pode usar qualquer valor no SELECT (por exemplo, SELECT *), mas a prática comum é usar SELECT 1 para indicar claramente que você </a:t>
            </a:r>
            <a:r>
              <a:rPr b="1" lang="pt-BR" sz="1000">
                <a:solidFill>
                  <a:schemeClr val="lt1"/>
                </a:solidFill>
              </a:rPr>
              <a:t>não precisa dos dados</a:t>
            </a:r>
            <a:r>
              <a:rPr lang="pt-BR" sz="1000">
                <a:solidFill>
                  <a:schemeClr val="lt1"/>
                </a:solidFill>
              </a:rPr>
              <a:t>, só quer saber </a:t>
            </a:r>
            <a:r>
              <a:rPr b="1" lang="pt-BR" sz="1000">
                <a:solidFill>
                  <a:schemeClr val="lt1"/>
                </a:solidFill>
              </a:rPr>
              <a:t>se existe pelo menos uma linha</a:t>
            </a:r>
            <a:r>
              <a:rPr lang="pt-BR" sz="1000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35bc1e6d943_0_13"/>
          <p:cNvSpPr txBox="1"/>
          <p:nvPr>
            <p:ph type="title"/>
          </p:nvPr>
        </p:nvSpPr>
        <p:spPr>
          <a:xfrm>
            <a:off x="983998" y="2337249"/>
            <a:ext cx="71760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pt-BR"/>
              <a:t>JOINS</a:t>
            </a:r>
            <a:endParaRPr/>
          </a:p>
        </p:txBody>
      </p:sp>
      <p:sp>
        <p:nvSpPr>
          <p:cNvPr id="865" name="Google Shape;865;g35bc1e6d943_0_13"/>
          <p:cNvSpPr txBox="1"/>
          <p:nvPr>
            <p:ph idx="2" type="title"/>
          </p:nvPr>
        </p:nvSpPr>
        <p:spPr>
          <a:xfrm>
            <a:off x="3830592" y="1163052"/>
            <a:ext cx="14829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14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35bc1e6d943_0_50"/>
          <p:cNvSpPr txBox="1"/>
          <p:nvPr>
            <p:ph type="title"/>
          </p:nvPr>
        </p:nvSpPr>
        <p:spPr>
          <a:xfrm>
            <a:off x="2158500" y="1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pt-BR" sz="2500"/>
              <a:t>TABELAS DE EXEMPLO</a:t>
            </a:r>
            <a:endParaRPr sz="2500"/>
          </a:p>
        </p:txBody>
      </p:sp>
      <p:graphicFrame>
        <p:nvGraphicFramePr>
          <p:cNvPr id="871" name="Google Shape;871;g35bc1e6d943_0_50"/>
          <p:cNvGraphicFramePr/>
          <p:nvPr/>
        </p:nvGraphicFramePr>
        <p:xfrm>
          <a:off x="1187625" y="179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{07D354E4-FE7D-4B15-9FB1-11A541E00382}</a:tableStyleId>
              </a:tblPr>
              <a:tblGrid>
                <a:gridCol w="802725"/>
                <a:gridCol w="22475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accent4"/>
                          </a:solidFill>
                        </a:rPr>
                        <a:t>id</a:t>
                      </a:r>
                      <a:endParaRPr b="1"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accent4"/>
                          </a:solidFill>
                        </a:rPr>
                        <a:t>nome</a:t>
                      </a:r>
                      <a:endParaRPr b="1"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Ana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2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Bruno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3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Carla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2" name="Google Shape;872;g35bc1e6d943_0_50"/>
          <p:cNvGraphicFramePr/>
          <p:nvPr/>
        </p:nvGraphicFramePr>
        <p:xfrm>
          <a:off x="4600200" y="179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{07D354E4-FE7D-4B15-9FB1-11A541E00382}</a:tableStyleId>
              </a:tblPr>
              <a:tblGrid>
                <a:gridCol w="561225"/>
                <a:gridCol w="1134300"/>
                <a:gridCol w="19579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accent4"/>
                          </a:solidFill>
                        </a:rPr>
                        <a:t>id</a:t>
                      </a:r>
                      <a:endParaRPr b="1"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accent4"/>
                          </a:solidFill>
                        </a:rPr>
                        <a:t>cliente_id</a:t>
                      </a:r>
                      <a:endParaRPr b="1"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accent4"/>
                          </a:solidFill>
                        </a:rPr>
                        <a:t>produto</a:t>
                      </a:r>
                      <a:endParaRPr b="1"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Livro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2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2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Caneta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3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4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Caderno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873" name="Google Shape;873;g35bc1e6d943_0_50"/>
          <p:cNvSpPr txBox="1"/>
          <p:nvPr/>
        </p:nvSpPr>
        <p:spPr>
          <a:xfrm>
            <a:off x="2073613" y="1269100"/>
            <a:ext cx="127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Clientes 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g35bc1e6d943_0_50"/>
          <p:cNvSpPr txBox="1"/>
          <p:nvPr/>
        </p:nvSpPr>
        <p:spPr>
          <a:xfrm>
            <a:off x="5787775" y="1209938"/>
            <a:ext cx="127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Pedidos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5bc1e6d943_0_61"/>
          <p:cNvSpPr txBox="1"/>
          <p:nvPr>
            <p:ph type="title"/>
          </p:nvPr>
        </p:nvSpPr>
        <p:spPr>
          <a:xfrm>
            <a:off x="2158500" y="1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pt-BR" sz="2500"/>
              <a:t>INNER JOIN</a:t>
            </a:r>
            <a:endParaRPr sz="2500"/>
          </a:p>
        </p:txBody>
      </p:sp>
      <p:sp>
        <p:nvSpPr>
          <p:cNvPr id="880" name="Google Shape;880;g35bc1e6d943_0_61"/>
          <p:cNvSpPr txBox="1"/>
          <p:nvPr/>
        </p:nvSpPr>
        <p:spPr>
          <a:xfrm>
            <a:off x="1197525" y="890250"/>
            <a:ext cx="6927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Retorna registros que têm correspondência em ambas as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tabelas.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81" name="Google Shape;881;g35bc1e6d943_0_61"/>
          <p:cNvGraphicFramePr/>
          <p:nvPr/>
        </p:nvGraphicFramePr>
        <p:xfrm>
          <a:off x="1421700" y="216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{07D354E4-FE7D-4B15-9FB1-11A541E00382}</a:tableStyleId>
              </a:tblPr>
              <a:tblGrid>
                <a:gridCol w="770050"/>
                <a:gridCol w="1045025"/>
              </a:tblGrid>
              <a:tr h="535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accent4"/>
                          </a:solidFill>
                        </a:rPr>
                        <a:t>nome</a:t>
                      </a:r>
                      <a:endParaRPr b="1"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accent4"/>
                          </a:solidFill>
                        </a:rPr>
                        <a:t>produto</a:t>
                      </a:r>
                      <a:endParaRPr b="1"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Ana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Livro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6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Bruno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Caneta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882" name="Google Shape;882;g35bc1e6d943_0_61"/>
          <p:cNvSpPr txBox="1"/>
          <p:nvPr/>
        </p:nvSpPr>
        <p:spPr>
          <a:xfrm>
            <a:off x="3510450" y="1658175"/>
            <a:ext cx="43902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clientes.nome, pedidos.produto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 clientes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INNER JOIN 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pedidos ON clientes.id = pedidos.cliente_id;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Mostra somente clientes que têm pedidos.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5bc1e6d943_0_75"/>
          <p:cNvSpPr txBox="1"/>
          <p:nvPr>
            <p:ph type="title"/>
          </p:nvPr>
        </p:nvSpPr>
        <p:spPr>
          <a:xfrm>
            <a:off x="2158500" y="1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pt-BR" sz="2500"/>
              <a:t>LEFT JOIN</a:t>
            </a:r>
            <a:endParaRPr sz="2500"/>
          </a:p>
        </p:txBody>
      </p:sp>
      <p:sp>
        <p:nvSpPr>
          <p:cNvPr id="888" name="Google Shape;888;g35bc1e6d943_0_75"/>
          <p:cNvSpPr txBox="1"/>
          <p:nvPr/>
        </p:nvSpPr>
        <p:spPr>
          <a:xfrm>
            <a:off x="1197525" y="782250"/>
            <a:ext cx="69273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Retorna todos os registros da tabela da esquerda e os registros correspondentes da tabela da direita.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89" name="Google Shape;889;g35bc1e6d943_0_75"/>
          <p:cNvGraphicFramePr/>
          <p:nvPr/>
        </p:nvGraphicFramePr>
        <p:xfrm>
          <a:off x="1108288" y="213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{07D354E4-FE7D-4B15-9FB1-11A541E00382}</a:tableStyleId>
              </a:tblPr>
              <a:tblGrid>
                <a:gridCol w="1081175"/>
                <a:gridCol w="14672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accent5"/>
                          </a:solidFill>
                        </a:rPr>
                        <a:t>nome</a:t>
                      </a:r>
                      <a:endParaRPr b="1" sz="11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accent5"/>
                          </a:solidFill>
                        </a:rPr>
                        <a:t>produto</a:t>
                      </a:r>
                      <a:endParaRPr b="1" sz="11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5"/>
                          </a:solidFill>
                        </a:rPr>
                        <a:t>Ana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5"/>
                          </a:solidFill>
                        </a:rPr>
                        <a:t>Livro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5"/>
                          </a:solidFill>
                        </a:rPr>
                        <a:t>Bruno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5"/>
                          </a:solidFill>
                        </a:rPr>
                        <a:t>Caneta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5"/>
                          </a:solidFill>
                        </a:rPr>
                        <a:t>Carla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5"/>
                          </a:solidFill>
                        </a:rPr>
                        <a:t>NULL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890" name="Google Shape;890;g35bc1e6d943_0_75"/>
          <p:cNvSpPr txBox="1"/>
          <p:nvPr/>
        </p:nvSpPr>
        <p:spPr>
          <a:xfrm>
            <a:off x="3774213" y="1585675"/>
            <a:ext cx="42615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clientes.nome, pedidos.produto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 clientes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LEFT JOIN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pedidos ON clientes.id = pedidos.cliente_id;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Mostra todos os clientes, mesmo que não tenham pedidos.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35bc1e6d943_0_91"/>
          <p:cNvSpPr txBox="1"/>
          <p:nvPr>
            <p:ph type="title"/>
          </p:nvPr>
        </p:nvSpPr>
        <p:spPr>
          <a:xfrm>
            <a:off x="2158500" y="-9909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pt-BR" sz="2500"/>
              <a:t>RIGHT</a:t>
            </a:r>
            <a:r>
              <a:rPr lang="pt-BR" sz="2500"/>
              <a:t> JOIN</a:t>
            </a:r>
            <a:endParaRPr sz="2500"/>
          </a:p>
        </p:txBody>
      </p:sp>
      <p:sp>
        <p:nvSpPr>
          <p:cNvPr id="896" name="Google Shape;896;g35bc1e6d943_0_91"/>
          <p:cNvSpPr txBox="1"/>
          <p:nvPr/>
        </p:nvSpPr>
        <p:spPr>
          <a:xfrm>
            <a:off x="1197525" y="633600"/>
            <a:ext cx="69273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Retorna todos os registros da tabela da direita e os registros correspondentes da tabela da esquerda.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clientes.nome, pedidos.produto FROM clientes </a:t>
            </a: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RIGHT JOIN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pedidos ON clientes.id = pedidos.cliente_id;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Mostra todos os pedidos, mesmo que não tenham cliente correspondente.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97" name="Google Shape;897;g35bc1e6d943_0_91"/>
          <p:cNvGraphicFramePr/>
          <p:nvPr/>
        </p:nvGraphicFramePr>
        <p:xfrm>
          <a:off x="2371700" y="347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{07D354E4-FE7D-4B15-9FB1-11A541E00382}</a:tableStyleId>
              </a:tblPr>
              <a:tblGrid>
                <a:gridCol w="2020125"/>
                <a:gridCol w="2558825"/>
              </a:tblGrid>
              <a:tr h="31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accent4"/>
                          </a:solidFill>
                        </a:rPr>
                        <a:t>nome</a:t>
                      </a:r>
                      <a:endParaRPr b="1"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accent4"/>
                          </a:solidFill>
                        </a:rPr>
                        <a:t>produto</a:t>
                      </a:r>
                      <a:endParaRPr b="1" sz="11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3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Ana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Livro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3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Bruno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Caneta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3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NULL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accent4"/>
                          </a:solidFill>
                        </a:rPr>
                        <a:t>Caderno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5bc1e6d943_0_117"/>
          <p:cNvSpPr txBox="1"/>
          <p:nvPr>
            <p:ph type="title"/>
          </p:nvPr>
        </p:nvSpPr>
        <p:spPr>
          <a:xfrm>
            <a:off x="974885" y="1351734"/>
            <a:ext cx="35037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800"/>
              <a:t>FAÇAM A LISTA DE EXERCÍCIO:</a:t>
            </a:r>
            <a:br>
              <a:rPr lang="pt-BR" sz="2800"/>
            </a:br>
            <a:br>
              <a:rPr lang="pt-BR" sz="2800">
                <a:solidFill>
                  <a:schemeClr val="dk2"/>
                </a:solidFill>
              </a:rPr>
            </a:br>
            <a:r>
              <a:rPr lang="pt-BR" sz="2800">
                <a:solidFill>
                  <a:schemeClr val="dk2"/>
                </a:solidFill>
              </a:rPr>
              <a:t>EXERCÍCIOS DE SQL 8</a:t>
            </a:r>
            <a:br>
              <a:rPr lang="pt-BR"/>
            </a:br>
            <a:endParaRPr/>
          </a:p>
        </p:txBody>
      </p:sp>
      <p:sp>
        <p:nvSpPr>
          <p:cNvPr id="903" name="Google Shape;903;g35bc1e6d943_0_117"/>
          <p:cNvSpPr/>
          <p:nvPr/>
        </p:nvSpPr>
        <p:spPr>
          <a:xfrm>
            <a:off x="4905097" y="1017269"/>
            <a:ext cx="3743400" cy="2809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4" name="Google Shape;904;g35bc1e6d943_0_117"/>
          <p:cNvGrpSpPr/>
          <p:nvPr/>
        </p:nvGrpSpPr>
        <p:grpSpPr>
          <a:xfrm>
            <a:off x="4905097" y="4262657"/>
            <a:ext cx="3293462" cy="92817"/>
            <a:chOff x="819025" y="3822075"/>
            <a:chExt cx="891450" cy="25125"/>
          </a:xfrm>
        </p:grpSpPr>
        <p:sp>
          <p:nvSpPr>
            <p:cNvPr id="905" name="Google Shape;905;g35bc1e6d943_0_117"/>
            <p:cNvSpPr/>
            <p:nvPr/>
          </p:nvSpPr>
          <p:spPr>
            <a:xfrm>
              <a:off x="819025" y="3822375"/>
              <a:ext cx="891450" cy="24825"/>
            </a:xfrm>
            <a:custGeom>
              <a:rect b="b" l="l" r="r" t="t"/>
              <a:pathLst>
                <a:path extrusionOk="0" h="993" w="35658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g35bc1e6d943_0_117"/>
            <p:cNvSpPr/>
            <p:nvPr/>
          </p:nvSpPr>
          <p:spPr>
            <a:xfrm>
              <a:off x="1235525" y="3823575"/>
              <a:ext cx="134825" cy="14025"/>
            </a:xfrm>
            <a:custGeom>
              <a:rect b="b" l="l" r="r" t="t"/>
              <a:pathLst>
                <a:path extrusionOk="0" h="561" w="5393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g35bc1e6d943_0_117"/>
            <p:cNvSpPr/>
            <p:nvPr/>
          </p:nvSpPr>
          <p:spPr>
            <a:xfrm>
              <a:off x="1027875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g35bc1e6d943_0_117"/>
            <p:cNvSpPr/>
            <p:nvPr/>
          </p:nvSpPr>
          <p:spPr>
            <a:xfrm>
              <a:off x="1042475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g35bc1e6d943_0_117"/>
            <p:cNvSpPr/>
            <p:nvPr/>
          </p:nvSpPr>
          <p:spPr>
            <a:xfrm>
              <a:off x="1057100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g35bc1e6d943_0_117"/>
            <p:cNvSpPr/>
            <p:nvPr/>
          </p:nvSpPr>
          <p:spPr>
            <a:xfrm>
              <a:off x="10717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g35bc1e6d943_0_117"/>
            <p:cNvSpPr/>
            <p:nvPr/>
          </p:nvSpPr>
          <p:spPr>
            <a:xfrm>
              <a:off x="10863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GIFs de Man Of Steel Meme | Tenor" id="912" name="Google Shape;912;g35bc1e6d943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7150" y="1212246"/>
            <a:ext cx="3479168" cy="2419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"/>
          <p:cNvSpPr txBox="1"/>
          <p:nvPr>
            <p:ph idx="1" type="subTitle"/>
          </p:nvPr>
        </p:nvSpPr>
        <p:spPr>
          <a:xfrm>
            <a:off x="713370" y="2164853"/>
            <a:ext cx="47325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SQL é uma linguagem padrão usada para gerenciar e manipular bancos de dados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relacionais. Com SQL, você pode realizar operações de criação, leitura,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atualização e exclusão de dados (CRUD).</a:t>
            </a:r>
            <a:endParaRPr/>
          </a:p>
        </p:txBody>
      </p:sp>
      <p:sp>
        <p:nvSpPr>
          <p:cNvPr id="445" name="Google Shape;445;p4"/>
          <p:cNvSpPr txBox="1"/>
          <p:nvPr>
            <p:ph type="title"/>
          </p:nvPr>
        </p:nvSpPr>
        <p:spPr>
          <a:xfrm>
            <a:off x="713370" y="1355502"/>
            <a:ext cx="47325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DEFINIÇÃO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22"/>
          <p:cNvSpPr txBox="1"/>
          <p:nvPr/>
        </p:nvSpPr>
        <p:spPr>
          <a:xfrm>
            <a:off x="2779350" y="4208208"/>
            <a:ext cx="35853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8" name="Google Shape;918;p22"/>
          <p:cNvSpPr txBox="1"/>
          <p:nvPr>
            <p:ph type="title"/>
          </p:nvPr>
        </p:nvSpPr>
        <p:spPr>
          <a:xfrm>
            <a:off x="2414565" y="2085300"/>
            <a:ext cx="4314870" cy="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"/>
          <p:cNvSpPr txBox="1"/>
          <p:nvPr>
            <p:ph idx="1" type="subTitle"/>
          </p:nvPr>
        </p:nvSpPr>
        <p:spPr>
          <a:xfrm>
            <a:off x="713370" y="2726898"/>
            <a:ext cx="47325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SQLite é um sistema de gerenciamento de banco de dados (SGBD) — ou seja, é um software que entende SQL e executa comandos SQL.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O SQLite3 é um módulo embutido na linguagem Python que permite conectar e interagir com bancos de dados SQLite diretamente através de scripts Python. Ele é usado para criar tabelas, inserir, consultar, atualizar e deletar dados usando comandos SQL dentro de programas Python, sem precisar de um servidor de banco de dados.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451" name="Google Shape;451;p5"/>
          <p:cNvSpPr txBox="1"/>
          <p:nvPr>
            <p:ph type="title"/>
          </p:nvPr>
        </p:nvSpPr>
        <p:spPr>
          <a:xfrm>
            <a:off x="713370" y="870499"/>
            <a:ext cx="47325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O QUE IREMOS USAR…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"/>
          <p:cNvSpPr txBox="1"/>
          <p:nvPr>
            <p:ph type="title"/>
          </p:nvPr>
        </p:nvSpPr>
        <p:spPr>
          <a:xfrm>
            <a:off x="1320299" y="2159449"/>
            <a:ext cx="65034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pt-BR"/>
              <a:t>COMANDOS BÁSICOS</a:t>
            </a:r>
            <a:endParaRPr/>
          </a:p>
        </p:txBody>
      </p:sp>
      <p:sp>
        <p:nvSpPr>
          <p:cNvPr id="457" name="Google Shape;457;p6"/>
          <p:cNvSpPr txBox="1"/>
          <p:nvPr>
            <p:ph idx="2" type="title"/>
          </p:nvPr>
        </p:nvSpPr>
        <p:spPr>
          <a:xfrm>
            <a:off x="3830592" y="1163052"/>
            <a:ext cx="1482815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02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