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y="5143500" cx="9144000"/>
  <p:notesSz cx="6858000" cy="9144000"/>
  <p:embeddedFontLst>
    <p:embeddedFont>
      <p:font typeface="Fredoka"/>
      <p:regular r:id="rId47"/>
      <p:bold r:id="rId48"/>
    </p:embeddedFont>
    <p:embeddedFont>
      <p:font typeface="Roboto"/>
      <p:regular r:id="rId49"/>
      <p:bold r:id="rId50"/>
      <p:italic r:id="rId51"/>
      <p:boldItalic r:id="rId52"/>
    </p:embeddedFont>
    <p:embeddedFont>
      <p:font typeface="Palanquin Dark"/>
      <p:regular r:id="rId53"/>
      <p:bold r:id="rId54"/>
    </p:embeddedFont>
    <p:embeddedFont>
      <p:font typeface="Orbitron"/>
      <p:regular r:id="rId55"/>
      <p:bold r:id="rId56"/>
    </p:embeddedFont>
    <p:embeddedFont>
      <p:font typeface="Roboto Mono"/>
      <p:regular r:id="rId57"/>
      <p:bold r:id="rId58"/>
      <p:italic r:id="rId59"/>
      <p:boldItalic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1" roundtripDataSignature="AMtx7mg5C0TjlBMtmuLU4i51i8BoCdOG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Fredoka-bold.fntdata"/><Relationship Id="rId47" Type="http://schemas.openxmlformats.org/officeDocument/2006/relationships/font" Target="fonts/Fredoka-regular.fntdata"/><Relationship Id="rId49" Type="http://schemas.openxmlformats.org/officeDocument/2006/relationships/font" Target="fonts/Robo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1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RobotoMono-bold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italic.fntdata"/><Relationship Id="rId50" Type="http://schemas.openxmlformats.org/officeDocument/2006/relationships/font" Target="fonts/Roboto-bold.fntdata"/><Relationship Id="rId53" Type="http://schemas.openxmlformats.org/officeDocument/2006/relationships/font" Target="fonts/PalanquinDark-regular.fntdata"/><Relationship Id="rId52" Type="http://schemas.openxmlformats.org/officeDocument/2006/relationships/font" Target="fonts/Roboto-boldItalic.fntdata"/><Relationship Id="rId11" Type="http://schemas.openxmlformats.org/officeDocument/2006/relationships/slide" Target="slides/slide7.xml"/><Relationship Id="rId55" Type="http://schemas.openxmlformats.org/officeDocument/2006/relationships/font" Target="fonts/Orbitron-regular.fntdata"/><Relationship Id="rId10" Type="http://schemas.openxmlformats.org/officeDocument/2006/relationships/slide" Target="slides/slide6.xml"/><Relationship Id="rId54" Type="http://schemas.openxmlformats.org/officeDocument/2006/relationships/font" Target="fonts/PalanquinDark-bold.fntdata"/><Relationship Id="rId13" Type="http://schemas.openxmlformats.org/officeDocument/2006/relationships/slide" Target="slides/slide9.xml"/><Relationship Id="rId57" Type="http://schemas.openxmlformats.org/officeDocument/2006/relationships/font" Target="fonts/RobotoMono-regular.fntdata"/><Relationship Id="rId12" Type="http://schemas.openxmlformats.org/officeDocument/2006/relationships/slide" Target="slides/slide8.xml"/><Relationship Id="rId56" Type="http://schemas.openxmlformats.org/officeDocument/2006/relationships/font" Target="fonts/Orbitron-bold.fntdata"/><Relationship Id="rId15" Type="http://schemas.openxmlformats.org/officeDocument/2006/relationships/slide" Target="slides/slide11.xml"/><Relationship Id="rId59" Type="http://schemas.openxmlformats.org/officeDocument/2006/relationships/font" Target="fonts/RobotoMono-italic.fntdata"/><Relationship Id="rId14" Type="http://schemas.openxmlformats.org/officeDocument/2006/relationships/slide" Target="slides/slide10.xml"/><Relationship Id="rId58" Type="http://schemas.openxmlformats.org/officeDocument/2006/relationships/font" Target="fonts/RobotoMono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da7c3c34b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5da7c3c34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da7c3c34b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5da7c3c34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da7c3c34b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5da7c3c34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5da7c3c34b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35da7c3c34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dddbc2f5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35dddbc2f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dddbc2f52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g35dddbc2f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dddbc2f5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35dddbc2f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dddbc2f52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5dddbc2f5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5dddbc2f52_0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5dddbc2f5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5dddbc2f52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35dddbc2f5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dddbc2f52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g35dddbc2f5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5dddbc2f52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5dddbc2f5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5dddbc2f52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1" name="Google Shape;541;g35dddbc2f5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5dddbc2f52_0_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7" name="Google Shape;547;g35dddbc2f5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dddbc2f52_0_4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g35dddbc2f52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5dddbc2f52_0_8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35dddbc2f52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5e96fd28a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4" name="Google Shape;584;g35e96fd28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5e96fd28ab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0" name="Google Shape;590;g35e96fd28a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5e96fd28ab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7" name="Google Shape;597;g35e96fd28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dddbc2f52_0_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35dddbc2f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5e96fd28ab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g35e96fd28a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e96fd28ab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0" name="Google Shape;610;g35e96fd28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ee408a442_0_3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g35ee408a442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5ee408a442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35ee408a4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ee408a44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8" name="Google Shape;638;g35ee408a44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5ee408a442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g35ee408a44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35ee408a442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2" name="Google Shape;652;g35ee408a44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5ee408a442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9" name="Google Shape;659;g35ee408a44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ee408a442_0_4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g35ee408a442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5f278284e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g35f27828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5e96fd28ab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35e96fd28a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5f278284e1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7" name="Google Shape;687;g35f27828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35f278284e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4" name="Google Shape;694;g35f278284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1" name="Google Shape;7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5da7c3c34b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35da7c3c34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4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4"/>
            <p:cNvSpPr/>
            <p:nvPr/>
          </p:nvSpPr>
          <p:spPr>
            <a:xfrm>
              <a:off x="-1901322" y="1923004"/>
              <a:ext cx="2552990" cy="1507257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4"/>
            <p:cNvSpPr/>
            <p:nvPr/>
          </p:nvSpPr>
          <p:spPr>
            <a:xfrm>
              <a:off x="-929521" y="-366300"/>
              <a:ext cx="3031815" cy="200457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24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2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2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2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" name="Google Shape;21;p24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" name="Google Shape;24;p2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" name="Google Shape;25;p2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6" name="Google Shape;26;p2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" name="Google Shape;27;p2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" name="Google Shape;28;p2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24"/>
          <p:cNvGrpSpPr/>
          <p:nvPr/>
        </p:nvGrpSpPr>
        <p:grpSpPr>
          <a:xfrm>
            <a:off x="5634700" y="-1073869"/>
            <a:ext cx="7542167" cy="7636641"/>
            <a:chOff x="5482300" y="-1150069"/>
            <a:chExt cx="7542167" cy="7636641"/>
          </a:xfrm>
        </p:grpSpPr>
        <p:sp>
          <p:nvSpPr>
            <p:cNvPr id="30" name="Google Shape;30;p24"/>
            <p:cNvSpPr/>
            <p:nvPr/>
          </p:nvSpPr>
          <p:spPr>
            <a:xfrm flipH="1" rot="10800000">
              <a:off x="6369828" y="-1150069"/>
              <a:ext cx="6654639" cy="7636641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" name="Google Shape;31;p24"/>
            <p:cNvGrpSpPr/>
            <p:nvPr/>
          </p:nvGrpSpPr>
          <p:grpSpPr>
            <a:xfrm flipH="1" rot="10800000">
              <a:off x="6016263" y="1621718"/>
              <a:ext cx="2553081" cy="3705672"/>
              <a:chOff x="6769513" y="299393"/>
              <a:chExt cx="1308620" cy="1899526"/>
            </a:xfrm>
          </p:grpSpPr>
          <p:sp>
            <p:nvSpPr>
              <p:cNvPr id="32" name="Google Shape;32;p2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" name="Google Shape;38;p24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" name="Google Shape;39;p24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4"/>
            <p:cNvSpPr/>
            <p:nvPr/>
          </p:nvSpPr>
          <p:spPr>
            <a:xfrm flipH="1" rot="10800000">
              <a:off x="7424539" y="4645063"/>
              <a:ext cx="727773" cy="727773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24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24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33"/>
          <p:cNvGrpSpPr/>
          <p:nvPr/>
        </p:nvGrpSpPr>
        <p:grpSpPr>
          <a:xfrm flipH="1" rot="10800000">
            <a:off x="8002875" y="-893617"/>
            <a:ext cx="1599392" cy="2188720"/>
            <a:chOff x="8051125" y="4018221"/>
            <a:chExt cx="1599392" cy="2188720"/>
          </a:xfrm>
        </p:grpSpPr>
        <p:sp>
          <p:nvSpPr>
            <p:cNvPr id="358" name="Google Shape;358;p33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9" name="Google Shape;359;p33"/>
            <p:cNvGrpSpPr/>
            <p:nvPr/>
          </p:nvGrpSpPr>
          <p:grpSpPr>
            <a:xfrm>
              <a:off x="8421632" y="4018221"/>
              <a:ext cx="1228885" cy="2188720"/>
              <a:chOff x="8389396" y="1055350"/>
              <a:chExt cx="1228885" cy="2188720"/>
            </a:xfrm>
          </p:grpSpPr>
          <p:sp>
            <p:nvSpPr>
              <p:cNvPr id="360" name="Google Shape;360;p3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3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62" name="Google Shape;362;p33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363" name="Google Shape;363;p33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364" name="Google Shape;364;p33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33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6" name="Google Shape;366;p33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367" name="Google Shape;367;p3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3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25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" name="Google Shape;54;p25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7" name="Google Shape;57;p25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58" name="Google Shape;58;p25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9" name="Google Shape;59;p25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" name="Google Shape;60;p25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"/>
              <a:buNone/>
              <a:defRPr sz="3000"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defRPr>
            </a:lvl9pPr>
          </a:lstStyle>
          <a:p/>
        </p:txBody>
      </p:sp>
      <p:sp>
        <p:nvSpPr>
          <p:cNvPr id="62" name="Google Shape;62;p25"/>
          <p:cNvSpPr txBox="1"/>
          <p:nvPr>
            <p:ph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25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65" name="Google Shape;65;p25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66" name="Google Shape;66;p25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" name="Google Shape;67;p25"/>
            <p:cNvGrpSpPr/>
            <p:nvPr/>
          </p:nvGrpSpPr>
          <p:grpSpPr>
            <a:xfrm>
              <a:off x="-1419600" y="387590"/>
              <a:ext cx="2381712" cy="3328976"/>
              <a:chOff x="7655072" y="-407632"/>
              <a:chExt cx="2008528" cy="2807367"/>
            </a:xfrm>
          </p:grpSpPr>
          <p:sp>
            <p:nvSpPr>
              <p:cNvPr id="68" name="Google Shape;68;p25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5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5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5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5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" name="Google Shape;73;p25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74" name="Google Shape;74;p25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25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" name="Google Shape;76;p25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77" name="Google Shape;77;p2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0" name="Google Shape;80;p25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81" name="Google Shape;81;p25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25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83" name="Google Shape;83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" name="Google Shape;91;p25"/>
            <p:cNvGrpSpPr/>
            <p:nvPr/>
          </p:nvGrpSpPr>
          <p:grpSpPr>
            <a:xfrm>
              <a:off x="8389396" y="1055350"/>
              <a:ext cx="1228885" cy="2188720"/>
              <a:chOff x="8389396" y="1055350"/>
              <a:chExt cx="1228885" cy="2188720"/>
            </a:xfrm>
          </p:grpSpPr>
          <p:sp>
            <p:nvSpPr>
              <p:cNvPr id="92" name="Google Shape;92;p2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6"/>
          <p:cNvGrpSpPr/>
          <p:nvPr/>
        </p:nvGrpSpPr>
        <p:grpSpPr>
          <a:xfrm>
            <a:off x="-1373076" y="-1209900"/>
            <a:ext cx="11890151" cy="7563300"/>
            <a:chOff x="-1373076" y="-1366629"/>
            <a:chExt cx="11890151" cy="7563300"/>
          </a:xfrm>
        </p:grpSpPr>
        <p:sp>
          <p:nvSpPr>
            <p:cNvPr id="96" name="Google Shape;96;p26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" name="Google Shape;97;p26"/>
            <p:cNvGrpSpPr/>
            <p:nvPr/>
          </p:nvGrpSpPr>
          <p:grpSpPr>
            <a:xfrm>
              <a:off x="5467203" y="316173"/>
              <a:ext cx="5049872" cy="5880498"/>
              <a:chOff x="5462123" y="316173"/>
              <a:chExt cx="5049872" cy="5880498"/>
            </a:xfrm>
          </p:grpSpPr>
          <p:sp>
            <p:nvSpPr>
              <p:cNvPr id="98" name="Google Shape;98;p26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9" name="Google Shape;99;p26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100" name="Google Shape;100;p26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1" name="Google Shape;101;p26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2" name="Google Shape;102;p26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26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4" name="Google Shape;104;p26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105" name="Google Shape;105;p26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6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07;p26"/>
            <p:cNvGrpSpPr/>
            <p:nvPr/>
          </p:nvGrpSpPr>
          <p:grpSpPr>
            <a:xfrm flipH="1">
              <a:off x="1274214" y="4295411"/>
              <a:ext cx="647438" cy="321825"/>
              <a:chOff x="7990044" y="3252744"/>
              <a:chExt cx="516875" cy="256925"/>
            </a:xfrm>
          </p:grpSpPr>
          <p:sp>
            <p:nvSpPr>
              <p:cNvPr id="108" name="Google Shape;108;p26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6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6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6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6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6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26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26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" name="Google Shape;116;p26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117" name="Google Shape;117;p26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6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26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26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26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26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26"/>
            <p:cNvGrpSpPr/>
            <p:nvPr/>
          </p:nvGrpSpPr>
          <p:grpSpPr>
            <a:xfrm>
              <a:off x="-1373076" y="1927074"/>
              <a:ext cx="2698430" cy="3917462"/>
              <a:chOff x="7726148" y="679122"/>
              <a:chExt cx="2698430" cy="3917462"/>
            </a:xfrm>
          </p:grpSpPr>
          <p:sp>
            <p:nvSpPr>
              <p:cNvPr id="124" name="Google Shape;124;p26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26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26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26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26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26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26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131" name="Google Shape;131;p26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26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26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134" name="Google Shape;134;p26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26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" name="Google Shape;139;p26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6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6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2" name="Google Shape;142;p26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43" name="Google Shape;143;p26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9pPr>
          </a:lstStyle>
          <a:p/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147" name="Google Shape;147;p27"/>
          <p:cNvGrpSpPr/>
          <p:nvPr/>
        </p:nvGrpSpPr>
        <p:grpSpPr>
          <a:xfrm>
            <a:off x="4590435" y="-1007875"/>
            <a:ext cx="6038601" cy="7441010"/>
            <a:chOff x="4590435" y="-1007875"/>
            <a:chExt cx="6038601" cy="7441010"/>
          </a:xfrm>
        </p:grpSpPr>
        <p:sp>
          <p:nvSpPr>
            <p:cNvPr id="148" name="Google Shape;148;p27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" name="Google Shape;150;p27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151" name="Google Shape;151;p27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27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27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27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27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27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27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27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27"/>
            <p:cNvGrpSpPr/>
            <p:nvPr/>
          </p:nvGrpSpPr>
          <p:grpSpPr>
            <a:xfrm>
              <a:off x="5052941" y="-1007875"/>
              <a:ext cx="3372033" cy="3579622"/>
              <a:chOff x="6474042" y="-61911"/>
              <a:chExt cx="4446246" cy="4719966"/>
            </a:xfrm>
          </p:grpSpPr>
          <p:sp>
            <p:nvSpPr>
              <p:cNvPr id="160" name="Google Shape;160;p27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7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7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7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7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5" name="Google Shape;165;p27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27"/>
            <p:cNvGrpSpPr/>
            <p:nvPr/>
          </p:nvGrpSpPr>
          <p:grpSpPr>
            <a:xfrm>
              <a:off x="6066323" y="845916"/>
              <a:ext cx="3431384" cy="3617770"/>
              <a:chOff x="5563238" y="409147"/>
              <a:chExt cx="4473190" cy="4716164"/>
            </a:xfrm>
          </p:grpSpPr>
          <p:sp>
            <p:nvSpPr>
              <p:cNvPr id="167" name="Google Shape;167;p27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7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7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7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7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7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27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174" name="Google Shape;174;p27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27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27"/>
            <p:cNvGrpSpPr/>
            <p:nvPr/>
          </p:nvGrpSpPr>
          <p:grpSpPr>
            <a:xfrm>
              <a:off x="8049231" y="4543486"/>
              <a:ext cx="744776" cy="130184"/>
              <a:chOff x="8829494" y="3047299"/>
              <a:chExt cx="744776" cy="130184"/>
            </a:xfrm>
          </p:grpSpPr>
          <p:sp>
            <p:nvSpPr>
              <p:cNvPr id="177" name="Google Shape;177;p27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27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27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27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27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p27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183" name="Google Shape;183;p27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27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27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" name="Google Shape;186;p27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187" name="Google Shape;187;p27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27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8"/>
          <p:cNvGrpSpPr/>
          <p:nvPr/>
        </p:nvGrpSpPr>
        <p:grpSpPr>
          <a:xfrm>
            <a:off x="-1897800" y="-564139"/>
            <a:ext cx="12137627" cy="7877285"/>
            <a:chOff x="-1897800" y="-564139"/>
            <a:chExt cx="12137627" cy="7877285"/>
          </a:xfrm>
        </p:grpSpPr>
        <p:sp>
          <p:nvSpPr>
            <p:cNvPr id="191" name="Google Shape;191;p28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28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194" name="Google Shape;194;p2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2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2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28"/>
            <p:cNvGrpSpPr/>
            <p:nvPr/>
          </p:nvGrpSpPr>
          <p:grpSpPr>
            <a:xfrm>
              <a:off x="726170" y="3312113"/>
              <a:ext cx="1228885" cy="2188720"/>
              <a:chOff x="8389396" y="1055350"/>
              <a:chExt cx="1228885" cy="2188720"/>
            </a:xfrm>
          </p:grpSpPr>
          <p:sp>
            <p:nvSpPr>
              <p:cNvPr id="203" name="Google Shape;203;p2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2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5" name="Google Shape;205;p28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6" name="Google Shape;206;p28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07" name="Google Shape;207;p28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28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28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10" name="Google Shape;210;p28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8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8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3" name="Google Shape;213;p28"/>
            <p:cNvGrpSpPr/>
            <p:nvPr/>
          </p:nvGrpSpPr>
          <p:grpSpPr>
            <a:xfrm rot="5400000">
              <a:off x="5977386" y="2664543"/>
              <a:ext cx="2375896" cy="3296647"/>
              <a:chOff x="2132995" y="960308"/>
              <a:chExt cx="496177" cy="688437"/>
            </a:xfrm>
          </p:grpSpPr>
          <p:sp>
            <p:nvSpPr>
              <p:cNvPr id="214" name="Google Shape;214;p2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8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20" name="Google Shape;220;p28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5" name="Google Shape;225;p28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6" name="Google Shape;226;p28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27" name="Google Shape;227;p28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28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34" name="Google Shape;234;p28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" name="Google Shape;236;p28"/>
            <p:cNvGrpSpPr/>
            <p:nvPr/>
          </p:nvGrpSpPr>
          <p:grpSpPr>
            <a:xfrm>
              <a:off x="-1552690" y="-385842"/>
              <a:ext cx="2375896" cy="3296647"/>
              <a:chOff x="2132995" y="960308"/>
              <a:chExt cx="496177" cy="688437"/>
            </a:xfrm>
          </p:grpSpPr>
          <p:sp>
            <p:nvSpPr>
              <p:cNvPr id="237" name="Google Shape;237;p28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2" name="Google Shape;242;p28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29"/>
          <p:cNvGrpSpPr/>
          <p:nvPr/>
        </p:nvGrpSpPr>
        <p:grpSpPr>
          <a:xfrm>
            <a:off x="-1088076" y="-1000252"/>
            <a:ext cx="3803739" cy="4516379"/>
            <a:chOff x="-1060422" y="-1000252"/>
            <a:chExt cx="3803739" cy="4516379"/>
          </a:xfrm>
        </p:grpSpPr>
        <p:sp>
          <p:nvSpPr>
            <p:cNvPr id="245" name="Google Shape;245;p29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6" name="Google Shape;246;p29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247" name="Google Shape;247;p29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29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29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250" name="Google Shape;250;p29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51" name="Google Shape;251;p29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" name="Google Shape;252;p29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" name="Google Shape;253;p29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" name="Google Shape;254;p29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29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6" name="Google Shape;256;p29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57" name="Google Shape;257;p29"/>
          <p:cNvGrpSpPr/>
          <p:nvPr/>
        </p:nvGrpSpPr>
        <p:grpSpPr>
          <a:xfrm>
            <a:off x="265777" y="4373873"/>
            <a:ext cx="4306226" cy="2966902"/>
            <a:chOff x="293430" y="4373873"/>
            <a:chExt cx="4306226" cy="2966902"/>
          </a:xfrm>
        </p:grpSpPr>
        <p:grpSp>
          <p:nvGrpSpPr>
            <p:cNvPr id="258" name="Google Shape;258;p29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259" name="Google Shape;259;p29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9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2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29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9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29"/>
            <p:cNvGrpSpPr/>
            <p:nvPr/>
          </p:nvGrpSpPr>
          <p:grpSpPr>
            <a:xfrm flipH="1" rot="5400000">
              <a:off x="963092" y="3704211"/>
              <a:ext cx="2966902" cy="4306226"/>
              <a:chOff x="6769513" y="299393"/>
              <a:chExt cx="1308620" cy="1899526"/>
            </a:xfrm>
          </p:grpSpPr>
          <p:sp>
            <p:nvSpPr>
              <p:cNvPr id="268" name="Google Shape;268;p29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9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9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9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9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29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" name="Google Shape;274;p29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5" name="Google Shape;275;p29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oogle Shape;277;p30"/>
          <p:cNvGrpSpPr/>
          <p:nvPr/>
        </p:nvGrpSpPr>
        <p:grpSpPr>
          <a:xfrm>
            <a:off x="6302380" y="-753973"/>
            <a:ext cx="4838247" cy="8737197"/>
            <a:chOff x="6149980" y="-753973"/>
            <a:chExt cx="4838247" cy="8737197"/>
          </a:xfrm>
        </p:grpSpPr>
        <p:sp>
          <p:nvSpPr>
            <p:cNvPr id="278" name="Google Shape;278;p30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9" name="Google Shape;279;p30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280" name="Google Shape;280;p30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30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2" name="Google Shape;282;p30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283" name="Google Shape;283;p30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84" name="Google Shape;284;p30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5" name="Google Shape;285;p30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6" name="Google Shape;286;p30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7" name="Google Shape;287;p30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8" name="Google Shape;288;p30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9" name="Google Shape;289;p30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0" name="Google Shape;290;p30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91" name="Google Shape;291;p30"/>
            <p:cNvGrpSpPr/>
            <p:nvPr/>
          </p:nvGrpSpPr>
          <p:grpSpPr>
            <a:xfrm>
              <a:off x="7560791" y="3580603"/>
              <a:ext cx="3173104" cy="4402621"/>
              <a:chOff x="2132995" y="960308"/>
              <a:chExt cx="496177" cy="688437"/>
            </a:xfrm>
          </p:grpSpPr>
          <p:sp>
            <p:nvSpPr>
              <p:cNvPr id="292" name="Google Shape;292;p3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3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3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3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7" name="Google Shape;297;p30"/>
          <p:cNvGrpSpPr/>
          <p:nvPr/>
        </p:nvGrpSpPr>
        <p:grpSpPr>
          <a:xfrm>
            <a:off x="-2749105" y="-2045482"/>
            <a:ext cx="6654696" cy="9234462"/>
            <a:chOff x="-2596705" y="-2045482"/>
            <a:chExt cx="6654696" cy="9234462"/>
          </a:xfrm>
        </p:grpSpPr>
        <p:grpSp>
          <p:nvGrpSpPr>
            <p:cNvPr id="298" name="Google Shape;298;p30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299" name="Google Shape;299;p30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30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3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30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3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30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30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30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7" name="Google Shape;307;p30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8" name="Google Shape;308;p30"/>
            <p:cNvGrpSpPr/>
            <p:nvPr/>
          </p:nvGrpSpPr>
          <p:grpSpPr>
            <a:xfrm rot="10800000">
              <a:off x="-1185762" y="-2045482"/>
              <a:ext cx="2901864" cy="4211820"/>
              <a:chOff x="6769513" y="299393"/>
              <a:chExt cx="1308620" cy="1899526"/>
            </a:xfrm>
          </p:grpSpPr>
          <p:sp>
            <p:nvSpPr>
              <p:cNvPr id="309" name="Google Shape;309;p30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30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30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30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30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30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5" name="Google Shape;315;p30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6" name="Google Shape;316;p30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317" name="Google Shape;317;p3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3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3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3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3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3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3" name="Google Shape;323;p30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324" name="Google Shape;324;p3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3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3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3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3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3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0" name="Google Shape;330;p30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1" name="Google Shape;331;p30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332" name="Google Shape;332;p30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pt-BR" sz="1200" u="none" cap="none" strike="noStrike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Google Shape;335;p32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336" name="Google Shape;336;p32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7" name="Google Shape;337;p32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338" name="Google Shape;338;p3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339" name="Google Shape;339;p3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0" name="Google Shape;340;p3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1" name="Google Shape;341;p3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2" name="Google Shape;342;p3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3" name="Google Shape;343;p3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4" name="Google Shape;344;p3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45" name="Google Shape;345;p32"/>
          <p:cNvGrpSpPr/>
          <p:nvPr/>
        </p:nvGrpSpPr>
        <p:grpSpPr>
          <a:xfrm>
            <a:off x="5245253" y="-441860"/>
            <a:ext cx="6654696" cy="9380357"/>
            <a:chOff x="5245253" y="-441860"/>
            <a:chExt cx="6654696" cy="9380357"/>
          </a:xfrm>
        </p:grpSpPr>
        <p:sp>
          <p:nvSpPr>
            <p:cNvPr id="346" name="Google Shape;346;p32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7" name="Google Shape;347;p32"/>
            <p:cNvGrpSpPr/>
            <p:nvPr/>
          </p:nvGrpSpPr>
          <p:grpSpPr>
            <a:xfrm flipH="1">
              <a:off x="8418770" y="-441860"/>
              <a:ext cx="2708843" cy="3931640"/>
              <a:chOff x="6769513" y="299393"/>
              <a:chExt cx="1308620" cy="1899526"/>
            </a:xfrm>
          </p:grpSpPr>
          <p:sp>
            <p:nvSpPr>
              <p:cNvPr id="348" name="Google Shape;348;p3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3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3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3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3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3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4" name="Google Shape;354;p32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2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1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i="0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i="0" sz="32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b="0"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gif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gif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exemplo.db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exemplo.d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952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"/>
          <p:cNvSpPr txBox="1"/>
          <p:nvPr>
            <p:ph type="ctrTitle"/>
          </p:nvPr>
        </p:nvSpPr>
        <p:spPr>
          <a:xfrm>
            <a:off x="702945" y="1495350"/>
            <a:ext cx="7738110" cy="21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pt-BR" sz="4800"/>
              <a:t>SQLITE3 </a:t>
            </a:r>
            <a:endParaRPr sz="4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pt-BR" sz="4800"/>
              <a:t>EM PYTHON</a:t>
            </a:r>
            <a:endParaRPr sz="4800"/>
          </a:p>
        </p:txBody>
      </p:sp>
      <p:grpSp>
        <p:nvGrpSpPr>
          <p:cNvPr id="383" name="Google Shape;383;p1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384" name="Google Shape;384;p1"/>
            <p:cNvSpPr/>
            <p:nvPr/>
          </p:nvSpPr>
          <p:spPr>
            <a:xfrm>
              <a:off x="1491600" y="2391250"/>
              <a:ext cx="9425" cy="59475"/>
            </a:xfrm>
            <a:custGeom>
              <a:rect b="b" l="l" r="r" t="t"/>
              <a:pathLst>
                <a:path extrusionOk="0" h="2379" w="377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1466575" y="2416275"/>
              <a:ext cx="59575" cy="9425"/>
            </a:xfrm>
            <a:custGeom>
              <a:rect b="b" l="l" r="r" t="t"/>
              <a:pathLst>
                <a:path extrusionOk="0" h="377" w="2383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da7c3c34b_0_7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CRIANDO UMA TABELA</a:t>
            </a:r>
            <a:endParaRPr sz="5900"/>
          </a:p>
        </p:txBody>
      </p:sp>
      <p:sp>
        <p:nvSpPr>
          <p:cNvPr id="461" name="Google Shape;461;g35da7c3c34b_0_7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da7c3c34b_0_12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CRIANDO A TABELA</a:t>
            </a:r>
            <a:endParaRPr sz="3200"/>
          </a:p>
        </p:txBody>
      </p:sp>
      <p:sp>
        <p:nvSpPr>
          <p:cNvPr id="467" name="Google Shape;467;g35da7c3c34b_0_12"/>
          <p:cNvSpPr txBox="1"/>
          <p:nvPr/>
        </p:nvSpPr>
        <p:spPr>
          <a:xfrm>
            <a:off x="4328650" y="1363955"/>
            <a:ext cx="33603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O que está acontecendo aqui?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 sz="1300">
                <a:solidFill>
                  <a:schemeClr val="dk2"/>
                </a:solidFill>
              </a:rPr>
              <a:t>cursor = conexao.cursor(): </a:t>
            </a:r>
            <a:r>
              <a:rPr lang="pt-BR" sz="1300"/>
              <a:t>cria o "ponteiro" que executa comandos no banco.</a:t>
            </a:r>
            <a:br>
              <a:rPr lang="pt-BR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>
                <a:solidFill>
                  <a:schemeClr val="dk2"/>
                </a:solidFill>
              </a:rPr>
              <a:t>cursor.execute</a:t>
            </a:r>
            <a:r>
              <a:rPr lang="pt-BR" sz="1300">
                <a:solidFill>
                  <a:schemeClr val="lt1"/>
                </a:solidFill>
              </a:rPr>
              <a:t>(</a:t>
            </a:r>
            <a:r>
              <a:rPr lang="pt-BR" sz="1300">
                <a:solidFill>
                  <a:schemeClr val="dk2"/>
                </a:solidFill>
              </a:rPr>
              <a:t>"""SQL AQUI"""</a:t>
            </a:r>
            <a:r>
              <a:rPr lang="pt-BR" sz="1300">
                <a:solidFill>
                  <a:schemeClr val="lt1"/>
                </a:solidFill>
              </a:rPr>
              <a:t>)</a:t>
            </a:r>
            <a:r>
              <a:rPr lang="pt-BR" sz="1300">
                <a:solidFill>
                  <a:schemeClr val="dk2"/>
                </a:solidFill>
              </a:rPr>
              <a:t>: </a:t>
            </a:r>
            <a:r>
              <a:rPr lang="pt-BR" sz="1300"/>
              <a:t>executa um comando SQL padrão (nesse caso o </a:t>
            </a:r>
            <a:r>
              <a:rPr lang="pt-BR" sz="1300">
                <a:solidFill>
                  <a:schemeClr val="dk2"/>
                </a:solidFill>
              </a:rPr>
              <a:t>CREATE TABLE</a:t>
            </a:r>
            <a:r>
              <a:rPr lang="pt-BR" sz="1300"/>
              <a:t>).</a:t>
            </a:r>
            <a:br>
              <a:rPr lang="pt-BR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 sz="1300">
                <a:solidFill>
                  <a:schemeClr val="dk2"/>
                </a:solidFill>
              </a:rPr>
              <a:t>conexao.commit():</a:t>
            </a:r>
            <a:r>
              <a:rPr lang="pt-BR" sz="1300"/>
              <a:t> confirma e salva a mudança no banco.</a:t>
            </a:r>
            <a:br>
              <a:rPr lang="pt-BR" sz="1300"/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68" name="Google Shape;468;g35da7c3c34b_0_12"/>
          <p:cNvSpPr txBox="1"/>
          <p:nvPr/>
        </p:nvSpPr>
        <p:spPr>
          <a:xfrm>
            <a:off x="664575" y="1363950"/>
            <a:ext cx="3408900" cy="32838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 = conexao.cursor()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cursor.execute("""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CREATE TABLE IF NOT EXISTS Produtos (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    id INTEGER PRIMARY KEY AUTOINCREMENT,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    nome TEXT NOT NULL,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    quantidade INTEGER NOT NULL,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    preco REAL NOT NULL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""")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conexao.commit()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da7c3c34b_0_18"/>
          <p:cNvSpPr txBox="1"/>
          <p:nvPr>
            <p:ph type="title"/>
          </p:nvPr>
        </p:nvSpPr>
        <p:spPr>
          <a:xfrm>
            <a:off x="706000" y="1906496"/>
            <a:ext cx="47325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500"/>
              <a:t>ENTÃO POSSO USAR QUALQUER COMANDO SQL DO SQLITE?</a:t>
            </a:r>
            <a:endParaRPr b="0"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000000"/>
                </a:solidFill>
              </a:rPr>
              <a:t>Pode usar:</a:t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TABLE, INSERT, SELECT, UPDATE, DELETE</a:t>
            </a:r>
            <a:b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WHERE, ORDER BY, JOIN, GROUP BY, etc.</a:t>
            </a:r>
            <a:b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</a:t>
            </a:r>
            <a:r>
              <a:rPr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dados do SQLite</a:t>
            </a: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INTEGER, TEXT, REAL, BLOB, NULL)</a:t>
            </a:r>
            <a:b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b="0" sz="13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Todas as </a:t>
            </a:r>
            <a:r>
              <a:rPr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funções nativas</a:t>
            </a: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SQLite (</a:t>
            </a:r>
            <a:r>
              <a:rPr b="0" lang="pt-BR" sz="13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COUNT(), AVG(), etc.</a:t>
            </a:r>
            <a:r>
              <a:rPr b="0" lang="pt-B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da7c3c34b_0_23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INSERÇÃO DE DADOS NA TABELA</a:t>
            </a:r>
            <a:endParaRPr sz="5900"/>
          </a:p>
        </p:txBody>
      </p:sp>
      <p:sp>
        <p:nvSpPr>
          <p:cNvPr id="479" name="Google Shape;479;g35da7c3c34b_0_23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dddbc2f52_0_0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INSERÇÃO DE DADOS</a:t>
            </a:r>
            <a:endParaRPr sz="3200"/>
          </a:p>
        </p:txBody>
      </p:sp>
      <p:sp>
        <p:nvSpPr>
          <p:cNvPr id="485" name="Google Shape;485;g35dddbc2f52_0_0"/>
          <p:cNvSpPr txBox="1"/>
          <p:nvPr/>
        </p:nvSpPr>
        <p:spPr>
          <a:xfrm>
            <a:off x="4372950" y="1629455"/>
            <a:ext cx="3360300" cy="24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 que são os “???”?</a:t>
            </a:r>
            <a:endParaRPr b="1" sz="17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pt-BR" sz="1300"/>
            </a:br>
            <a:r>
              <a:rPr lang="pt-BR" sz="1500"/>
              <a:t>Eles são </a:t>
            </a:r>
            <a:r>
              <a:rPr b="1" lang="pt-BR" sz="1500">
                <a:solidFill>
                  <a:schemeClr val="dk2"/>
                </a:solidFill>
              </a:rPr>
              <a:t>placeholders</a:t>
            </a:r>
            <a:r>
              <a:rPr lang="pt-BR" sz="1500"/>
              <a:t> (espaços reservados) usados para inserir valores com segurança dentro de comandos SQL.</a:t>
            </a:r>
            <a:br>
              <a:rPr lang="pt-BR" sz="1300"/>
            </a:b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86" name="Google Shape;486;g35dddbc2f52_0_0"/>
          <p:cNvSpPr txBox="1"/>
          <p:nvPr/>
        </p:nvSpPr>
        <p:spPr>
          <a:xfrm>
            <a:off x="664575" y="1363950"/>
            <a:ext cx="3408900" cy="23634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nome = input("Nome do produto: ")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quantidade = int(input("Quantidade: "))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preco = float(input("Preço unitário: "))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cursor.execute("""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INSERT INTO Produtos (nome, quantidade, preco)  VALUES (?, ?, ?)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""", (nome, quantidade, preco))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dddbc2f52_0_21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PROTEÇÃO CONTRA INJEÇÃO SQL</a:t>
            </a:r>
            <a:endParaRPr sz="5900"/>
          </a:p>
        </p:txBody>
      </p:sp>
      <p:sp>
        <p:nvSpPr>
          <p:cNvPr id="492" name="Google Shape;492;g35dddbc2f52_0_21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8"/>
          <p:cNvSpPr txBox="1"/>
          <p:nvPr>
            <p:ph type="title"/>
          </p:nvPr>
        </p:nvSpPr>
        <p:spPr>
          <a:xfrm>
            <a:off x="2158575" y="66301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pt-BR" sz="2100"/>
              <a:t>Por que usar ? (placeholders) no cursor.execute()?</a:t>
            </a:r>
            <a:endParaRPr sz="4400"/>
          </a:p>
        </p:txBody>
      </p:sp>
      <p:sp>
        <p:nvSpPr>
          <p:cNvPr id="498" name="Google Shape;498;p8"/>
          <p:cNvSpPr txBox="1"/>
          <p:nvPr/>
        </p:nvSpPr>
        <p:spPr>
          <a:xfrm>
            <a:off x="1539608" y="1804670"/>
            <a:ext cx="6064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500"/>
              <a:t>Para proteger seu sistema contra Injeção de SQL.</a:t>
            </a:r>
            <a:endParaRPr i="0" sz="1600" u="none" cap="none" strike="noStrike">
              <a:solidFill>
                <a:srgbClr val="000000"/>
              </a:solidFill>
            </a:endParaRPr>
          </a:p>
        </p:txBody>
      </p:sp>
      <p:sp>
        <p:nvSpPr>
          <p:cNvPr id="499" name="Google Shape;499;p8"/>
          <p:cNvSpPr txBox="1"/>
          <p:nvPr/>
        </p:nvSpPr>
        <p:spPr>
          <a:xfrm>
            <a:off x="2033400" y="2501650"/>
            <a:ext cx="5077200" cy="17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 que é Injeção de SQL?</a:t>
            </a:r>
            <a:endParaRPr b="1" sz="19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/>
              <a:t>É quando alguém coloca um comando SQL malicioso como entrada de um campo (como nome, email, etc.), e esse comando acaba sendo executado pelo seu sistema, permitindo roubo, exclusão ou modificação de dados.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dddbc2f52_0_8"/>
          <p:cNvSpPr txBox="1"/>
          <p:nvPr/>
        </p:nvSpPr>
        <p:spPr>
          <a:xfrm>
            <a:off x="1527600" y="645450"/>
            <a:ext cx="31584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Imagine esse código inseguro: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00FF"/>
                </a:solidFill>
              </a:rPr>
              <a:t>nome = input("Digite seu nome: ")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00FF"/>
                </a:solidFill>
              </a:rPr>
              <a:t>cursor.execute(f"SELECT * FROM usuarios WHERE nome = '{nome}'")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Se o usuário digitar: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00FF"/>
                </a:solidFill>
              </a:rPr>
              <a:t>' OR '1'='1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9900FF"/>
                </a:solidFill>
              </a:rPr>
              <a:t>SELECT * FROM usuarios WHERE nome = '' OR '1'='1'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Isso retorna todos os usuários, ignorando o filtro!</a:t>
            </a:r>
            <a:br>
              <a:rPr lang="pt-BR" sz="1300"/>
            </a:br>
            <a:endParaRPr b="1" sz="1900">
              <a:solidFill>
                <a:schemeClr val="lt1"/>
              </a:solidFill>
            </a:endParaRPr>
          </a:p>
        </p:txBody>
      </p:sp>
      <p:sp>
        <p:nvSpPr>
          <p:cNvPr id="505" name="Google Shape;505;g35dddbc2f52_0_8"/>
          <p:cNvSpPr txBox="1"/>
          <p:nvPr/>
        </p:nvSpPr>
        <p:spPr>
          <a:xfrm>
            <a:off x="4686000" y="645450"/>
            <a:ext cx="3000000" cy="3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Não parece tão ruim?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1300"/>
            </a:br>
            <a:r>
              <a:rPr lang="pt-BR" sz="1300">
                <a:solidFill>
                  <a:srgbClr val="9900FF"/>
                </a:solidFill>
              </a:rPr>
              <a:t>DELETE FROM usuarios WHERE nome = '' OR 1=1 --'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Por causa disso usamos:</a:t>
            </a:r>
            <a:br>
              <a:rPr lang="pt-BR" sz="1300"/>
            </a:br>
            <a:br>
              <a:rPr lang="pt-BR" sz="1300"/>
            </a:br>
            <a:r>
              <a:rPr lang="pt-BR" sz="1300">
                <a:solidFill>
                  <a:srgbClr val="9900FF"/>
                </a:solidFill>
              </a:rPr>
              <a:t>cursor.execute("SELECT * FROM usuarios WHERE nome = ?", (nome,))</a:t>
            </a:r>
            <a:endParaRPr sz="1300">
              <a:solidFill>
                <a:srgbClr val="99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latin typeface="Orbitron"/>
                <a:ea typeface="Orbitron"/>
                <a:cs typeface="Orbitron"/>
                <a:sym typeface="Orbitron"/>
              </a:rPr>
              <a:t>Esse modo protege contra injeção, porque o SQLite entende que o valor de nome é um dado, não código SQL.</a:t>
            </a:r>
            <a:endParaRPr b="1" sz="13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dddbc2f52_0_16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DANDO COMMIT NAS MUDANÇAS</a:t>
            </a:r>
            <a:endParaRPr sz="5900"/>
          </a:p>
        </p:txBody>
      </p:sp>
      <p:sp>
        <p:nvSpPr>
          <p:cNvPr id="511" name="Google Shape;511;g35dddbc2f52_0_16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5dddbc2f52_0_26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DANDO O COMMIT</a:t>
            </a:r>
            <a:endParaRPr sz="3200"/>
          </a:p>
        </p:txBody>
      </p:sp>
      <p:sp>
        <p:nvSpPr>
          <p:cNvPr id="517" name="Google Shape;517;g35dddbc2f52_0_26"/>
          <p:cNvSpPr txBox="1"/>
          <p:nvPr/>
        </p:nvSpPr>
        <p:spPr>
          <a:xfrm>
            <a:off x="4328650" y="1363955"/>
            <a:ext cx="33603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O que o </a:t>
            </a:r>
            <a:r>
              <a:rPr b="1" lang="pt-BR" sz="16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commit()</a:t>
            </a:r>
            <a:r>
              <a:rPr b="1" lang="pt-BR" sz="16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 faz?</a:t>
            </a:r>
            <a:endParaRPr b="1" sz="1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Ele salva as alterações permanentemente no arquivo do banco de dados (.db). 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Até você dar </a:t>
            </a:r>
            <a:r>
              <a:rPr lang="pt-BR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commit()</a:t>
            </a:r>
            <a:r>
              <a:rPr lang="pt-BR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as alterações ficam em memória (RAM) — ou seja, temporárias.</a:t>
            </a:r>
            <a:endParaRPr sz="1600"/>
          </a:p>
        </p:txBody>
      </p:sp>
      <p:sp>
        <p:nvSpPr>
          <p:cNvPr id="518" name="Google Shape;518;g35dddbc2f52_0_26"/>
          <p:cNvSpPr txBox="1"/>
          <p:nvPr/>
        </p:nvSpPr>
        <p:spPr>
          <a:xfrm>
            <a:off x="1074725" y="2195400"/>
            <a:ext cx="2681400" cy="752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conexao.commit()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print("Produto cadastrado com sucesso!")</a:t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391" name="Google Shape;391;p2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01</a:t>
            </a:r>
            <a:endParaRPr/>
          </a:p>
        </p:txBody>
      </p:sp>
      <p:sp>
        <p:nvSpPr>
          <p:cNvPr id="392" name="Google Shape;392;p2"/>
          <p:cNvSpPr txBox="1"/>
          <p:nvPr>
            <p:ph idx="1" type="subTitle"/>
          </p:nvPr>
        </p:nvSpPr>
        <p:spPr>
          <a:xfrm>
            <a:off x="998525" y="1917925"/>
            <a:ext cx="3289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O QUE É SQLITE3 NO PYTHON</a:t>
            </a:r>
            <a:endParaRPr/>
          </a:p>
        </p:txBody>
      </p:sp>
      <p:sp>
        <p:nvSpPr>
          <p:cNvPr id="393" name="Google Shape;393;p2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02</a:t>
            </a:r>
            <a:endParaRPr/>
          </a:p>
        </p:txBody>
      </p:sp>
      <p:sp>
        <p:nvSpPr>
          <p:cNvPr id="394" name="Google Shape;394;p2"/>
          <p:cNvSpPr txBox="1"/>
          <p:nvPr>
            <p:ph idx="4" type="subTitle"/>
          </p:nvPr>
        </p:nvSpPr>
        <p:spPr>
          <a:xfrm>
            <a:off x="5122675" y="1917925"/>
            <a:ext cx="27561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CONECTANDO A UMA TABELA</a:t>
            </a:r>
            <a:endParaRPr/>
          </a:p>
        </p:txBody>
      </p:sp>
      <p:sp>
        <p:nvSpPr>
          <p:cNvPr id="395" name="Google Shape;395;p2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03</a:t>
            </a:r>
            <a:endParaRPr/>
          </a:p>
        </p:txBody>
      </p:sp>
      <p:sp>
        <p:nvSpPr>
          <p:cNvPr id="396" name="Google Shape;396;p2"/>
          <p:cNvSpPr txBox="1"/>
          <p:nvPr>
            <p:ph idx="7" type="subTitle"/>
          </p:nvPr>
        </p:nvSpPr>
        <p:spPr>
          <a:xfrm>
            <a:off x="1234025" y="367978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CRIANDO UMA TABELA</a:t>
            </a:r>
            <a:endParaRPr/>
          </a:p>
        </p:txBody>
      </p:sp>
      <p:sp>
        <p:nvSpPr>
          <p:cNvPr id="397" name="Google Shape;397;p2"/>
          <p:cNvSpPr txBox="1"/>
          <p:nvPr/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"/>
          <p:cNvSpPr txBox="1"/>
          <p:nvPr/>
        </p:nvSpPr>
        <p:spPr>
          <a:xfrm>
            <a:off x="4681675" y="3679800"/>
            <a:ext cx="3638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b="1" lang="pt-BR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INSERÇÃO DE DADOS NA TABELA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5dddbc2f52_0_32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CASOS DE COMMIT</a:t>
            </a:r>
            <a:endParaRPr sz="3200"/>
          </a:p>
        </p:txBody>
      </p:sp>
      <p:sp>
        <p:nvSpPr>
          <p:cNvPr id="524" name="Google Shape;524;g35dddbc2f52_0_32"/>
          <p:cNvSpPr txBox="1"/>
          <p:nvPr/>
        </p:nvSpPr>
        <p:spPr>
          <a:xfrm>
            <a:off x="4631200" y="1308000"/>
            <a:ext cx="2940300" cy="27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>
                <a:latin typeface="Orbitron"/>
                <a:ea typeface="Orbitron"/>
                <a:cs typeface="Orbitron"/>
                <a:sym typeface="Orbitron"/>
              </a:rPr>
              <a:t>NÃO precisa de </a:t>
            </a:r>
            <a:r>
              <a:rPr b="1" lang="pt-BR" sz="18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commit() </a:t>
            </a:r>
            <a:r>
              <a:rPr b="1" lang="pt-BR" sz="1800">
                <a:latin typeface="Orbitron"/>
                <a:ea typeface="Orbitron"/>
                <a:cs typeface="Orbitron"/>
                <a:sym typeface="Orbitron"/>
              </a:rPr>
              <a:t>para: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>
                <a:solidFill>
                  <a:schemeClr val="dk2"/>
                </a:solidFill>
              </a:rPr>
              <a:t>SELECT </a:t>
            </a:r>
            <a:r>
              <a:rPr lang="pt-BR" sz="1800">
                <a:solidFill>
                  <a:schemeClr val="lt1"/>
                </a:solidFill>
              </a:rPr>
              <a:t>(consulta de dados)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800">
                <a:latin typeface="Orbitron"/>
                <a:ea typeface="Orbitron"/>
                <a:cs typeface="Orbitron"/>
                <a:sym typeface="Orbitron"/>
              </a:rPr>
              <a:t>Não muda o banco, só lê.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525" name="Google Shape;525;g35dddbc2f52_0_32"/>
          <p:cNvSpPr txBox="1"/>
          <p:nvPr/>
        </p:nvSpPr>
        <p:spPr>
          <a:xfrm>
            <a:off x="1136425" y="1308000"/>
            <a:ext cx="3136200" cy="25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pt-BR" sz="1800">
                <a:latin typeface="Orbitron"/>
                <a:ea typeface="Orbitron"/>
                <a:cs typeface="Orbitron"/>
                <a:sym typeface="Orbitron"/>
              </a:rPr>
              <a:t>Use </a:t>
            </a:r>
            <a:r>
              <a:rPr b="1" lang="pt-BR" sz="18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commit()</a:t>
            </a:r>
            <a:r>
              <a:rPr b="1" lang="pt-BR" sz="1800">
                <a:latin typeface="Orbitron"/>
                <a:ea typeface="Orbitron"/>
                <a:cs typeface="Orbitron"/>
                <a:sym typeface="Orbitron"/>
              </a:rPr>
              <a:t> sempre que fizer:</a:t>
            </a:r>
            <a:endParaRPr b="1" sz="18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INSERT </a:t>
            </a:r>
            <a:r>
              <a:rPr lang="pt-BR" sz="1800">
                <a:solidFill>
                  <a:schemeClr val="lt1"/>
                </a:solidFill>
              </a:rPr>
              <a:t>(inserir)</a:t>
            </a: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UPDATE </a:t>
            </a:r>
            <a:r>
              <a:rPr lang="pt-BR" sz="1800">
                <a:solidFill>
                  <a:schemeClr val="lt1"/>
                </a:solidFill>
              </a:rPr>
              <a:t>(atualizar)</a:t>
            </a: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DELETE </a:t>
            </a:r>
            <a:r>
              <a:rPr lang="pt-BR" sz="1800">
                <a:solidFill>
                  <a:schemeClr val="lt1"/>
                </a:solidFill>
              </a:rPr>
              <a:t>(remover)</a:t>
            </a:r>
            <a:br>
              <a:rPr lang="pt-BR" sz="1800">
                <a:solidFill>
                  <a:schemeClr val="dk2"/>
                </a:solidFill>
              </a:rPr>
            </a:br>
            <a:r>
              <a:rPr lang="pt-BR" sz="1800">
                <a:solidFill>
                  <a:schemeClr val="dk2"/>
                </a:solidFill>
              </a:rPr>
              <a:t>CREATE TABLE, DROP TABLE, ALTER TABLE, etc.</a:t>
            </a:r>
            <a:endParaRPr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35dddbc2f52_0_40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REALIZANDO CONSULTAS</a:t>
            </a:r>
            <a:endParaRPr sz="5900"/>
          </a:p>
        </p:txBody>
      </p:sp>
      <p:sp>
        <p:nvSpPr>
          <p:cNvPr id="531" name="Google Shape;531;g35dddbc2f52_0_40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07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5dddbc2f52_0_45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REALIZANDO CONSULTAS</a:t>
            </a:r>
            <a:endParaRPr sz="3200"/>
          </a:p>
        </p:txBody>
      </p:sp>
      <p:sp>
        <p:nvSpPr>
          <p:cNvPr id="537" name="Google Shape;537;g35dddbc2f52_0_45"/>
          <p:cNvSpPr txBox="1"/>
          <p:nvPr/>
        </p:nvSpPr>
        <p:spPr>
          <a:xfrm>
            <a:off x="4328650" y="1363955"/>
            <a:ext cx="3360300" cy="23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fetchall()</a:t>
            </a:r>
            <a:r>
              <a:rPr lang="pt-BR" sz="1300"/>
              <a:t>: pega todos os resultados.</a:t>
            </a:r>
            <a:br>
              <a:rPr lang="pt-BR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fetchone()</a:t>
            </a:r>
            <a:r>
              <a:rPr lang="pt-BR" sz="1300"/>
              <a:t>: pega só o primeiro resultado.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O resultado armazenado na variável é uma tupla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pt-BR" sz="1300"/>
              <a:t>: Usamos para imprimir cada linha da tabela.</a:t>
            </a:r>
            <a:endParaRPr sz="1300"/>
          </a:p>
        </p:txBody>
      </p:sp>
      <p:sp>
        <p:nvSpPr>
          <p:cNvPr id="538" name="Google Shape;538;g35dddbc2f52_0_45"/>
          <p:cNvSpPr txBox="1"/>
          <p:nvPr/>
        </p:nvSpPr>
        <p:spPr>
          <a:xfrm>
            <a:off x="1170650" y="1735200"/>
            <a:ext cx="2681400" cy="167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cursor.execute("SELECT * FROM Clientes")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dados = cursor.fetchall()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for cliente in dados: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    print(cliente)</a:t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dddbc2f52_0_51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FECHANDO A CONEXÃO</a:t>
            </a:r>
            <a:endParaRPr sz="5900"/>
          </a:p>
        </p:txBody>
      </p:sp>
      <p:sp>
        <p:nvSpPr>
          <p:cNvPr id="544" name="Google Shape;544;g35dddbc2f52_0_51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08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dddbc2f52_0_56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FECHANDO A CONEXÃO</a:t>
            </a:r>
            <a:endParaRPr sz="3200"/>
          </a:p>
        </p:txBody>
      </p:sp>
      <p:sp>
        <p:nvSpPr>
          <p:cNvPr id="550" name="Google Shape;550;g35dddbc2f52_0_56"/>
          <p:cNvSpPr txBox="1"/>
          <p:nvPr/>
        </p:nvSpPr>
        <p:spPr>
          <a:xfrm>
            <a:off x="4328650" y="1290155"/>
            <a:ext cx="3360300" cy="32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Orbitron"/>
                <a:ea typeface="Orbitron"/>
                <a:cs typeface="Orbitron"/>
                <a:sym typeface="Orbitron"/>
              </a:rPr>
              <a:t>O comando conexao.close() encerrar corretamente a conexão com o banco de dados. </a:t>
            </a:r>
            <a:endParaRPr b="1" sz="15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Orbitron"/>
                <a:ea typeface="Orbitron"/>
                <a:cs typeface="Orbitron"/>
                <a:sym typeface="Orbitron"/>
              </a:rPr>
              <a:t>Mas porque fazemos isso?</a:t>
            </a:r>
            <a:endParaRPr b="1" sz="15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FF0000"/>
                </a:solidFill>
              </a:rPr>
              <a:t>Libera recursos</a:t>
            </a:r>
            <a:r>
              <a:rPr lang="pt-BR" sz="1100">
                <a:solidFill>
                  <a:srgbClr val="FF0000"/>
                </a:solidFill>
              </a:rPr>
              <a:t>:</a:t>
            </a:r>
            <a:r>
              <a:rPr lang="pt-BR" sz="1100"/>
              <a:t> fecha arquivos e libera memória.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</a:rPr>
              <a:t>Evita corrupção</a:t>
            </a:r>
            <a:r>
              <a:rPr lang="pt-BR" sz="1100">
                <a:solidFill>
                  <a:schemeClr val="dk2"/>
                </a:solidFill>
              </a:rPr>
              <a:t>:</a:t>
            </a:r>
            <a:r>
              <a:rPr lang="pt-BR" sz="1100"/>
              <a:t> garante que os dados sejam salvos corretamente.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</a:rPr>
              <a:t>Confirma operações</a:t>
            </a:r>
            <a:r>
              <a:rPr lang="pt-BR" sz="1100">
                <a:solidFill>
                  <a:schemeClr val="dk2"/>
                </a:solidFill>
              </a:rPr>
              <a:t>:</a:t>
            </a:r>
            <a:r>
              <a:rPr lang="pt-BR" sz="1100"/>
              <a:t> assegura que tudo foi gravado no banco.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2"/>
                </a:solidFill>
              </a:rPr>
              <a:t>Boa prática</a:t>
            </a:r>
            <a:r>
              <a:rPr lang="pt-BR" sz="1100">
                <a:solidFill>
                  <a:schemeClr val="dk2"/>
                </a:solidFill>
              </a:rPr>
              <a:t>: </a:t>
            </a:r>
            <a:r>
              <a:rPr lang="pt-BR" sz="1100"/>
              <a:t>deixa o código mais limpo e seguro.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1" name="Google Shape;551;g35dddbc2f52_0_56"/>
          <p:cNvSpPr txBox="1"/>
          <p:nvPr/>
        </p:nvSpPr>
        <p:spPr>
          <a:xfrm>
            <a:off x="1133750" y="2195400"/>
            <a:ext cx="2681400" cy="752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conexao.close()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dddbc2f52_0_473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SQLite3 1 </a:t>
            </a:r>
            <a:endParaRPr/>
          </a:p>
        </p:txBody>
      </p:sp>
      <p:sp>
        <p:nvSpPr>
          <p:cNvPr id="557" name="Google Shape;557;g35dddbc2f52_0_473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8" name="Google Shape;558;g35dddbc2f52_0_473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559" name="Google Shape;559;g35dddbc2f52_0_473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35dddbc2f52_0_473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35dddbc2f52_0_473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35dddbc2f52_0_473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35dddbc2f52_0_473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35dddbc2f52_0_473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35dddbc2f52_0_473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566" name="Google Shape;566;g35dddbc2f52_0_4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5dddbc2f52_0_858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SQLite3 2</a:t>
            </a:r>
            <a:endParaRPr/>
          </a:p>
        </p:txBody>
      </p:sp>
      <p:sp>
        <p:nvSpPr>
          <p:cNvPr id="572" name="Google Shape;572;g35dddbc2f52_0_858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3" name="Google Shape;573;g35dddbc2f52_0_858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574" name="Google Shape;574;g35dddbc2f52_0_858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35dddbc2f52_0_858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35dddbc2f52_0_858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35dddbc2f52_0_858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35dddbc2f52_0_858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35dddbc2f52_0_858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35dddbc2f52_0_858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581" name="Google Shape;581;g35dddbc2f52_0_8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e96fd28ab_0_0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ATUALIZANDO DADOS</a:t>
            </a:r>
            <a:endParaRPr sz="4000"/>
          </a:p>
        </p:txBody>
      </p:sp>
      <p:sp>
        <p:nvSpPr>
          <p:cNvPr id="587" name="Google Shape;587;g35e96fd28ab_0_0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09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e96fd28ab_0_10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ATUALIZANDO DADOS</a:t>
            </a:r>
            <a:endParaRPr sz="3200"/>
          </a:p>
        </p:txBody>
      </p:sp>
      <p:sp>
        <p:nvSpPr>
          <p:cNvPr id="593" name="Google Shape;593;g35e96fd28ab_0_10"/>
          <p:cNvSpPr txBox="1"/>
          <p:nvPr/>
        </p:nvSpPr>
        <p:spPr>
          <a:xfrm>
            <a:off x="4328650" y="1363955"/>
            <a:ext cx="33603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Orbitron"/>
                <a:ea typeface="Orbitron"/>
                <a:cs typeface="Orbitron"/>
                <a:sym typeface="Orbitron"/>
              </a:rPr>
              <a:t>Atenção:</a:t>
            </a:r>
            <a:r>
              <a:rPr lang="pt-BR" sz="2000"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Sempre use a cláusula </a:t>
            </a:r>
            <a:r>
              <a:rPr lang="pt-BR" sz="2000">
                <a:solidFill>
                  <a:schemeClr val="dk2"/>
                </a:solidFill>
              </a:rPr>
              <a:t>WHERE</a:t>
            </a:r>
            <a:r>
              <a:rPr lang="pt-BR" sz="2000"/>
              <a:t> para evitar atualizar todas as linhas da tabela acidentalmente</a:t>
            </a:r>
            <a:r>
              <a:rPr lang="pt-BR" sz="1100"/>
              <a:t>.</a:t>
            </a:r>
            <a:endParaRPr sz="1300"/>
          </a:p>
        </p:txBody>
      </p:sp>
      <p:sp>
        <p:nvSpPr>
          <p:cNvPr id="594" name="Google Shape;594;g35e96fd28ab_0_10"/>
          <p:cNvSpPr txBox="1"/>
          <p:nvPr/>
        </p:nvSpPr>
        <p:spPr>
          <a:xfrm>
            <a:off x="1170650" y="1735200"/>
            <a:ext cx="2681400" cy="1903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cursor.execute("""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UPDATE Funcionarios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SET salario = 3000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WHERE nome = 'Carlos'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""")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conexao.commit()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e96fd28ab_0_5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DELETANDO DADOS</a:t>
            </a:r>
            <a:endParaRPr sz="5900"/>
          </a:p>
        </p:txBody>
      </p:sp>
      <p:sp>
        <p:nvSpPr>
          <p:cNvPr id="600" name="Google Shape;600;g35e96fd28ab_0_5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dddbc2f52_0_77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404" name="Google Shape;404;g35dddbc2f52_0_77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05</a:t>
            </a:r>
            <a:endParaRPr/>
          </a:p>
        </p:txBody>
      </p:sp>
      <p:sp>
        <p:nvSpPr>
          <p:cNvPr id="405" name="Google Shape;405;g35dddbc2f52_0_77"/>
          <p:cNvSpPr txBox="1"/>
          <p:nvPr>
            <p:ph idx="1" type="subTitle"/>
          </p:nvPr>
        </p:nvSpPr>
        <p:spPr>
          <a:xfrm>
            <a:off x="877025" y="1917925"/>
            <a:ext cx="353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PROTEÇÃO CONTRA INJEÇÃO SQL</a:t>
            </a:r>
            <a:endParaRPr/>
          </a:p>
        </p:txBody>
      </p:sp>
      <p:sp>
        <p:nvSpPr>
          <p:cNvPr id="406" name="Google Shape;406;g35dddbc2f52_0_77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06</a:t>
            </a:r>
            <a:endParaRPr/>
          </a:p>
        </p:txBody>
      </p:sp>
      <p:sp>
        <p:nvSpPr>
          <p:cNvPr id="407" name="Google Shape;407;g35dddbc2f52_0_77"/>
          <p:cNvSpPr txBox="1"/>
          <p:nvPr>
            <p:ph idx="4" type="subTitle"/>
          </p:nvPr>
        </p:nvSpPr>
        <p:spPr>
          <a:xfrm>
            <a:off x="4959025" y="1917925"/>
            <a:ext cx="3083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DANDO COMMIT NAS MUDANÇAS</a:t>
            </a:r>
            <a:endParaRPr/>
          </a:p>
        </p:txBody>
      </p:sp>
      <p:sp>
        <p:nvSpPr>
          <p:cNvPr id="408" name="Google Shape;408;g35dddbc2f52_0_77"/>
          <p:cNvSpPr txBox="1"/>
          <p:nvPr>
            <p:ph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07</a:t>
            </a:r>
            <a:endParaRPr/>
          </a:p>
        </p:txBody>
      </p:sp>
      <p:sp>
        <p:nvSpPr>
          <p:cNvPr id="409" name="Google Shape;409;g35dddbc2f52_0_77"/>
          <p:cNvSpPr txBox="1"/>
          <p:nvPr>
            <p:ph idx="7" type="subTitle"/>
          </p:nvPr>
        </p:nvSpPr>
        <p:spPr>
          <a:xfrm>
            <a:off x="1234025" y="3679789"/>
            <a:ext cx="28185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lang="pt-BR"/>
              <a:t>REALIZANDO CONSULTAS</a:t>
            </a:r>
            <a:endParaRPr/>
          </a:p>
        </p:txBody>
      </p:sp>
      <p:sp>
        <p:nvSpPr>
          <p:cNvPr id="410" name="Google Shape;410;g35dddbc2f52_0_77"/>
          <p:cNvSpPr txBox="1"/>
          <p:nvPr/>
        </p:nvSpPr>
        <p:spPr>
          <a:xfrm>
            <a:off x="5958325" y="3002952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</a:pPr>
            <a:r>
              <a:rPr b="1" i="0" lang="pt-BR" sz="3000" u="none" cap="none" strike="noStrik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0</a:t>
            </a:r>
            <a:r>
              <a:rPr b="1" lang="pt-BR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35dddbc2f52_0_77"/>
          <p:cNvSpPr txBox="1"/>
          <p:nvPr/>
        </p:nvSpPr>
        <p:spPr>
          <a:xfrm>
            <a:off x="4681675" y="3679800"/>
            <a:ext cx="36381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</a:pPr>
            <a:r>
              <a:rPr b="1" lang="pt-BR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rPr>
              <a:t>FECHANDO CONEXÃO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e96fd28ab_0_20"/>
          <p:cNvSpPr txBox="1"/>
          <p:nvPr>
            <p:ph type="title"/>
          </p:nvPr>
        </p:nvSpPr>
        <p:spPr>
          <a:xfrm>
            <a:off x="2158575" y="9045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ATUALIZANDO DADOS</a:t>
            </a:r>
            <a:endParaRPr sz="3200"/>
          </a:p>
        </p:txBody>
      </p:sp>
      <p:sp>
        <p:nvSpPr>
          <p:cNvPr id="606" name="Google Shape;606;g35e96fd28ab_0_20"/>
          <p:cNvSpPr txBox="1"/>
          <p:nvPr/>
        </p:nvSpPr>
        <p:spPr>
          <a:xfrm>
            <a:off x="4328650" y="1363955"/>
            <a:ext cx="3360300" cy="24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000">
                <a:latin typeface="Orbitron"/>
                <a:ea typeface="Orbitron"/>
                <a:cs typeface="Orbitron"/>
                <a:sym typeface="Orbitron"/>
              </a:rPr>
              <a:t>Atenção:</a:t>
            </a:r>
            <a:r>
              <a:rPr lang="pt-BR" sz="2000">
                <a:latin typeface="Orbitron"/>
                <a:ea typeface="Orbitron"/>
                <a:cs typeface="Orbitron"/>
                <a:sym typeface="Orbitron"/>
              </a:rPr>
              <a:t> </a:t>
            </a:r>
            <a:endParaRPr sz="200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Se você esquecer o </a:t>
            </a:r>
            <a:r>
              <a:rPr lang="pt-BR" sz="2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WHERE</a:t>
            </a:r>
            <a:r>
              <a:rPr lang="pt-BR" sz="2400"/>
              <a:t>, o comando vai deletar </a:t>
            </a:r>
            <a:r>
              <a:rPr b="1" lang="pt-BR" sz="2400"/>
              <a:t>todas</a:t>
            </a:r>
            <a:r>
              <a:rPr lang="pt-BR" sz="2400"/>
              <a:t> as linhas da tabela!</a:t>
            </a:r>
            <a:endParaRPr sz="1300"/>
          </a:p>
        </p:txBody>
      </p:sp>
      <p:sp>
        <p:nvSpPr>
          <p:cNvPr id="607" name="Google Shape;607;g35e96fd28ab_0_20"/>
          <p:cNvSpPr txBox="1"/>
          <p:nvPr/>
        </p:nvSpPr>
        <p:spPr>
          <a:xfrm>
            <a:off x="1170650" y="1735200"/>
            <a:ext cx="2681400" cy="1673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cursor.execute("""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DELETE FROM Funcionarios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WHERE nome = 'Ana'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""")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4"/>
                </a:solidFill>
              </a:rPr>
              <a:t>conexao.commit()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5e96fd28ab_0_27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SQLite3 3</a:t>
            </a:r>
            <a:endParaRPr/>
          </a:p>
        </p:txBody>
      </p:sp>
      <p:sp>
        <p:nvSpPr>
          <p:cNvPr id="613" name="Google Shape;613;g35e96fd28ab_0_27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g35e96fd28ab_0_27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615" name="Google Shape;615;g35e96fd28ab_0_27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35e96fd28ab_0_27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35e96fd28ab_0_27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35e96fd28ab_0_27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35e96fd28ab_0_27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35e96fd28ab_0_27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35e96fd28ab_0_27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622" name="Google Shape;622;g35e96fd28ab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5ee408a442_0_395"/>
          <p:cNvSpPr txBox="1"/>
          <p:nvPr>
            <p:ph type="title"/>
          </p:nvPr>
        </p:nvSpPr>
        <p:spPr>
          <a:xfrm>
            <a:off x="1387550" y="2439850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pt-BR"/>
              <a:t>FUNÇÕES DE AGREGAÇÃO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628" name="Google Shape;628;g35ee408a442_0_395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11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ee408a442_0_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COUNT</a:t>
            </a:r>
            <a:endParaRPr sz="4000"/>
          </a:p>
        </p:txBody>
      </p:sp>
      <p:sp>
        <p:nvSpPr>
          <p:cNvPr id="634" name="Google Shape;634;g35ee408a442_0_0"/>
          <p:cNvSpPr txBox="1"/>
          <p:nvPr/>
        </p:nvSpPr>
        <p:spPr>
          <a:xfrm>
            <a:off x="1539600" y="1448385"/>
            <a:ext cx="6064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Conta o número de registros.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5" name="Google Shape;635;g35ee408a442_0_0"/>
          <p:cNvSpPr txBox="1"/>
          <p:nvPr/>
        </p:nvSpPr>
        <p:spPr>
          <a:xfrm>
            <a:off x="1704750" y="2833775"/>
            <a:ext cx="5734500" cy="131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# COUNT - Quantidade total de vendas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cursor.execute('SELECT COUNT(*) FROM vendas')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print('Total de vendas:', cursor.fetchone()[0])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5ee408a442_0_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SUM</a:t>
            </a:r>
            <a:endParaRPr sz="4000"/>
          </a:p>
        </p:txBody>
      </p:sp>
      <p:sp>
        <p:nvSpPr>
          <p:cNvPr id="641" name="Google Shape;641;g35ee408a442_0_5"/>
          <p:cNvSpPr txBox="1"/>
          <p:nvPr/>
        </p:nvSpPr>
        <p:spPr>
          <a:xfrm>
            <a:off x="1607082" y="1536520"/>
            <a:ext cx="5929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Soma valores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2" name="Google Shape;642;g35ee408a442_0_5"/>
          <p:cNvSpPr txBox="1"/>
          <p:nvPr/>
        </p:nvSpPr>
        <p:spPr>
          <a:xfrm>
            <a:off x="1704825" y="2921925"/>
            <a:ext cx="5734500" cy="131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# SUM - Total de produtos vendidos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cursor.execute('SELECT SUM(quantidade) FROM vendas')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print('Total de produtos vendidos:', cursor.fetchone()[0])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5ee408a442_0_1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AVG</a:t>
            </a:r>
            <a:endParaRPr sz="4000"/>
          </a:p>
        </p:txBody>
      </p:sp>
      <p:sp>
        <p:nvSpPr>
          <p:cNvPr id="648" name="Google Shape;648;g35ee408a442_0_10"/>
          <p:cNvSpPr txBox="1"/>
          <p:nvPr/>
        </p:nvSpPr>
        <p:spPr>
          <a:xfrm>
            <a:off x="1607082" y="1536520"/>
            <a:ext cx="5929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Calcula a média de valores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9" name="Google Shape;649;g35ee408a442_0_10"/>
          <p:cNvSpPr txBox="1"/>
          <p:nvPr/>
        </p:nvSpPr>
        <p:spPr>
          <a:xfrm>
            <a:off x="1704725" y="3352725"/>
            <a:ext cx="5734500" cy="131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# AVG - Média de preços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cursor.execute('SELECT AVG(preco) FROM vendas')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print('Média de preço dos produtos:', cursor.fetchone()[0])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5ee408a442_0_1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MIN</a:t>
            </a:r>
            <a:endParaRPr sz="4000"/>
          </a:p>
        </p:txBody>
      </p:sp>
      <p:sp>
        <p:nvSpPr>
          <p:cNvPr id="655" name="Google Shape;655;g35ee408a442_0_15"/>
          <p:cNvSpPr txBox="1"/>
          <p:nvPr/>
        </p:nvSpPr>
        <p:spPr>
          <a:xfrm>
            <a:off x="1607082" y="1536520"/>
            <a:ext cx="5929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o menor valor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 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6" name="Google Shape;656;g35ee408a442_0_15"/>
          <p:cNvSpPr txBox="1"/>
          <p:nvPr/>
        </p:nvSpPr>
        <p:spPr>
          <a:xfrm>
            <a:off x="1704750" y="3352725"/>
            <a:ext cx="5734500" cy="131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# MIN - Menor preço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cursor.execute('SELECT MIN(preco) FROM vendas')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print('Menor preço:', cursor.fetchone()[0])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ee408a442_0_20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4000"/>
              <a:t>MAX</a:t>
            </a:r>
            <a:endParaRPr sz="4000"/>
          </a:p>
        </p:txBody>
      </p:sp>
      <p:sp>
        <p:nvSpPr>
          <p:cNvPr id="662" name="Google Shape;662;g35ee408a442_0_20"/>
          <p:cNvSpPr txBox="1"/>
          <p:nvPr/>
        </p:nvSpPr>
        <p:spPr>
          <a:xfrm>
            <a:off x="1607082" y="1536520"/>
            <a:ext cx="59298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Retorna o maior valor de uma coluna.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EXEMPLO:</a:t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g35ee408a442_0_20"/>
          <p:cNvSpPr txBox="1"/>
          <p:nvPr/>
        </p:nvSpPr>
        <p:spPr>
          <a:xfrm>
            <a:off x="1704825" y="3352725"/>
            <a:ext cx="5734500" cy="1319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# MAX - Maior preço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cursor.execute('SELECT MAX(preco) FROM vendas')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print('Maior preço:', cursor.fetchone()[0])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ee408a442_0_400"/>
          <p:cNvSpPr txBox="1"/>
          <p:nvPr>
            <p:ph type="title"/>
          </p:nvPr>
        </p:nvSpPr>
        <p:spPr>
          <a:xfrm>
            <a:off x="974885" y="1351734"/>
            <a:ext cx="35037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 sz="2800"/>
              <a:t>FAÇAM A LISTA DE EXERCÍCIO:</a:t>
            </a:r>
            <a:br>
              <a:rPr lang="pt-BR" sz="2800"/>
            </a:br>
            <a:br>
              <a:rPr lang="pt-BR" sz="2800">
                <a:solidFill>
                  <a:schemeClr val="dk2"/>
                </a:solidFill>
              </a:rPr>
            </a:br>
            <a:r>
              <a:rPr lang="pt-BR" sz="2800">
                <a:solidFill>
                  <a:schemeClr val="dk2"/>
                </a:solidFill>
              </a:rPr>
              <a:t>EXERCÍCIOS DE SQLite3 4</a:t>
            </a:r>
            <a:endParaRPr/>
          </a:p>
        </p:txBody>
      </p:sp>
      <p:sp>
        <p:nvSpPr>
          <p:cNvPr id="669" name="Google Shape;669;g35ee408a442_0_400"/>
          <p:cNvSpPr/>
          <p:nvPr/>
        </p:nvSpPr>
        <p:spPr>
          <a:xfrm>
            <a:off x="4905097" y="1017269"/>
            <a:ext cx="3743400" cy="2809500"/>
          </a:xfrm>
          <a:prstGeom prst="rect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0" name="Google Shape;670;g35ee408a442_0_400"/>
          <p:cNvGrpSpPr/>
          <p:nvPr/>
        </p:nvGrpSpPr>
        <p:grpSpPr>
          <a:xfrm>
            <a:off x="4905097" y="4262657"/>
            <a:ext cx="3293462" cy="92817"/>
            <a:chOff x="819025" y="3822075"/>
            <a:chExt cx="891450" cy="25125"/>
          </a:xfrm>
        </p:grpSpPr>
        <p:sp>
          <p:nvSpPr>
            <p:cNvPr id="671" name="Google Shape;671;g35ee408a442_0_400"/>
            <p:cNvSpPr/>
            <p:nvPr/>
          </p:nvSpPr>
          <p:spPr>
            <a:xfrm>
              <a:off x="819025" y="3822375"/>
              <a:ext cx="891450" cy="24825"/>
            </a:xfrm>
            <a:custGeom>
              <a:rect b="b" l="l" r="r" t="t"/>
              <a:pathLst>
                <a:path extrusionOk="0" h="993" w="35658">
                  <a:moveTo>
                    <a:pt x="12093" y="0"/>
                  </a:moveTo>
                  <a:lnTo>
                    <a:pt x="11244" y="849"/>
                  </a:lnTo>
                  <a:lnTo>
                    <a:pt x="0" y="849"/>
                  </a:lnTo>
                  <a:lnTo>
                    <a:pt x="0" y="993"/>
                  </a:lnTo>
                  <a:lnTo>
                    <a:pt x="11304" y="993"/>
                  </a:lnTo>
                  <a:lnTo>
                    <a:pt x="12153" y="144"/>
                  </a:lnTo>
                  <a:lnTo>
                    <a:pt x="35658" y="144"/>
                  </a:lnTo>
                  <a:lnTo>
                    <a:pt x="35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g35ee408a442_0_400"/>
            <p:cNvSpPr/>
            <p:nvPr/>
          </p:nvSpPr>
          <p:spPr>
            <a:xfrm>
              <a:off x="1235525" y="3823575"/>
              <a:ext cx="134825" cy="14025"/>
            </a:xfrm>
            <a:custGeom>
              <a:rect b="b" l="l" r="r" t="t"/>
              <a:pathLst>
                <a:path extrusionOk="0" h="561" w="5393">
                  <a:moveTo>
                    <a:pt x="5348" y="0"/>
                  </a:moveTo>
                  <a:lnTo>
                    <a:pt x="4852" y="497"/>
                  </a:lnTo>
                  <a:lnTo>
                    <a:pt x="509" y="497"/>
                  </a:lnTo>
                  <a:lnTo>
                    <a:pt x="44" y="32"/>
                  </a:lnTo>
                  <a:lnTo>
                    <a:pt x="0" y="80"/>
                  </a:lnTo>
                  <a:lnTo>
                    <a:pt x="481" y="561"/>
                  </a:lnTo>
                  <a:lnTo>
                    <a:pt x="4876" y="561"/>
                  </a:lnTo>
                  <a:lnTo>
                    <a:pt x="5392" y="48"/>
                  </a:lnTo>
                  <a:lnTo>
                    <a:pt x="5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g35ee408a442_0_400"/>
            <p:cNvSpPr/>
            <p:nvPr/>
          </p:nvSpPr>
          <p:spPr>
            <a:xfrm>
              <a:off x="1027875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g35ee408a442_0_400"/>
            <p:cNvSpPr/>
            <p:nvPr/>
          </p:nvSpPr>
          <p:spPr>
            <a:xfrm>
              <a:off x="1042475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9" y="0"/>
                  </a:moveTo>
                  <a:lnTo>
                    <a:pt x="1" y="541"/>
                  </a:lnTo>
                  <a:lnTo>
                    <a:pt x="321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g35ee408a442_0_400"/>
            <p:cNvSpPr/>
            <p:nvPr/>
          </p:nvSpPr>
          <p:spPr>
            <a:xfrm>
              <a:off x="1057100" y="3822075"/>
              <a:ext cx="23125" cy="13525"/>
            </a:xfrm>
            <a:custGeom>
              <a:rect b="b" l="l" r="r" t="t"/>
              <a:pathLst>
                <a:path extrusionOk="0" h="541" w="925">
                  <a:moveTo>
                    <a:pt x="609" y="0"/>
                  </a:moveTo>
                  <a:lnTo>
                    <a:pt x="0" y="541"/>
                  </a:lnTo>
                  <a:lnTo>
                    <a:pt x="316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g35ee408a442_0_400"/>
            <p:cNvSpPr/>
            <p:nvPr/>
          </p:nvSpPr>
          <p:spPr>
            <a:xfrm>
              <a:off x="10717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g35ee408a442_0_400"/>
            <p:cNvSpPr/>
            <p:nvPr/>
          </p:nvSpPr>
          <p:spPr>
            <a:xfrm>
              <a:off x="1086300" y="3822075"/>
              <a:ext cx="23150" cy="13525"/>
            </a:xfrm>
            <a:custGeom>
              <a:rect b="b" l="l" r="r" t="t"/>
              <a:pathLst>
                <a:path extrusionOk="0" h="541" w="926">
                  <a:moveTo>
                    <a:pt x="605" y="0"/>
                  </a:moveTo>
                  <a:lnTo>
                    <a:pt x="1" y="541"/>
                  </a:lnTo>
                  <a:lnTo>
                    <a:pt x="317" y="541"/>
                  </a:lnTo>
                  <a:lnTo>
                    <a:pt x="9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GIFs de Man Of Steel Meme | Tenor" id="678" name="Google Shape;678;g35ee408a442_0_4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150" y="1212246"/>
            <a:ext cx="3479168" cy="2419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5f278284e1_0_0"/>
          <p:cNvSpPr txBox="1"/>
          <p:nvPr>
            <p:ph type="title"/>
          </p:nvPr>
        </p:nvSpPr>
        <p:spPr>
          <a:xfrm>
            <a:off x="1387550" y="2439850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pt-BR" sz="4700"/>
              <a:t>CHAVE </a:t>
            </a:r>
            <a:r>
              <a:rPr lang="pt-BR" sz="4700"/>
              <a:t>PRIMÁRIA</a:t>
            </a:r>
            <a:r>
              <a:rPr lang="pt-BR" sz="4700"/>
              <a:t> E ESTRANGEIRA</a:t>
            </a:r>
            <a:endParaRPr sz="47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684" name="Google Shape;684;g35f278284e1_0_0"/>
          <p:cNvSpPr txBox="1"/>
          <p:nvPr>
            <p:ph idx="2" type="title"/>
          </p:nvPr>
        </p:nvSpPr>
        <p:spPr>
          <a:xfrm>
            <a:off x="3830592" y="1163052"/>
            <a:ext cx="14829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12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e96fd28ab_0_41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CONTEÚDO</a:t>
            </a:r>
            <a:endParaRPr/>
          </a:p>
        </p:txBody>
      </p:sp>
      <p:sp>
        <p:nvSpPr>
          <p:cNvPr id="417" name="Google Shape;417;g35e96fd28ab_0_41"/>
          <p:cNvSpPr txBox="1"/>
          <p:nvPr>
            <p:ph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09</a:t>
            </a:r>
            <a:endParaRPr/>
          </a:p>
        </p:txBody>
      </p:sp>
      <p:sp>
        <p:nvSpPr>
          <p:cNvPr id="418" name="Google Shape;418;g35e96fd28ab_0_41"/>
          <p:cNvSpPr txBox="1"/>
          <p:nvPr>
            <p:ph idx="1" type="subTitle"/>
          </p:nvPr>
        </p:nvSpPr>
        <p:spPr>
          <a:xfrm>
            <a:off x="877025" y="1917925"/>
            <a:ext cx="35325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ATUALIZANDO DADOS</a:t>
            </a:r>
            <a:endParaRPr/>
          </a:p>
        </p:txBody>
      </p:sp>
      <p:sp>
        <p:nvSpPr>
          <p:cNvPr id="419" name="Google Shape;419;g35e96fd28ab_0_41"/>
          <p:cNvSpPr txBox="1"/>
          <p:nvPr>
            <p:ph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10</a:t>
            </a:r>
            <a:endParaRPr/>
          </a:p>
        </p:txBody>
      </p:sp>
      <p:sp>
        <p:nvSpPr>
          <p:cNvPr id="420" name="Google Shape;420;g35e96fd28ab_0_41"/>
          <p:cNvSpPr txBox="1"/>
          <p:nvPr>
            <p:ph idx="4" type="subTitle"/>
          </p:nvPr>
        </p:nvSpPr>
        <p:spPr>
          <a:xfrm>
            <a:off x="4959025" y="1917925"/>
            <a:ext cx="3083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DELETANDO DADOS</a:t>
            </a:r>
            <a:endParaRPr/>
          </a:p>
        </p:txBody>
      </p:sp>
      <p:sp>
        <p:nvSpPr>
          <p:cNvPr id="421" name="Google Shape;421;g35e96fd28ab_0_41"/>
          <p:cNvSpPr txBox="1"/>
          <p:nvPr>
            <p:ph idx="3" type="title"/>
          </p:nvPr>
        </p:nvSpPr>
        <p:spPr>
          <a:xfrm>
            <a:off x="2361725" y="3024375"/>
            <a:ext cx="5631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11</a:t>
            </a:r>
            <a:endParaRPr/>
          </a:p>
        </p:txBody>
      </p:sp>
      <p:sp>
        <p:nvSpPr>
          <p:cNvPr id="422" name="Google Shape;422;g35e96fd28ab_0_41"/>
          <p:cNvSpPr txBox="1"/>
          <p:nvPr>
            <p:ph idx="4" type="subTitle"/>
          </p:nvPr>
        </p:nvSpPr>
        <p:spPr>
          <a:xfrm>
            <a:off x="1101575" y="3708575"/>
            <a:ext cx="3083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DELETANDO DADOS</a:t>
            </a:r>
            <a:endParaRPr/>
          </a:p>
        </p:txBody>
      </p:sp>
      <p:sp>
        <p:nvSpPr>
          <p:cNvPr id="423" name="Google Shape;423;g35e96fd28ab_0_41"/>
          <p:cNvSpPr txBox="1"/>
          <p:nvPr>
            <p:ph idx="3" type="title"/>
          </p:nvPr>
        </p:nvSpPr>
        <p:spPr>
          <a:xfrm>
            <a:off x="6059475" y="3024375"/>
            <a:ext cx="722700" cy="5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12</a:t>
            </a:r>
            <a:endParaRPr/>
          </a:p>
        </p:txBody>
      </p:sp>
      <p:sp>
        <p:nvSpPr>
          <p:cNvPr id="424" name="Google Shape;424;g35e96fd28ab_0_41"/>
          <p:cNvSpPr txBox="1"/>
          <p:nvPr>
            <p:ph idx="4" type="subTitle"/>
          </p:nvPr>
        </p:nvSpPr>
        <p:spPr>
          <a:xfrm>
            <a:off x="4959025" y="3708575"/>
            <a:ext cx="3083400" cy="43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pt-BR"/>
              <a:t>CHAVE </a:t>
            </a:r>
            <a:r>
              <a:rPr lang="pt-BR"/>
              <a:t>PRIMÁRIA</a:t>
            </a:r>
            <a:r>
              <a:rPr lang="pt-BR"/>
              <a:t> E ESTRANGEIRA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f278284e1_0_5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Chave Primária (PRIMARY KEY)</a:t>
            </a:r>
            <a:endParaRPr sz="3200"/>
          </a:p>
        </p:txBody>
      </p:sp>
      <p:sp>
        <p:nvSpPr>
          <p:cNvPr id="690" name="Google Shape;690;g35f278284e1_0_5"/>
          <p:cNvSpPr txBox="1"/>
          <p:nvPr/>
        </p:nvSpPr>
        <p:spPr>
          <a:xfrm>
            <a:off x="4326178" y="1536525"/>
            <a:ext cx="32106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chave primária é um campo (ou conjunto de campos) que identifica unicamente cada linha de uma tabela. Ou seja: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 pode ter valores repetidos.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"/>
              <a:buChar char="●"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Não pode ser NULL.</a:t>
            </a:r>
            <a:endParaRPr b="0" i="0" sz="3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g35f278284e1_0_5"/>
          <p:cNvSpPr txBox="1"/>
          <p:nvPr/>
        </p:nvSpPr>
        <p:spPr>
          <a:xfrm>
            <a:off x="1366975" y="2157975"/>
            <a:ext cx="2959200" cy="1620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CREATE TABLE cliente (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id INTEGER PRIMARY KEY,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nome TEXT NOT NULL,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email TEXT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);</a:t>
            </a:r>
            <a:endParaRPr sz="13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5f278284e1_0_23"/>
          <p:cNvSpPr txBox="1"/>
          <p:nvPr>
            <p:ph type="title"/>
          </p:nvPr>
        </p:nvSpPr>
        <p:spPr>
          <a:xfrm>
            <a:off x="2158575" y="353060"/>
            <a:ext cx="48270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Chave Estrangeira (FOREIGN KEY)</a:t>
            </a:r>
            <a:endParaRPr sz="3200"/>
          </a:p>
        </p:txBody>
      </p:sp>
      <p:sp>
        <p:nvSpPr>
          <p:cNvPr id="697" name="Google Shape;697;g35f278284e1_0_23"/>
          <p:cNvSpPr txBox="1"/>
          <p:nvPr/>
        </p:nvSpPr>
        <p:spPr>
          <a:xfrm>
            <a:off x="1607082" y="1536520"/>
            <a:ext cx="59298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 chave estrangeira é um campo que faz referência à chave primária de outra tabela. Ela serve para manter relacionamentos entre tabelas e garantir a integridade referencial.</a:t>
            </a:r>
            <a:endParaRPr sz="20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8" name="Google Shape;698;g35f278284e1_0_23"/>
          <p:cNvSpPr txBox="1"/>
          <p:nvPr/>
        </p:nvSpPr>
        <p:spPr>
          <a:xfrm>
            <a:off x="1704725" y="3085000"/>
            <a:ext cx="5734500" cy="1650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CREATE TABLE pedido (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id INTEGER PRIMARY KEY,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id_cliente INTEGER,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data TEXT,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    FOREIGN KEY (id_cliente) REFERENCES cliente(id)</a:t>
            </a:r>
            <a:endParaRPr b="1" sz="15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accent4"/>
                </a:solidFill>
              </a:rPr>
              <a:t>);</a:t>
            </a:r>
            <a:endParaRPr b="1" sz="15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22"/>
          <p:cNvSpPr txBox="1"/>
          <p:nvPr/>
        </p:nvSpPr>
        <p:spPr>
          <a:xfrm>
            <a:off x="2779350" y="4208208"/>
            <a:ext cx="35853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Please keep this slide for attribution</a:t>
            </a:r>
            <a:endParaRPr b="0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22"/>
          <p:cNvSpPr txBox="1"/>
          <p:nvPr>
            <p:ph type="title"/>
          </p:nvPr>
        </p:nvSpPr>
        <p:spPr>
          <a:xfrm>
            <a:off x="2414565" y="2085300"/>
            <a:ext cx="4314870" cy="9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OBRIGADO!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3600"/>
              <a:t>O QUE É SQLITE3 NO PYTHON</a:t>
            </a:r>
            <a:endParaRPr sz="3600"/>
          </a:p>
        </p:txBody>
      </p:sp>
      <p:sp>
        <p:nvSpPr>
          <p:cNvPr id="430" name="Google Shape;430;p3"/>
          <p:cNvSpPr txBox="1"/>
          <p:nvPr>
            <p:ph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"/>
          <p:cNvSpPr txBox="1"/>
          <p:nvPr>
            <p:ph idx="1" type="subTitle"/>
          </p:nvPr>
        </p:nvSpPr>
        <p:spPr>
          <a:xfrm>
            <a:off x="713370" y="2164853"/>
            <a:ext cx="4732500" cy="11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módulo </a:t>
            </a:r>
            <a:r>
              <a:rPr b="1" lang="pt-BR" sz="1500">
                <a:latin typeface="Roboto Mono"/>
                <a:ea typeface="Roboto Mono"/>
                <a:cs typeface="Roboto Mono"/>
                <a:sym typeface="Roboto Mono"/>
              </a:rPr>
              <a:t>SQLite3</a:t>
            </a:r>
            <a:r>
              <a:rPr lang="pt-BR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biblioteca nativa do Python para interagir com bancos de dados SQLite. Ele não requer instalação externa (faz parte da biblioteca padrão) e permite criar bancos de dados leves e portáteis com comandos SQL.</a:t>
            </a:r>
            <a:endParaRPr sz="1500"/>
          </a:p>
        </p:txBody>
      </p:sp>
      <p:sp>
        <p:nvSpPr>
          <p:cNvPr id="436" name="Google Shape;436;p4"/>
          <p:cNvSpPr txBox="1"/>
          <p:nvPr>
            <p:ph type="title"/>
          </p:nvPr>
        </p:nvSpPr>
        <p:spPr>
          <a:xfrm>
            <a:off x="713370" y="1355502"/>
            <a:ext cx="4732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DEFINIÇÃO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"/>
          <p:cNvSpPr txBox="1"/>
          <p:nvPr>
            <p:ph type="title"/>
          </p:nvPr>
        </p:nvSpPr>
        <p:spPr>
          <a:xfrm>
            <a:off x="1387500" y="2188975"/>
            <a:ext cx="6369000" cy="13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/>
              <a:t>CONECTANDO A UMA TABELA</a:t>
            </a:r>
            <a:endParaRPr sz="5900"/>
          </a:p>
        </p:txBody>
      </p:sp>
      <p:sp>
        <p:nvSpPr>
          <p:cNvPr id="442" name="Google Shape;442;p6"/>
          <p:cNvSpPr txBox="1"/>
          <p:nvPr>
            <p:ph idx="2" type="title"/>
          </p:nvPr>
        </p:nvSpPr>
        <p:spPr>
          <a:xfrm>
            <a:off x="3830592" y="1163052"/>
            <a:ext cx="1482815" cy="7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pt-BR"/>
              <a:t>02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"/>
          <p:cNvSpPr txBox="1"/>
          <p:nvPr>
            <p:ph type="title"/>
          </p:nvPr>
        </p:nvSpPr>
        <p:spPr>
          <a:xfrm>
            <a:off x="2158575" y="215900"/>
            <a:ext cx="4826850" cy="1038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pt-BR" sz="3200"/>
              <a:t>CRIANDO A CONEXÃO</a:t>
            </a:r>
            <a:endParaRPr sz="3200"/>
          </a:p>
        </p:txBody>
      </p:sp>
      <p:sp>
        <p:nvSpPr>
          <p:cNvPr id="448" name="Google Shape;448;p7"/>
          <p:cNvSpPr txBox="1"/>
          <p:nvPr/>
        </p:nvSpPr>
        <p:spPr>
          <a:xfrm>
            <a:off x="4328650" y="1363955"/>
            <a:ext cx="3360300" cy="31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método </a:t>
            </a:r>
            <a:r>
              <a:rPr b="1" lang="pt-BR">
                <a:solidFill>
                  <a:schemeClr val="dk2"/>
                </a:solidFill>
              </a:rPr>
              <a:t>sqlite3.connect()</a:t>
            </a:r>
            <a:r>
              <a:rPr lang="pt-BR"/>
              <a:t> cria uma conexão entre seu código Python e um arquivo de banco de dados SQLite.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o arquivo "exemplo.db" não existir, o SQLite vai criá-lo automaticamente.</a:t>
            </a:r>
            <a:br>
              <a:rPr lang="pt-BR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/>
              <a:t>Se ele já existir, o Python vai abrir esse banco de dados para que você possa trabalhar com ele.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449" name="Google Shape;449;p7"/>
          <p:cNvSpPr txBox="1"/>
          <p:nvPr/>
        </p:nvSpPr>
        <p:spPr>
          <a:xfrm>
            <a:off x="1062675" y="1814400"/>
            <a:ext cx="3010800" cy="15147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import sqlite3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conexao = sqlite3.connect("</a:t>
            </a:r>
            <a:r>
              <a:rPr lang="pt-BR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exemplo.db</a:t>
            </a:r>
            <a:r>
              <a:rPr lang="pt-BR">
                <a:solidFill>
                  <a:schemeClr val="accent4"/>
                </a:solidFill>
              </a:rPr>
              <a:t>")</a:t>
            </a:r>
            <a:endParaRPr sz="19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5da7c3c34b_0_1"/>
          <p:cNvSpPr txBox="1"/>
          <p:nvPr>
            <p:ph type="title"/>
          </p:nvPr>
        </p:nvSpPr>
        <p:spPr>
          <a:xfrm>
            <a:off x="706000" y="1146396"/>
            <a:ext cx="4732500" cy="13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/>
              <a:t>PORQUE COLOCAMOS EM UMA </a:t>
            </a:r>
            <a:r>
              <a:rPr lang="pt-BR" sz="2300"/>
              <a:t>VARIÁVEL</a:t>
            </a:r>
            <a:r>
              <a:rPr lang="pt-BR" sz="2300"/>
              <a:t> (conexao)?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0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Porque o </a:t>
            </a:r>
            <a:r>
              <a:rPr b="0" lang="pt-BR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connect()</a:t>
            </a:r>
            <a:r>
              <a:rPr b="0" lang="pt-BR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 um objeto de conexão. Esse objeto é essencial, pois é com ele que você executa diversos comandos no seu banco de dados.</a:t>
            </a:r>
            <a:endParaRPr sz="4200"/>
          </a:p>
        </p:txBody>
      </p:sp>
      <p:sp>
        <p:nvSpPr>
          <p:cNvPr id="455" name="Google Shape;455;g35da7c3c34b_0_1"/>
          <p:cNvSpPr txBox="1"/>
          <p:nvPr/>
        </p:nvSpPr>
        <p:spPr>
          <a:xfrm>
            <a:off x="976450" y="3263775"/>
            <a:ext cx="4191600" cy="1051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import sqlite3</a:t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4"/>
                </a:solidFill>
              </a:rPr>
              <a:t>conexao = sqlite3.connect("</a:t>
            </a:r>
            <a:r>
              <a:rPr lang="pt-BR" u="sng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exemplo.db</a:t>
            </a:r>
            <a:r>
              <a:rPr lang="pt-BR">
                <a:solidFill>
                  <a:schemeClr val="accent4"/>
                </a:solidFill>
              </a:rPr>
              <a:t>")</a:t>
            </a:r>
            <a:endParaRPr sz="1900">
              <a:solidFill>
                <a:schemeClr val="accent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