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Anaheim"/>
      <p:regular r:id="rId20"/>
      <p:bold r:id="rId21"/>
    </p:embeddedFont>
    <p:embeddedFont>
      <p:font typeface="Barlow Condensed ExtraBold"/>
      <p:bold r:id="rId22"/>
      <p:boldItalic r:id="rId23"/>
    </p:embeddedFont>
    <p:embeddedFont>
      <p:font typeface="Overpass Mono"/>
      <p:regular r:id="rId24"/>
      <p:bold r:id="rId25"/>
    </p:embeddedFont>
    <p:embeddedFont>
      <p:font typeface="Barlow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hH9wl2Q8m83q1Yc3Udbn8iyxnZ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naheim-regular.fntdata"/><Relationship Id="rId22" Type="http://schemas.openxmlformats.org/officeDocument/2006/relationships/font" Target="fonts/BarlowCondensedExtraBold-bold.fntdata"/><Relationship Id="rId21" Type="http://schemas.openxmlformats.org/officeDocument/2006/relationships/font" Target="fonts/Anaheim-bold.fntdata"/><Relationship Id="rId24" Type="http://schemas.openxmlformats.org/officeDocument/2006/relationships/font" Target="fonts/OverpassMono-regular.fntdata"/><Relationship Id="rId23" Type="http://schemas.openxmlformats.org/officeDocument/2006/relationships/font" Target="fonts/BarlowCondensedExtraBol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-regular.fntdata"/><Relationship Id="rId25" Type="http://schemas.openxmlformats.org/officeDocument/2006/relationships/font" Target="fonts/OverpassMono-bold.fntdata"/><Relationship Id="rId28" Type="http://schemas.openxmlformats.org/officeDocument/2006/relationships/font" Target="fonts/Barlow-italic.fntdata"/><Relationship Id="rId27" Type="http://schemas.openxmlformats.org/officeDocument/2006/relationships/font" Target="fonts/Barlow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17"/>
          <p:cNvGrpSpPr/>
          <p:nvPr/>
        </p:nvGrpSpPr>
        <p:grpSpPr>
          <a:xfrm>
            <a:off x="9816379" y="2298191"/>
            <a:ext cx="2375608" cy="4559823"/>
            <a:chOff x="7397009" y="1731193"/>
            <a:chExt cx="1781706" cy="3419867"/>
          </a:xfrm>
        </p:grpSpPr>
        <p:sp>
          <p:nvSpPr>
            <p:cNvPr id="14" name="Google Shape;14;p17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7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7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7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7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7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7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7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7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7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7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7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7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7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7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7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7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7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7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7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7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7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7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7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7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7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7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17"/>
          <p:cNvSpPr/>
          <p:nvPr/>
        </p:nvSpPr>
        <p:spPr>
          <a:xfrm>
            <a:off x="2616510" y="0"/>
            <a:ext cx="3629157" cy="51656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7"/>
          <p:cNvSpPr/>
          <p:nvPr/>
        </p:nvSpPr>
        <p:spPr>
          <a:xfrm>
            <a:off x="1165085" y="0"/>
            <a:ext cx="886196" cy="51656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7"/>
          <p:cNvSpPr/>
          <p:nvPr/>
        </p:nvSpPr>
        <p:spPr>
          <a:xfrm>
            <a:off x="1398846" y="1251488"/>
            <a:ext cx="282797" cy="514368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7"/>
          <p:cNvSpPr/>
          <p:nvPr/>
        </p:nvSpPr>
        <p:spPr>
          <a:xfrm>
            <a:off x="1165084" y="1344994"/>
            <a:ext cx="222987" cy="32735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7"/>
          <p:cNvSpPr/>
          <p:nvPr/>
        </p:nvSpPr>
        <p:spPr>
          <a:xfrm>
            <a:off x="1691323" y="1344994"/>
            <a:ext cx="224083" cy="32735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7"/>
          <p:cNvSpPr/>
          <p:nvPr/>
        </p:nvSpPr>
        <p:spPr>
          <a:xfrm>
            <a:off x="4688027" y="6644796"/>
            <a:ext cx="1405860" cy="213216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7"/>
          <p:cNvSpPr/>
          <p:nvPr/>
        </p:nvSpPr>
        <p:spPr>
          <a:xfrm>
            <a:off x="1547122" y="6644796"/>
            <a:ext cx="2870252" cy="213216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7"/>
          <p:cNvSpPr/>
          <p:nvPr/>
        </p:nvSpPr>
        <p:spPr>
          <a:xfrm>
            <a:off x="2407111" y="5936023"/>
            <a:ext cx="5001231" cy="214221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7"/>
          <p:cNvSpPr/>
          <p:nvPr/>
        </p:nvSpPr>
        <p:spPr>
          <a:xfrm>
            <a:off x="1" y="5936023"/>
            <a:ext cx="1987527" cy="214221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7"/>
          <p:cNvSpPr/>
          <p:nvPr/>
        </p:nvSpPr>
        <p:spPr>
          <a:xfrm>
            <a:off x="794791" y="6290409"/>
            <a:ext cx="4291271" cy="214312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7"/>
          <p:cNvSpPr/>
          <p:nvPr/>
        </p:nvSpPr>
        <p:spPr>
          <a:xfrm>
            <a:off x="0" y="6290409"/>
            <a:ext cx="486061" cy="214312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7"/>
          <p:cNvSpPr/>
          <p:nvPr/>
        </p:nvSpPr>
        <p:spPr>
          <a:xfrm>
            <a:off x="0" y="6644796"/>
            <a:ext cx="1104709" cy="213216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7"/>
          <p:cNvSpPr txBox="1"/>
          <p:nvPr>
            <p:ph type="ctrTitle"/>
          </p:nvPr>
        </p:nvSpPr>
        <p:spPr>
          <a:xfrm>
            <a:off x="958100" y="1825393"/>
            <a:ext cx="11360800" cy="254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9866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9pPr>
          </a:lstStyle>
          <a:p/>
        </p:txBody>
      </p:sp>
      <p:sp>
        <p:nvSpPr>
          <p:cNvPr id="54" name="Google Shape;54;p17"/>
          <p:cNvSpPr txBox="1"/>
          <p:nvPr>
            <p:ph idx="1" type="subTitle"/>
          </p:nvPr>
        </p:nvSpPr>
        <p:spPr>
          <a:xfrm>
            <a:off x="1025400" y="45281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9pPr>
          </a:lstStyle>
          <a:p/>
        </p:txBody>
      </p:sp>
      <p:sp>
        <p:nvSpPr>
          <p:cNvPr id="172" name="Google Shape;172;p26"/>
          <p:cNvSpPr txBox="1"/>
          <p:nvPr>
            <p:ph idx="1" type="subTitle"/>
          </p:nvPr>
        </p:nvSpPr>
        <p:spPr>
          <a:xfrm>
            <a:off x="3698100" y="4145333"/>
            <a:ext cx="2968800" cy="11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" name="Google Shape;173;p26"/>
          <p:cNvSpPr txBox="1"/>
          <p:nvPr>
            <p:ph idx="2" type="title"/>
          </p:nvPr>
        </p:nvSpPr>
        <p:spPr>
          <a:xfrm>
            <a:off x="3528067" y="3364931"/>
            <a:ext cx="3308400" cy="69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174" name="Google Shape;174;p26"/>
          <p:cNvSpPr txBox="1"/>
          <p:nvPr>
            <p:ph idx="3" type="subTitle"/>
          </p:nvPr>
        </p:nvSpPr>
        <p:spPr>
          <a:xfrm>
            <a:off x="8093633" y="4145333"/>
            <a:ext cx="2968800" cy="11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26"/>
          <p:cNvSpPr txBox="1"/>
          <p:nvPr>
            <p:ph idx="4" type="title"/>
          </p:nvPr>
        </p:nvSpPr>
        <p:spPr>
          <a:xfrm>
            <a:off x="7923533" y="3364901"/>
            <a:ext cx="3308400" cy="69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176" name="Google Shape;176;p26"/>
          <p:cNvSpPr/>
          <p:nvPr/>
        </p:nvSpPr>
        <p:spPr>
          <a:xfrm flipH="1">
            <a:off x="10363185" y="1"/>
            <a:ext cx="1828819" cy="47580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9pPr>
          </a:lstStyle>
          <a:p/>
        </p:txBody>
      </p:sp>
      <p:sp>
        <p:nvSpPr>
          <p:cNvPr id="181" name="Google Shape;181;p28"/>
          <p:cNvSpPr txBox="1"/>
          <p:nvPr>
            <p:ph idx="1" type="subTitle"/>
          </p:nvPr>
        </p:nvSpPr>
        <p:spPr>
          <a:xfrm flipH="1">
            <a:off x="1942300" y="2156133"/>
            <a:ext cx="2614400" cy="13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8"/>
          <p:cNvSpPr/>
          <p:nvPr/>
        </p:nvSpPr>
        <p:spPr>
          <a:xfrm>
            <a:off x="0" y="3586465"/>
            <a:ext cx="3694528" cy="137804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0" y="1"/>
            <a:ext cx="1704211" cy="590431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Idea principal">
    <p:bg>
      <p:bgPr>
        <a:solidFill>
          <a:schemeClr val="dk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/>
          <p:nvPr/>
        </p:nvSpPr>
        <p:spPr>
          <a:xfrm flipH="1">
            <a:off x="36" y="430712"/>
            <a:ext cx="1578320" cy="473753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9"/>
          <p:cNvSpPr/>
          <p:nvPr/>
        </p:nvSpPr>
        <p:spPr>
          <a:xfrm flipH="1">
            <a:off x="4" y="1216701"/>
            <a:ext cx="4102093" cy="47373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9"/>
          <p:cNvSpPr/>
          <p:nvPr/>
        </p:nvSpPr>
        <p:spPr>
          <a:xfrm flipH="1">
            <a:off x="-5" y="2786601"/>
            <a:ext cx="2355605" cy="47580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9"/>
          <p:cNvSpPr/>
          <p:nvPr/>
        </p:nvSpPr>
        <p:spPr>
          <a:xfrm flipH="1">
            <a:off x="8953501" y="2786601"/>
            <a:ext cx="2762335" cy="47580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9"/>
          <p:cNvSpPr/>
          <p:nvPr/>
        </p:nvSpPr>
        <p:spPr>
          <a:xfrm flipH="1">
            <a:off x="1639292" y="2000600"/>
            <a:ext cx="1472205" cy="475829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9"/>
          <p:cNvSpPr/>
          <p:nvPr/>
        </p:nvSpPr>
        <p:spPr>
          <a:xfrm flipH="1">
            <a:off x="89" y="3572400"/>
            <a:ext cx="2997073" cy="473933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9"/>
          <p:cNvSpPr/>
          <p:nvPr/>
        </p:nvSpPr>
        <p:spPr>
          <a:xfrm flipH="1">
            <a:off x="31" y="2000600"/>
            <a:ext cx="1384397" cy="475829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9"/>
          <p:cNvSpPr/>
          <p:nvPr/>
        </p:nvSpPr>
        <p:spPr>
          <a:xfrm flipH="1">
            <a:off x="39" y="4358371"/>
            <a:ext cx="1472184" cy="473924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9"/>
          <p:cNvSpPr/>
          <p:nvPr/>
        </p:nvSpPr>
        <p:spPr>
          <a:xfrm flipH="1">
            <a:off x="1733256" y="4358367"/>
            <a:ext cx="654345" cy="473933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9"/>
          <p:cNvSpPr/>
          <p:nvPr/>
        </p:nvSpPr>
        <p:spPr>
          <a:xfrm flipH="1">
            <a:off x="18" y="5144333"/>
            <a:ext cx="1943081" cy="473763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9"/>
          <p:cNvSpPr/>
          <p:nvPr/>
        </p:nvSpPr>
        <p:spPr>
          <a:xfrm flipH="1">
            <a:off x="9836270" y="5144333"/>
            <a:ext cx="2355605" cy="473763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9"/>
          <p:cNvSpPr/>
          <p:nvPr/>
        </p:nvSpPr>
        <p:spPr>
          <a:xfrm flipH="1">
            <a:off x="9984809" y="3572400"/>
            <a:ext cx="2207056" cy="473933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9"/>
          <p:cNvSpPr/>
          <p:nvPr/>
        </p:nvSpPr>
        <p:spPr>
          <a:xfrm flipH="1">
            <a:off x="10807446" y="4358367"/>
            <a:ext cx="1384397" cy="47393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9"/>
          <p:cNvSpPr/>
          <p:nvPr/>
        </p:nvSpPr>
        <p:spPr>
          <a:xfrm flipH="1">
            <a:off x="10719669" y="2000608"/>
            <a:ext cx="1472184" cy="475811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9"/>
          <p:cNvSpPr/>
          <p:nvPr/>
        </p:nvSpPr>
        <p:spPr>
          <a:xfrm flipH="1">
            <a:off x="7304333" y="2000608"/>
            <a:ext cx="3154240" cy="475811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9"/>
          <p:cNvSpPr/>
          <p:nvPr/>
        </p:nvSpPr>
        <p:spPr>
          <a:xfrm flipH="1">
            <a:off x="9194808" y="1216701"/>
            <a:ext cx="2997065" cy="473735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9"/>
          <p:cNvSpPr/>
          <p:nvPr/>
        </p:nvSpPr>
        <p:spPr>
          <a:xfrm flipH="1">
            <a:off x="5194310" y="430700"/>
            <a:ext cx="6426191" cy="473763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9"/>
          <p:cNvSpPr/>
          <p:nvPr/>
        </p:nvSpPr>
        <p:spPr>
          <a:xfrm flipH="1">
            <a:off x="3481658" y="5928268"/>
            <a:ext cx="8710343" cy="47580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9"/>
          <p:cNvSpPr/>
          <p:nvPr/>
        </p:nvSpPr>
        <p:spPr>
          <a:xfrm>
            <a:off x="2792091" y="1497524"/>
            <a:ext cx="6607452" cy="4016455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9"/>
          <p:cNvSpPr/>
          <p:nvPr/>
        </p:nvSpPr>
        <p:spPr>
          <a:xfrm>
            <a:off x="5703651" y="2060967"/>
            <a:ext cx="254691" cy="397895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9"/>
          <p:cNvSpPr/>
          <p:nvPr/>
        </p:nvSpPr>
        <p:spPr>
          <a:xfrm>
            <a:off x="6232725" y="2060967"/>
            <a:ext cx="255257" cy="397895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9"/>
          <p:cNvSpPr/>
          <p:nvPr/>
        </p:nvSpPr>
        <p:spPr>
          <a:xfrm>
            <a:off x="6010708" y="2021540"/>
            <a:ext cx="169648" cy="477273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9"/>
          <p:cNvSpPr/>
          <p:nvPr/>
        </p:nvSpPr>
        <p:spPr>
          <a:xfrm flipH="1">
            <a:off x="2197083" y="5144333"/>
            <a:ext cx="2355584" cy="473763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9"/>
          <p:cNvSpPr/>
          <p:nvPr/>
        </p:nvSpPr>
        <p:spPr>
          <a:xfrm flipH="1">
            <a:off x="8890023" y="4358367"/>
            <a:ext cx="1662511" cy="473933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9"/>
          <p:cNvSpPr/>
          <p:nvPr/>
        </p:nvSpPr>
        <p:spPr>
          <a:xfrm flipH="1">
            <a:off x="7639223" y="1216701"/>
            <a:ext cx="1314271" cy="473735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9"/>
          <p:cNvSpPr txBox="1"/>
          <p:nvPr>
            <p:ph idx="1" type="subTitle"/>
          </p:nvPr>
        </p:nvSpPr>
        <p:spPr>
          <a:xfrm flipH="1">
            <a:off x="3362400" y="3120432"/>
            <a:ext cx="5467200" cy="10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2133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1" name="Google Shape;211;p29"/>
          <p:cNvSpPr txBox="1"/>
          <p:nvPr>
            <p:ph type="title"/>
          </p:nvPr>
        </p:nvSpPr>
        <p:spPr>
          <a:xfrm>
            <a:off x="3362400" y="4294967"/>
            <a:ext cx="5467200" cy="5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933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Nota al pie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/>
          <p:nvPr/>
        </p:nvSpPr>
        <p:spPr>
          <a:xfrm>
            <a:off x="10571520" y="2"/>
            <a:ext cx="1620473" cy="536015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0"/>
          <p:cNvSpPr/>
          <p:nvPr/>
        </p:nvSpPr>
        <p:spPr>
          <a:xfrm>
            <a:off x="4682033" y="1044934"/>
            <a:ext cx="7509880" cy="3138489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0"/>
          <p:cNvSpPr txBox="1"/>
          <p:nvPr>
            <p:ph type="title"/>
          </p:nvPr>
        </p:nvSpPr>
        <p:spPr>
          <a:xfrm>
            <a:off x="5016500" y="1349733"/>
            <a:ext cx="6553600" cy="2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667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  <p:sp>
        <p:nvSpPr>
          <p:cNvPr id="216" name="Google Shape;216;p30"/>
          <p:cNvSpPr/>
          <p:nvPr/>
        </p:nvSpPr>
        <p:spPr>
          <a:xfrm>
            <a:off x="7820097" y="4572734"/>
            <a:ext cx="1620456" cy="346220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0"/>
          <p:cNvSpPr/>
          <p:nvPr/>
        </p:nvSpPr>
        <p:spPr>
          <a:xfrm>
            <a:off x="10691916" y="4572733"/>
            <a:ext cx="1499985" cy="346248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0"/>
          <p:cNvSpPr/>
          <p:nvPr/>
        </p:nvSpPr>
        <p:spPr>
          <a:xfrm>
            <a:off x="9445099" y="4572734"/>
            <a:ext cx="346303" cy="346220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0"/>
          <p:cNvSpPr/>
          <p:nvPr/>
        </p:nvSpPr>
        <p:spPr>
          <a:xfrm>
            <a:off x="9995477" y="4572733"/>
            <a:ext cx="346276" cy="346248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415600" y="4409159"/>
            <a:ext cx="11360800" cy="8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indent="-330200" lvl="1" marL="9144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indent="-330200" lvl="2" marL="13716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indent="-330200" lvl="3" marL="18288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indent="-330200" lvl="4" marL="22860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indent="-330200" lvl="5" marL="27432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indent="-330200" lvl="6" marL="32004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indent="-330200" lvl="7" marL="36576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indent="-330200" lvl="8" marL="4114800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/>
        </p:txBody>
      </p:sp>
      <p:sp>
        <p:nvSpPr>
          <p:cNvPr id="222" name="Google Shape;222;p31"/>
          <p:cNvSpPr/>
          <p:nvPr/>
        </p:nvSpPr>
        <p:spPr>
          <a:xfrm rot="10800000">
            <a:off x="3669075" y="5657966"/>
            <a:ext cx="8521692" cy="12065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1"/>
          <p:cNvSpPr/>
          <p:nvPr/>
        </p:nvSpPr>
        <p:spPr>
          <a:xfrm rot="10800000">
            <a:off x="1815001" y="2001503"/>
            <a:ext cx="10375767" cy="2033464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1"/>
          <p:cNvSpPr/>
          <p:nvPr/>
        </p:nvSpPr>
        <p:spPr>
          <a:xfrm rot="10800000">
            <a:off x="3" y="1"/>
            <a:ext cx="7721464" cy="674067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1"/>
          <p:cNvSpPr/>
          <p:nvPr/>
        </p:nvSpPr>
        <p:spPr>
          <a:xfrm rot="10800000">
            <a:off x="28" y="2002495"/>
            <a:ext cx="1472184" cy="473924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1"/>
          <p:cNvSpPr/>
          <p:nvPr/>
        </p:nvSpPr>
        <p:spPr>
          <a:xfrm rot="10800000">
            <a:off x="709977" y="1216699"/>
            <a:ext cx="1407260" cy="47373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1"/>
          <p:cNvSpPr/>
          <p:nvPr/>
        </p:nvSpPr>
        <p:spPr>
          <a:xfrm rot="10800000">
            <a:off x="9564167" y="1216689"/>
            <a:ext cx="2627676" cy="473753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1"/>
          <p:cNvSpPr/>
          <p:nvPr/>
        </p:nvSpPr>
        <p:spPr>
          <a:xfrm rot="10800000">
            <a:off x="2419131" y="1216689"/>
            <a:ext cx="2133519" cy="473753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1"/>
          <p:cNvSpPr/>
          <p:nvPr/>
        </p:nvSpPr>
        <p:spPr>
          <a:xfrm rot="10800000">
            <a:off x="6031414" y="430733"/>
            <a:ext cx="2794020" cy="47580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1"/>
          <p:cNvSpPr/>
          <p:nvPr/>
        </p:nvSpPr>
        <p:spPr>
          <a:xfrm rot="10800000">
            <a:off x="9841410" y="4460904"/>
            <a:ext cx="2350591" cy="473763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1"/>
          <p:cNvSpPr/>
          <p:nvPr/>
        </p:nvSpPr>
        <p:spPr>
          <a:xfrm rot="10800000">
            <a:off x="-6" y="2779900"/>
            <a:ext cx="2380739" cy="47580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1"/>
          <p:cNvSpPr/>
          <p:nvPr/>
        </p:nvSpPr>
        <p:spPr>
          <a:xfrm rot="10800000">
            <a:off x="875093" y="6384266"/>
            <a:ext cx="3505175" cy="47373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1"/>
          <p:cNvSpPr txBox="1"/>
          <p:nvPr>
            <p:ph type="title"/>
          </p:nvPr>
        </p:nvSpPr>
        <p:spPr>
          <a:xfrm>
            <a:off x="415600" y="2463800"/>
            <a:ext cx="11360800" cy="18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None/>
              <a:defRPr sz="16666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6666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6666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6666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6666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6666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6666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6666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6666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Title + Three columns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33"/>
          <p:cNvGrpSpPr/>
          <p:nvPr/>
        </p:nvGrpSpPr>
        <p:grpSpPr>
          <a:xfrm>
            <a:off x="-33" y="3755048"/>
            <a:ext cx="12192061" cy="1264467"/>
            <a:chOff x="-25" y="2816286"/>
            <a:chExt cx="9144046" cy="948350"/>
          </a:xfrm>
        </p:grpSpPr>
        <p:sp>
          <p:nvSpPr>
            <p:cNvPr id="237" name="Google Shape;237;p33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3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3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3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3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3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3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3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3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3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3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3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3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3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3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3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p33"/>
          <p:cNvSpPr txBox="1"/>
          <p:nvPr>
            <p:ph type="ctrTitle"/>
          </p:nvPr>
        </p:nvSpPr>
        <p:spPr>
          <a:xfrm flipH="1">
            <a:off x="8473833" y="-190495"/>
            <a:ext cx="1914400" cy="57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33"/>
          <p:cNvSpPr txBox="1"/>
          <p:nvPr>
            <p:ph idx="1" type="subTitle"/>
          </p:nvPr>
        </p:nvSpPr>
        <p:spPr>
          <a:xfrm flipH="1">
            <a:off x="8054167" y="2571533"/>
            <a:ext cx="2755200" cy="5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257" name="Google Shape;257;p33"/>
          <p:cNvSpPr txBox="1"/>
          <p:nvPr>
            <p:ph idx="2" type="ctrTitle"/>
          </p:nvPr>
        </p:nvSpPr>
        <p:spPr>
          <a:xfrm flipH="1">
            <a:off x="1383467" y="1905005"/>
            <a:ext cx="2755200" cy="57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8" name="Google Shape;258;p33"/>
          <p:cNvSpPr txBox="1"/>
          <p:nvPr>
            <p:ph idx="3" type="subTitle"/>
          </p:nvPr>
        </p:nvSpPr>
        <p:spPr>
          <a:xfrm flipH="1">
            <a:off x="1382667" y="2571533"/>
            <a:ext cx="2756000" cy="5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259" name="Google Shape;259;p33"/>
          <p:cNvSpPr txBox="1"/>
          <p:nvPr>
            <p:ph idx="4" type="ctrTitle"/>
          </p:nvPr>
        </p:nvSpPr>
        <p:spPr>
          <a:xfrm flipH="1">
            <a:off x="5105408" y="-292095"/>
            <a:ext cx="1955200" cy="57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0" name="Google Shape;260;p33"/>
          <p:cNvSpPr txBox="1"/>
          <p:nvPr>
            <p:ph idx="5" type="subTitle"/>
          </p:nvPr>
        </p:nvSpPr>
        <p:spPr>
          <a:xfrm flipH="1">
            <a:off x="4719287" y="2571533"/>
            <a:ext cx="2756000" cy="5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261" name="Google Shape;261;p33"/>
          <p:cNvSpPr txBox="1"/>
          <p:nvPr>
            <p:ph idx="6" type="title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9pPr>
          </a:lstStyle>
          <a:p/>
        </p:txBody>
      </p:sp>
      <p:sp>
        <p:nvSpPr>
          <p:cNvPr id="262" name="Google Shape;262;p33"/>
          <p:cNvSpPr txBox="1"/>
          <p:nvPr>
            <p:ph idx="7" type="ctrTitle"/>
          </p:nvPr>
        </p:nvSpPr>
        <p:spPr>
          <a:xfrm flipH="1">
            <a:off x="4718816" y="1905005"/>
            <a:ext cx="2755200" cy="57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3" name="Google Shape;263;p33"/>
          <p:cNvSpPr txBox="1"/>
          <p:nvPr>
            <p:ph idx="8" type="ctrTitle"/>
          </p:nvPr>
        </p:nvSpPr>
        <p:spPr>
          <a:xfrm flipH="1">
            <a:off x="8055949" y="1905005"/>
            <a:ext cx="2755200" cy="57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Title + text 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/>
          <p:nvPr/>
        </p:nvSpPr>
        <p:spPr>
          <a:xfrm>
            <a:off x="8267834" y="2021101"/>
            <a:ext cx="3924169" cy="321873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431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7251600" y="2630700"/>
            <a:ext cx="4165600" cy="2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2133"/>
            </a:lvl1pPr>
            <a:lvl2pPr indent="-330200" lvl="1" marL="914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2pPr>
            <a:lvl3pPr indent="-330200" lvl="2" marL="1371600" algn="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3pPr>
            <a:lvl4pPr indent="-330200" lvl="3" marL="1828800" algn="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4pPr>
            <a:lvl5pPr indent="-330200" lvl="4" marL="2286000" algn="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5pPr>
            <a:lvl6pPr indent="-330200" lvl="5" marL="2743200" algn="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6pPr>
            <a:lvl7pPr indent="-330200" lvl="6" marL="3200400" algn="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7pPr>
            <a:lvl8pPr indent="-330200" lvl="7" marL="3657600" algn="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8pPr>
            <a:lvl9pPr indent="-330200" lvl="8" marL="4114800" algn="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600"/>
              <a:buFont typeface="Nunito Light"/>
              <a:buChar char="■"/>
              <a:defRPr sz="2133"/>
            </a:lvl9pPr>
          </a:lstStyle>
          <a:p/>
        </p:txBody>
      </p:sp>
      <p:sp>
        <p:nvSpPr>
          <p:cNvPr id="267" name="Google Shape;267;p34"/>
          <p:cNvSpPr txBox="1"/>
          <p:nvPr>
            <p:ph type="title"/>
          </p:nvPr>
        </p:nvSpPr>
        <p:spPr>
          <a:xfrm>
            <a:off x="7251700" y="1557767"/>
            <a:ext cx="4165600" cy="8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9pPr>
          </a:lstStyle>
          <a:p/>
        </p:txBody>
      </p:sp>
      <p:sp>
        <p:nvSpPr>
          <p:cNvPr id="268" name="Google Shape;268;p34"/>
          <p:cNvSpPr/>
          <p:nvPr/>
        </p:nvSpPr>
        <p:spPr>
          <a:xfrm>
            <a:off x="11091040" y="6691029"/>
            <a:ext cx="1100968" cy="166976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4"/>
          <p:cNvSpPr/>
          <p:nvPr/>
        </p:nvSpPr>
        <p:spPr>
          <a:xfrm>
            <a:off x="8631272" y="6691029"/>
            <a:ext cx="2247773" cy="166976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4"/>
          <p:cNvSpPr/>
          <p:nvPr/>
        </p:nvSpPr>
        <p:spPr>
          <a:xfrm>
            <a:off x="8042093" y="6413504"/>
            <a:ext cx="3360612" cy="167833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4"/>
          <p:cNvSpPr/>
          <p:nvPr/>
        </p:nvSpPr>
        <p:spPr>
          <a:xfrm>
            <a:off x="7419659" y="6413504"/>
            <a:ext cx="380648" cy="167833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Title + text 2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/>
          <p:nvPr/>
        </p:nvSpPr>
        <p:spPr>
          <a:xfrm flipH="1">
            <a:off x="-5" y="2786601"/>
            <a:ext cx="2355605" cy="47580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5"/>
          <p:cNvSpPr/>
          <p:nvPr/>
        </p:nvSpPr>
        <p:spPr>
          <a:xfrm flipH="1">
            <a:off x="8953501" y="2786601"/>
            <a:ext cx="2762335" cy="47580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5"/>
          <p:cNvSpPr/>
          <p:nvPr/>
        </p:nvSpPr>
        <p:spPr>
          <a:xfrm flipH="1">
            <a:off x="1639292" y="2000600"/>
            <a:ext cx="1472205" cy="475829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5"/>
          <p:cNvSpPr/>
          <p:nvPr/>
        </p:nvSpPr>
        <p:spPr>
          <a:xfrm flipH="1">
            <a:off x="89" y="3572400"/>
            <a:ext cx="2997073" cy="473933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5"/>
          <p:cNvSpPr/>
          <p:nvPr/>
        </p:nvSpPr>
        <p:spPr>
          <a:xfrm flipH="1">
            <a:off x="31" y="2000600"/>
            <a:ext cx="1384397" cy="475829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5"/>
          <p:cNvSpPr/>
          <p:nvPr/>
        </p:nvSpPr>
        <p:spPr>
          <a:xfrm flipH="1">
            <a:off x="1733311" y="4358367"/>
            <a:ext cx="1472171" cy="473933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5"/>
          <p:cNvSpPr/>
          <p:nvPr/>
        </p:nvSpPr>
        <p:spPr>
          <a:xfrm flipH="1">
            <a:off x="10807446" y="4358367"/>
            <a:ext cx="1384397" cy="47393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5"/>
          <p:cNvSpPr/>
          <p:nvPr/>
        </p:nvSpPr>
        <p:spPr>
          <a:xfrm flipH="1">
            <a:off x="10719669" y="2000608"/>
            <a:ext cx="1472184" cy="475811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5"/>
          <p:cNvSpPr/>
          <p:nvPr/>
        </p:nvSpPr>
        <p:spPr>
          <a:xfrm flipH="1">
            <a:off x="7304333" y="2000608"/>
            <a:ext cx="3154240" cy="475811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5"/>
          <p:cNvSpPr/>
          <p:nvPr/>
        </p:nvSpPr>
        <p:spPr>
          <a:xfrm flipH="1">
            <a:off x="9194808" y="1216701"/>
            <a:ext cx="2997065" cy="473735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5"/>
          <p:cNvSpPr/>
          <p:nvPr/>
        </p:nvSpPr>
        <p:spPr>
          <a:xfrm>
            <a:off x="2792101" y="1497533"/>
            <a:ext cx="6607452" cy="536060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5"/>
          <p:cNvSpPr txBox="1"/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/>
          <p:nvPr/>
        </p:nvSpPr>
        <p:spPr>
          <a:xfrm>
            <a:off x="1" y="2113134"/>
            <a:ext cx="5815892" cy="321873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8"/>
          <p:cNvSpPr/>
          <p:nvPr/>
        </p:nvSpPr>
        <p:spPr>
          <a:xfrm>
            <a:off x="8101733" y="2113134"/>
            <a:ext cx="1658211" cy="321857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8"/>
          <p:cNvSpPr/>
          <p:nvPr/>
        </p:nvSpPr>
        <p:spPr>
          <a:xfrm>
            <a:off x="2896032" y="4003526"/>
            <a:ext cx="1658208" cy="321215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8"/>
          <p:cNvSpPr/>
          <p:nvPr/>
        </p:nvSpPr>
        <p:spPr>
          <a:xfrm>
            <a:off x="6223000" y="4003533"/>
            <a:ext cx="5969176" cy="321195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8"/>
          <p:cNvSpPr/>
          <p:nvPr/>
        </p:nvSpPr>
        <p:spPr>
          <a:xfrm>
            <a:off x="6070600" y="2113134"/>
            <a:ext cx="1789955" cy="321873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8"/>
          <p:cNvSpPr txBox="1"/>
          <p:nvPr>
            <p:ph type="ctrTitle"/>
          </p:nvPr>
        </p:nvSpPr>
        <p:spPr>
          <a:xfrm flipH="1">
            <a:off x="2919733" y="2464465"/>
            <a:ext cx="2885200" cy="32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4667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4667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4667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4667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4667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4667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4667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4667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18"/>
          <p:cNvSpPr txBox="1"/>
          <p:nvPr>
            <p:ph idx="1" type="subTitle"/>
          </p:nvPr>
        </p:nvSpPr>
        <p:spPr>
          <a:xfrm flipH="1">
            <a:off x="2919735" y="2883100"/>
            <a:ext cx="28852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933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933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933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933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933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933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933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933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933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63" name="Google Shape;63;p18"/>
          <p:cNvSpPr txBox="1"/>
          <p:nvPr>
            <p:ph idx="2" type="ctrTitle"/>
          </p:nvPr>
        </p:nvSpPr>
        <p:spPr>
          <a:xfrm flipH="1">
            <a:off x="6415567" y="2464535"/>
            <a:ext cx="2885200" cy="32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4667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4667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4667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4667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4667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4667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4667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4667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" name="Google Shape;64;p18"/>
          <p:cNvSpPr txBox="1"/>
          <p:nvPr>
            <p:ph idx="3" type="subTitle"/>
          </p:nvPr>
        </p:nvSpPr>
        <p:spPr>
          <a:xfrm flipH="1">
            <a:off x="6415567" y="2884708"/>
            <a:ext cx="28852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933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933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933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933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933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933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933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933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933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65" name="Google Shape;65;p18"/>
          <p:cNvSpPr txBox="1"/>
          <p:nvPr>
            <p:ph idx="4" type="ctrTitle"/>
          </p:nvPr>
        </p:nvSpPr>
        <p:spPr>
          <a:xfrm flipH="1">
            <a:off x="2919728" y="4137883"/>
            <a:ext cx="28852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6" name="Google Shape;66;p18"/>
          <p:cNvSpPr txBox="1"/>
          <p:nvPr>
            <p:ph idx="5" type="title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18"/>
          <p:cNvSpPr txBox="1"/>
          <p:nvPr>
            <p:ph idx="6" type="ctrTitle"/>
          </p:nvPr>
        </p:nvSpPr>
        <p:spPr>
          <a:xfrm flipH="1">
            <a:off x="2919733" y="4344381"/>
            <a:ext cx="2885200" cy="32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4667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4667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4667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4667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4667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4667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4667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4667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" name="Google Shape;68;p18"/>
          <p:cNvSpPr txBox="1"/>
          <p:nvPr>
            <p:ph idx="7" type="subTitle"/>
          </p:nvPr>
        </p:nvSpPr>
        <p:spPr>
          <a:xfrm flipH="1">
            <a:off x="2919735" y="4763016"/>
            <a:ext cx="28852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933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933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933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933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933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933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933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933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933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69" name="Google Shape;69;p18"/>
          <p:cNvSpPr txBox="1"/>
          <p:nvPr>
            <p:ph idx="8" type="ctrTitle"/>
          </p:nvPr>
        </p:nvSpPr>
        <p:spPr>
          <a:xfrm flipH="1">
            <a:off x="6415567" y="4344451"/>
            <a:ext cx="2885200" cy="32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4667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4667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4667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4667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4667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4667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4667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4667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idx="9" type="subTitle"/>
          </p:nvPr>
        </p:nvSpPr>
        <p:spPr>
          <a:xfrm flipH="1">
            <a:off x="6415567" y="4764624"/>
            <a:ext cx="28852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933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933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933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933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933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933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933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933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933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wo columns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/>
          <p:nvPr/>
        </p:nvSpPr>
        <p:spPr>
          <a:xfrm>
            <a:off x="7261133" y="1813300"/>
            <a:ext cx="4929664" cy="1611435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6"/>
          <p:cNvSpPr/>
          <p:nvPr/>
        </p:nvSpPr>
        <p:spPr>
          <a:xfrm>
            <a:off x="-1199" y="3424700"/>
            <a:ext cx="4929664" cy="1611392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6"/>
          <p:cNvSpPr/>
          <p:nvPr/>
        </p:nvSpPr>
        <p:spPr>
          <a:xfrm>
            <a:off x="-1207" y="-4289"/>
            <a:ext cx="4929664" cy="476032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431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6"/>
          <p:cNvSpPr/>
          <p:nvPr/>
        </p:nvSpPr>
        <p:spPr>
          <a:xfrm>
            <a:off x="-1207" y="4779497"/>
            <a:ext cx="556288" cy="513152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6"/>
          <p:cNvSpPr/>
          <p:nvPr/>
        </p:nvSpPr>
        <p:spPr>
          <a:xfrm>
            <a:off x="10690121" y="1548138"/>
            <a:ext cx="1500672" cy="513109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6"/>
          <p:cNvSpPr txBox="1"/>
          <p:nvPr>
            <p:ph idx="1" type="subTitle"/>
          </p:nvPr>
        </p:nvSpPr>
        <p:spPr>
          <a:xfrm>
            <a:off x="7502233" y="2588568"/>
            <a:ext cx="31888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2" name="Google Shape;292;p36"/>
          <p:cNvSpPr txBox="1"/>
          <p:nvPr>
            <p:ph idx="2" type="subTitle"/>
          </p:nvPr>
        </p:nvSpPr>
        <p:spPr>
          <a:xfrm>
            <a:off x="1505733" y="4201468"/>
            <a:ext cx="3188800" cy="6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/>
        </p:txBody>
      </p:sp>
      <p:sp>
        <p:nvSpPr>
          <p:cNvPr id="293" name="Google Shape;293;p36"/>
          <p:cNvSpPr txBox="1"/>
          <p:nvPr>
            <p:ph type="title"/>
          </p:nvPr>
        </p:nvSpPr>
        <p:spPr>
          <a:xfrm>
            <a:off x="1500133" y="3725367"/>
            <a:ext cx="3194400" cy="3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  <p:sp>
        <p:nvSpPr>
          <p:cNvPr id="294" name="Google Shape;294;p36"/>
          <p:cNvSpPr txBox="1"/>
          <p:nvPr>
            <p:ph idx="3" type="title"/>
          </p:nvPr>
        </p:nvSpPr>
        <p:spPr>
          <a:xfrm>
            <a:off x="7502233" y="2110067"/>
            <a:ext cx="3194400" cy="3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ontents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idx="1" type="subTitle"/>
          </p:nvPr>
        </p:nvSpPr>
        <p:spPr>
          <a:xfrm flipH="1">
            <a:off x="960000" y="1509833"/>
            <a:ext cx="10272000" cy="4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9pPr>
          </a:lstStyle>
          <a:p/>
        </p:txBody>
      </p:sp>
      <p:sp>
        <p:nvSpPr>
          <p:cNvPr id="297" name="Google Shape;297;p37"/>
          <p:cNvSpPr txBox="1"/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 and Six Columns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idx="1" type="subTitle"/>
          </p:nvPr>
        </p:nvSpPr>
        <p:spPr>
          <a:xfrm>
            <a:off x="8555632" y="3044167"/>
            <a:ext cx="25276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38"/>
          <p:cNvSpPr txBox="1"/>
          <p:nvPr>
            <p:ph type="title"/>
          </p:nvPr>
        </p:nvSpPr>
        <p:spPr>
          <a:xfrm>
            <a:off x="8514465" y="2337767"/>
            <a:ext cx="2610000" cy="70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1" name="Google Shape;301;p38"/>
          <p:cNvSpPr txBox="1"/>
          <p:nvPr>
            <p:ph idx="2" type="subTitle"/>
          </p:nvPr>
        </p:nvSpPr>
        <p:spPr>
          <a:xfrm>
            <a:off x="1113633" y="3044167"/>
            <a:ext cx="25276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38"/>
          <p:cNvSpPr txBox="1"/>
          <p:nvPr>
            <p:ph idx="3" type="title"/>
          </p:nvPr>
        </p:nvSpPr>
        <p:spPr>
          <a:xfrm>
            <a:off x="1072467" y="2337767"/>
            <a:ext cx="2610000" cy="70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3" name="Google Shape;303;p38"/>
          <p:cNvSpPr txBox="1"/>
          <p:nvPr>
            <p:ph idx="4" type="subTitle"/>
          </p:nvPr>
        </p:nvSpPr>
        <p:spPr>
          <a:xfrm>
            <a:off x="4832200" y="3044167"/>
            <a:ext cx="25276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38"/>
          <p:cNvSpPr txBox="1"/>
          <p:nvPr>
            <p:ph idx="5" type="title"/>
          </p:nvPr>
        </p:nvSpPr>
        <p:spPr>
          <a:xfrm>
            <a:off x="4790995" y="2337767"/>
            <a:ext cx="2610000" cy="70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5" name="Google Shape;305;p38"/>
          <p:cNvSpPr txBox="1"/>
          <p:nvPr>
            <p:ph idx="6" type="subTitle"/>
          </p:nvPr>
        </p:nvSpPr>
        <p:spPr>
          <a:xfrm>
            <a:off x="8555632" y="5101900"/>
            <a:ext cx="25276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38"/>
          <p:cNvSpPr txBox="1"/>
          <p:nvPr>
            <p:ph idx="7" type="title"/>
          </p:nvPr>
        </p:nvSpPr>
        <p:spPr>
          <a:xfrm>
            <a:off x="8514432" y="4395500"/>
            <a:ext cx="2610000" cy="70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7" name="Google Shape;307;p38"/>
          <p:cNvSpPr txBox="1"/>
          <p:nvPr>
            <p:ph idx="8" type="subTitle"/>
          </p:nvPr>
        </p:nvSpPr>
        <p:spPr>
          <a:xfrm>
            <a:off x="1113633" y="5101900"/>
            <a:ext cx="25276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38"/>
          <p:cNvSpPr txBox="1"/>
          <p:nvPr>
            <p:ph idx="9" type="title"/>
          </p:nvPr>
        </p:nvSpPr>
        <p:spPr>
          <a:xfrm>
            <a:off x="1072433" y="4395500"/>
            <a:ext cx="2610000" cy="70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9" name="Google Shape;309;p38"/>
          <p:cNvSpPr txBox="1"/>
          <p:nvPr>
            <p:ph idx="13" type="subTitle"/>
          </p:nvPr>
        </p:nvSpPr>
        <p:spPr>
          <a:xfrm>
            <a:off x="4832200" y="5101900"/>
            <a:ext cx="25276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38"/>
          <p:cNvSpPr txBox="1"/>
          <p:nvPr>
            <p:ph idx="14" type="title"/>
          </p:nvPr>
        </p:nvSpPr>
        <p:spPr>
          <a:xfrm>
            <a:off x="4790995" y="4395500"/>
            <a:ext cx="2610000" cy="70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11" name="Google Shape;311;p38"/>
          <p:cNvSpPr txBox="1"/>
          <p:nvPr>
            <p:ph idx="15" type="title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9pPr>
          </a:lstStyle>
          <a:p/>
        </p:txBody>
      </p:sp>
      <p:sp>
        <p:nvSpPr>
          <p:cNvPr id="312" name="Google Shape;312;p38"/>
          <p:cNvSpPr/>
          <p:nvPr/>
        </p:nvSpPr>
        <p:spPr>
          <a:xfrm flipH="1">
            <a:off x="-53" y="2603052"/>
            <a:ext cx="10386937" cy="175829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8"/>
          <p:cNvSpPr/>
          <p:nvPr/>
        </p:nvSpPr>
        <p:spPr>
          <a:xfrm flipH="1">
            <a:off x="1244527" y="4660801"/>
            <a:ext cx="10947452" cy="17580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Small numbers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/>
          <p:nvPr>
            <p:ph idx="1" type="subTitle"/>
          </p:nvPr>
        </p:nvSpPr>
        <p:spPr>
          <a:xfrm>
            <a:off x="4564800" y="1964000"/>
            <a:ext cx="306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39"/>
          <p:cNvSpPr txBox="1"/>
          <p:nvPr>
            <p:ph type="title"/>
          </p:nvPr>
        </p:nvSpPr>
        <p:spPr>
          <a:xfrm>
            <a:off x="4565000" y="1246267"/>
            <a:ext cx="3062000" cy="60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3333"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3333"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3333"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3333"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3333"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3333"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3333"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3333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7" name="Google Shape;317;p39"/>
          <p:cNvSpPr txBox="1"/>
          <p:nvPr>
            <p:ph idx="2" type="subTitle"/>
          </p:nvPr>
        </p:nvSpPr>
        <p:spPr>
          <a:xfrm>
            <a:off x="4564800" y="3584684"/>
            <a:ext cx="306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39"/>
          <p:cNvSpPr txBox="1"/>
          <p:nvPr>
            <p:ph idx="3" type="title"/>
          </p:nvPr>
        </p:nvSpPr>
        <p:spPr>
          <a:xfrm>
            <a:off x="4565000" y="2866936"/>
            <a:ext cx="3062000" cy="60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3333"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3333"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3333"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3333"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3333"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3333"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3333"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3333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9" name="Google Shape;319;p39"/>
          <p:cNvSpPr txBox="1"/>
          <p:nvPr>
            <p:ph idx="4" type="subTitle"/>
          </p:nvPr>
        </p:nvSpPr>
        <p:spPr>
          <a:xfrm>
            <a:off x="4565000" y="5205367"/>
            <a:ext cx="306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39"/>
          <p:cNvSpPr txBox="1"/>
          <p:nvPr>
            <p:ph idx="5" type="title"/>
          </p:nvPr>
        </p:nvSpPr>
        <p:spPr>
          <a:xfrm>
            <a:off x="4565000" y="4487604"/>
            <a:ext cx="3062000" cy="60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3333"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3333"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3333"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3333"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3333"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3333"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3333"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3333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1" name="Google Shape;321;p39"/>
          <p:cNvSpPr/>
          <p:nvPr/>
        </p:nvSpPr>
        <p:spPr>
          <a:xfrm>
            <a:off x="9836267" y="2786601"/>
            <a:ext cx="2355605" cy="47580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9"/>
          <p:cNvSpPr/>
          <p:nvPr/>
        </p:nvSpPr>
        <p:spPr>
          <a:xfrm>
            <a:off x="476034" y="2786601"/>
            <a:ext cx="2762335" cy="47580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9"/>
          <p:cNvSpPr/>
          <p:nvPr/>
        </p:nvSpPr>
        <p:spPr>
          <a:xfrm>
            <a:off x="9080371" y="2000600"/>
            <a:ext cx="1472205" cy="475829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9"/>
          <p:cNvSpPr/>
          <p:nvPr/>
        </p:nvSpPr>
        <p:spPr>
          <a:xfrm>
            <a:off x="9194706" y="3572400"/>
            <a:ext cx="2997073" cy="473933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9"/>
          <p:cNvSpPr/>
          <p:nvPr/>
        </p:nvSpPr>
        <p:spPr>
          <a:xfrm>
            <a:off x="10807439" y="2000600"/>
            <a:ext cx="1384397" cy="475829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078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9"/>
          <p:cNvSpPr/>
          <p:nvPr/>
        </p:nvSpPr>
        <p:spPr>
          <a:xfrm>
            <a:off x="8986385" y="4358367"/>
            <a:ext cx="1472171" cy="473933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9"/>
          <p:cNvSpPr/>
          <p:nvPr/>
        </p:nvSpPr>
        <p:spPr>
          <a:xfrm>
            <a:off x="24" y="4358367"/>
            <a:ext cx="1384397" cy="47393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9"/>
          <p:cNvSpPr/>
          <p:nvPr/>
        </p:nvSpPr>
        <p:spPr>
          <a:xfrm>
            <a:off x="13" y="2000608"/>
            <a:ext cx="1472184" cy="475811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9"/>
          <p:cNvSpPr/>
          <p:nvPr/>
        </p:nvSpPr>
        <p:spPr>
          <a:xfrm>
            <a:off x="1733297" y="2000600"/>
            <a:ext cx="654161" cy="475829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/>
          <p:nvPr/>
        </p:nvSpPr>
        <p:spPr>
          <a:xfrm>
            <a:off x="1" y="4358367"/>
            <a:ext cx="890201" cy="47393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9"/>
          <p:cNvSpPr/>
          <p:nvPr/>
        </p:nvSpPr>
        <p:spPr>
          <a:xfrm>
            <a:off x="10613497" y="430712"/>
            <a:ext cx="1578320" cy="473753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9"/>
          <p:cNvSpPr/>
          <p:nvPr/>
        </p:nvSpPr>
        <p:spPr>
          <a:xfrm>
            <a:off x="9564167" y="1216689"/>
            <a:ext cx="2627676" cy="473753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9"/>
          <p:cNvSpPr/>
          <p:nvPr/>
        </p:nvSpPr>
        <p:spPr>
          <a:xfrm>
            <a:off x="9564167" y="2786587"/>
            <a:ext cx="2627676" cy="47581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9"/>
          <p:cNvSpPr/>
          <p:nvPr/>
        </p:nvSpPr>
        <p:spPr>
          <a:xfrm>
            <a:off x="1" y="2786587"/>
            <a:ext cx="737292" cy="47581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9"/>
          <p:cNvSpPr/>
          <p:nvPr/>
        </p:nvSpPr>
        <p:spPr>
          <a:xfrm>
            <a:off x="11697660" y="2000608"/>
            <a:ext cx="494157" cy="475811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9"/>
          <p:cNvSpPr/>
          <p:nvPr/>
        </p:nvSpPr>
        <p:spPr>
          <a:xfrm>
            <a:off x="10719631" y="4358371"/>
            <a:ext cx="1472184" cy="473924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9"/>
          <p:cNvSpPr/>
          <p:nvPr/>
        </p:nvSpPr>
        <p:spPr>
          <a:xfrm>
            <a:off x="10074602" y="5144350"/>
            <a:ext cx="2117229" cy="473753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9"/>
          <p:cNvSpPr/>
          <p:nvPr/>
        </p:nvSpPr>
        <p:spPr>
          <a:xfrm>
            <a:off x="0" y="5928269"/>
            <a:ext cx="1578320" cy="475811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9"/>
          <p:cNvSpPr/>
          <p:nvPr/>
        </p:nvSpPr>
        <p:spPr>
          <a:xfrm>
            <a:off x="1" y="5144350"/>
            <a:ext cx="2627676" cy="473753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9"/>
          <p:cNvSpPr/>
          <p:nvPr/>
        </p:nvSpPr>
        <p:spPr>
          <a:xfrm>
            <a:off x="3101013" y="5144350"/>
            <a:ext cx="1155663" cy="473753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9"/>
          <p:cNvSpPr/>
          <p:nvPr/>
        </p:nvSpPr>
        <p:spPr>
          <a:xfrm>
            <a:off x="0" y="3572400"/>
            <a:ext cx="1981216" cy="473933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9"/>
          <p:cNvSpPr/>
          <p:nvPr/>
        </p:nvSpPr>
        <p:spPr>
          <a:xfrm>
            <a:off x="1195016" y="4358371"/>
            <a:ext cx="494157" cy="473924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9"/>
          <p:cNvSpPr/>
          <p:nvPr/>
        </p:nvSpPr>
        <p:spPr>
          <a:xfrm>
            <a:off x="0" y="2000608"/>
            <a:ext cx="1472184" cy="475811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9"/>
          <p:cNvSpPr/>
          <p:nvPr/>
        </p:nvSpPr>
        <p:spPr>
          <a:xfrm>
            <a:off x="479099" y="1216701"/>
            <a:ext cx="1638127" cy="473735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/>
          <p:nvPr/>
        </p:nvSpPr>
        <p:spPr>
          <a:xfrm>
            <a:off x="7194087" y="430712"/>
            <a:ext cx="2894987" cy="473753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/>
          <p:nvPr/>
        </p:nvSpPr>
        <p:spPr>
          <a:xfrm>
            <a:off x="7639195" y="5144350"/>
            <a:ext cx="2133519" cy="473753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/>
          <p:nvPr/>
        </p:nvSpPr>
        <p:spPr>
          <a:xfrm>
            <a:off x="2102763" y="5928268"/>
            <a:ext cx="4158360" cy="47580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9"/>
          <p:cNvSpPr txBox="1"/>
          <p:nvPr>
            <p:ph type="title"/>
          </p:nvPr>
        </p:nvSpPr>
        <p:spPr>
          <a:xfrm>
            <a:off x="606400" y="3619500"/>
            <a:ext cx="11233600" cy="5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91" name="Google Shape;91;p19"/>
          <p:cNvSpPr txBox="1"/>
          <p:nvPr>
            <p:ph idx="2" type="title"/>
          </p:nvPr>
        </p:nvSpPr>
        <p:spPr>
          <a:xfrm>
            <a:off x="606400" y="2867800"/>
            <a:ext cx="112336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10666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6666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6666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6666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6666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6666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6666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6666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6666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Title + text 3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/>
          <p:nvPr/>
        </p:nvSpPr>
        <p:spPr>
          <a:xfrm>
            <a:off x="2423633" y="0"/>
            <a:ext cx="9768400" cy="52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6106033" y="3184267"/>
            <a:ext cx="5243600" cy="2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type="title"/>
          </p:nvPr>
        </p:nvSpPr>
        <p:spPr>
          <a:xfrm>
            <a:off x="6106041" y="2286400"/>
            <a:ext cx="5284400" cy="8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9pPr>
          </a:lstStyle>
          <a:p/>
        </p:txBody>
      </p:sp>
      <p:sp>
        <p:nvSpPr>
          <p:cNvPr id="96" name="Google Shape;96;p20"/>
          <p:cNvSpPr/>
          <p:nvPr/>
        </p:nvSpPr>
        <p:spPr>
          <a:xfrm>
            <a:off x="1" y="2875516"/>
            <a:ext cx="2810529" cy="171685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/>
          <p:nvPr/>
        </p:nvSpPr>
        <p:spPr>
          <a:xfrm>
            <a:off x="2810627" y="2875516"/>
            <a:ext cx="1487384" cy="171685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0"/>
          <p:cNvSpPr/>
          <p:nvPr/>
        </p:nvSpPr>
        <p:spPr>
          <a:xfrm>
            <a:off x="574523" y="3159808"/>
            <a:ext cx="2193368" cy="171685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/>
          <p:nvPr/>
        </p:nvSpPr>
        <p:spPr>
          <a:xfrm>
            <a:off x="2130436" y="3159808"/>
            <a:ext cx="637521" cy="17168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0"/>
          <p:cNvSpPr/>
          <p:nvPr/>
        </p:nvSpPr>
        <p:spPr>
          <a:xfrm>
            <a:off x="3554339" y="3159808"/>
            <a:ext cx="743703" cy="171685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0"/>
          <p:cNvSpPr/>
          <p:nvPr/>
        </p:nvSpPr>
        <p:spPr>
          <a:xfrm>
            <a:off x="0" y="4296951"/>
            <a:ext cx="1963667" cy="171189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0"/>
          <p:cNvSpPr/>
          <p:nvPr/>
        </p:nvSpPr>
        <p:spPr>
          <a:xfrm>
            <a:off x="2936158" y="3159808"/>
            <a:ext cx="171685" cy="17168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3209029" y="3159808"/>
            <a:ext cx="171685" cy="171685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0"/>
          <p:cNvSpPr/>
          <p:nvPr/>
        </p:nvSpPr>
        <p:spPr>
          <a:xfrm>
            <a:off x="2748119" y="3728390"/>
            <a:ext cx="171685" cy="171665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0"/>
          <p:cNvSpPr/>
          <p:nvPr/>
        </p:nvSpPr>
        <p:spPr>
          <a:xfrm>
            <a:off x="2475248" y="3728390"/>
            <a:ext cx="171168" cy="171665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855340" y="3728390"/>
            <a:ext cx="171685" cy="171665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4126401" y="3444099"/>
            <a:ext cx="171665" cy="171685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255512" y="3159808"/>
            <a:ext cx="171685" cy="171685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1786098" y="4012185"/>
            <a:ext cx="2192871" cy="171665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1786098" y="4012185"/>
            <a:ext cx="637541" cy="171665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1" y="4012680"/>
            <a:ext cx="999700" cy="171168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1446249" y="4012185"/>
            <a:ext cx="171685" cy="171665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172884" y="4012185"/>
            <a:ext cx="171665" cy="171665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711973" y="4580744"/>
            <a:ext cx="171665" cy="171685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451497" y="4580744"/>
            <a:ext cx="171665" cy="171685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190522" y="4580744"/>
            <a:ext cx="171685" cy="17168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4126401" y="4012185"/>
            <a:ext cx="171665" cy="171665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2235109" y="3444099"/>
            <a:ext cx="1753312" cy="171685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3022977" y="3728390"/>
            <a:ext cx="1275041" cy="171665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855340" y="3728390"/>
            <a:ext cx="1195179" cy="171665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1" y="3728390"/>
            <a:ext cx="599327" cy="171665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2235110" y="4296454"/>
            <a:ext cx="2062876" cy="171685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3363342" y="4580744"/>
            <a:ext cx="934692" cy="171685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1" y="3444099"/>
            <a:ext cx="1703697" cy="171685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1083085" y="4580744"/>
            <a:ext cx="2083711" cy="171685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4298051" y="1965601"/>
            <a:ext cx="1448693" cy="3696620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-16" y="5929200"/>
            <a:ext cx="1448800" cy="9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Title + Percentage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9pPr>
          </a:lstStyle>
          <a:p/>
        </p:txBody>
      </p:sp>
      <p:sp>
        <p:nvSpPr>
          <p:cNvPr id="130" name="Google Shape;130;p21"/>
          <p:cNvSpPr txBox="1"/>
          <p:nvPr>
            <p:ph idx="2" type="title"/>
          </p:nvPr>
        </p:nvSpPr>
        <p:spPr>
          <a:xfrm>
            <a:off x="2935748" y="2978100"/>
            <a:ext cx="2146400" cy="77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6666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6666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6666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6666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6666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6666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6666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6666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3" type="title"/>
          </p:nvPr>
        </p:nvSpPr>
        <p:spPr>
          <a:xfrm>
            <a:off x="7109984" y="2978100"/>
            <a:ext cx="2146400" cy="77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6666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6666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6666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6666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6666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6666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6666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6666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32" name="Google Shape;132;p21"/>
          <p:cNvSpPr/>
          <p:nvPr/>
        </p:nvSpPr>
        <p:spPr>
          <a:xfrm flipH="1">
            <a:off x="-15" y="1"/>
            <a:ext cx="1828819" cy="47580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11140768" y="5810367"/>
            <a:ext cx="1051241" cy="1047157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1"/>
          <p:cNvSpPr/>
          <p:nvPr/>
        </p:nvSpPr>
        <p:spPr>
          <a:xfrm flipH="1">
            <a:off x="9804389" y="6381724"/>
            <a:ext cx="1828819" cy="47580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Title + Four Column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ctrTitle"/>
          </p:nvPr>
        </p:nvSpPr>
        <p:spPr>
          <a:xfrm flipH="1">
            <a:off x="3021344" y="2367133"/>
            <a:ext cx="2885200" cy="4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2" type="ctrTitle"/>
          </p:nvPr>
        </p:nvSpPr>
        <p:spPr>
          <a:xfrm flipH="1">
            <a:off x="6285584" y="2367236"/>
            <a:ext cx="2885200" cy="4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1" type="subTitle"/>
          </p:nvPr>
        </p:nvSpPr>
        <p:spPr>
          <a:xfrm flipH="1">
            <a:off x="6285567" y="2944265"/>
            <a:ext cx="28852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139" name="Google Shape;139;p22"/>
          <p:cNvSpPr txBox="1"/>
          <p:nvPr>
            <p:ph idx="3" type="ctrTitle"/>
          </p:nvPr>
        </p:nvSpPr>
        <p:spPr>
          <a:xfrm flipH="1">
            <a:off x="3021335" y="4207567"/>
            <a:ext cx="2885200" cy="4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4" type="subTitle"/>
          </p:nvPr>
        </p:nvSpPr>
        <p:spPr>
          <a:xfrm flipH="1">
            <a:off x="3021333" y="4781233"/>
            <a:ext cx="28852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141" name="Google Shape;141;p22"/>
          <p:cNvSpPr txBox="1"/>
          <p:nvPr>
            <p:ph idx="5" type="ctrTitle"/>
          </p:nvPr>
        </p:nvSpPr>
        <p:spPr>
          <a:xfrm flipH="1">
            <a:off x="6285600" y="4207672"/>
            <a:ext cx="2885200" cy="4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22"/>
          <p:cNvSpPr txBox="1"/>
          <p:nvPr>
            <p:ph idx="6" type="subTitle"/>
          </p:nvPr>
        </p:nvSpPr>
        <p:spPr>
          <a:xfrm flipH="1">
            <a:off x="6285567" y="4781233"/>
            <a:ext cx="28852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143" name="Google Shape;143;p22"/>
          <p:cNvSpPr txBox="1"/>
          <p:nvPr>
            <p:ph idx="7"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2"/>
          <p:cNvSpPr txBox="1"/>
          <p:nvPr>
            <p:ph idx="8" type="subTitle"/>
          </p:nvPr>
        </p:nvSpPr>
        <p:spPr>
          <a:xfrm flipH="1">
            <a:off x="3021344" y="2944263"/>
            <a:ext cx="28852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idx="1" type="subTitle"/>
          </p:nvPr>
        </p:nvSpPr>
        <p:spPr>
          <a:xfrm flipH="1">
            <a:off x="6997000" y="2892733"/>
            <a:ext cx="3290000" cy="19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9pPr>
          </a:lstStyle>
          <a:p/>
        </p:txBody>
      </p:sp>
      <p:sp>
        <p:nvSpPr>
          <p:cNvPr id="148" name="Google Shape;148;p23"/>
          <p:cNvSpPr/>
          <p:nvPr/>
        </p:nvSpPr>
        <p:spPr>
          <a:xfrm>
            <a:off x="8558701" y="2100267"/>
            <a:ext cx="3633473" cy="321195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0" y="6267565"/>
            <a:ext cx="2234181" cy="590431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Thanks!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/>
          <p:nvPr/>
        </p:nvSpPr>
        <p:spPr>
          <a:xfrm>
            <a:off x="0" y="5810367"/>
            <a:ext cx="8845208" cy="1047157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4"/>
          <p:cNvSpPr/>
          <p:nvPr/>
        </p:nvSpPr>
        <p:spPr>
          <a:xfrm>
            <a:off x="11140768" y="5810367"/>
            <a:ext cx="1051241" cy="1047157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4"/>
          <p:cNvSpPr/>
          <p:nvPr/>
        </p:nvSpPr>
        <p:spPr>
          <a:xfrm>
            <a:off x="2564934" y="0"/>
            <a:ext cx="9626961" cy="3632187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4"/>
          <p:cNvSpPr txBox="1"/>
          <p:nvPr>
            <p:ph type="title"/>
          </p:nvPr>
        </p:nvSpPr>
        <p:spPr>
          <a:xfrm>
            <a:off x="3935800" y="933667"/>
            <a:ext cx="4320400" cy="8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7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5" name="Google Shape;155;p24"/>
          <p:cNvSpPr txBox="1"/>
          <p:nvPr>
            <p:ph idx="1" type="subTitle"/>
          </p:nvPr>
        </p:nvSpPr>
        <p:spPr>
          <a:xfrm>
            <a:off x="3935800" y="2021167"/>
            <a:ext cx="4320400" cy="16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Google Shape;156;p24"/>
          <p:cNvSpPr txBox="1"/>
          <p:nvPr/>
        </p:nvSpPr>
        <p:spPr>
          <a:xfrm>
            <a:off x="3346800" y="4409267"/>
            <a:ext cx="5498400" cy="1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naheim"/>
              <a:buNone/>
            </a:pPr>
            <a:r>
              <a:rPr lang="pt-BR" sz="2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 sz="24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57" name="Google Shape;157;p24"/>
          <p:cNvSpPr/>
          <p:nvPr/>
        </p:nvSpPr>
        <p:spPr>
          <a:xfrm>
            <a:off x="9836267" y="2786601"/>
            <a:ext cx="2355605" cy="47580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476034" y="2786601"/>
            <a:ext cx="2762335" cy="47580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4"/>
          <p:cNvSpPr/>
          <p:nvPr/>
        </p:nvSpPr>
        <p:spPr>
          <a:xfrm>
            <a:off x="9080371" y="2000600"/>
            <a:ext cx="1472205" cy="475829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4"/>
          <p:cNvSpPr/>
          <p:nvPr/>
        </p:nvSpPr>
        <p:spPr>
          <a:xfrm>
            <a:off x="9194706" y="3572400"/>
            <a:ext cx="2997073" cy="473933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4"/>
          <p:cNvSpPr/>
          <p:nvPr/>
        </p:nvSpPr>
        <p:spPr>
          <a:xfrm>
            <a:off x="10807439" y="2000600"/>
            <a:ext cx="1384397" cy="475829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078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8986385" y="4358367"/>
            <a:ext cx="1472171" cy="473933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4"/>
          <p:cNvSpPr/>
          <p:nvPr/>
        </p:nvSpPr>
        <p:spPr>
          <a:xfrm>
            <a:off x="24" y="4358367"/>
            <a:ext cx="1384397" cy="47393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4"/>
          <p:cNvSpPr/>
          <p:nvPr/>
        </p:nvSpPr>
        <p:spPr>
          <a:xfrm>
            <a:off x="13" y="2000608"/>
            <a:ext cx="1472184" cy="475811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4"/>
          <p:cNvSpPr/>
          <p:nvPr/>
        </p:nvSpPr>
        <p:spPr>
          <a:xfrm>
            <a:off x="1733297" y="2000600"/>
            <a:ext cx="654161" cy="475829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/>
          <p:nvPr/>
        </p:nvSpPr>
        <p:spPr>
          <a:xfrm>
            <a:off x="1" y="2021101"/>
            <a:ext cx="3924169" cy="321873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812665" y="2630700"/>
            <a:ext cx="4683600" cy="2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2133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2pPr>
            <a:lvl3pPr indent="-33020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3pPr>
            <a:lvl4pPr indent="-33020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4pPr>
            <a:lvl5pPr indent="-33020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5pPr>
            <a:lvl6pPr indent="-33020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6pPr>
            <a:lvl7pPr indent="-33020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7pPr>
            <a:lvl8pPr indent="-33020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8pPr>
            <a:lvl9pPr indent="-33020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600"/>
              <a:buFont typeface="Nunito Light"/>
              <a:buChar char="■"/>
              <a:defRPr sz="2133"/>
            </a:lvl9pPr>
          </a:lstStyle>
          <a:p/>
        </p:txBody>
      </p:sp>
      <p:sp>
        <p:nvSpPr>
          <p:cNvPr id="169" name="Google Shape;169;p25"/>
          <p:cNvSpPr txBox="1"/>
          <p:nvPr>
            <p:ph type="title"/>
          </p:nvPr>
        </p:nvSpPr>
        <p:spPr>
          <a:xfrm>
            <a:off x="747767" y="1557767"/>
            <a:ext cx="4748400" cy="8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i="0" sz="28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b="0" i="0" sz="18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867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867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867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867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867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867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867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867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"/>
          <p:cNvSpPr txBox="1"/>
          <p:nvPr>
            <p:ph type="ctrTitle"/>
          </p:nvPr>
        </p:nvSpPr>
        <p:spPr>
          <a:xfrm>
            <a:off x="958100" y="1825393"/>
            <a:ext cx="11360800" cy="254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</a:pPr>
            <a:r>
              <a:rPr lang="pt-BR"/>
              <a:t>VARIÁVEIS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0"/>
          <p:cNvSpPr txBox="1"/>
          <p:nvPr>
            <p:ph type="title"/>
          </p:nvPr>
        </p:nvSpPr>
        <p:spPr>
          <a:xfrm>
            <a:off x="606400" y="3958712"/>
            <a:ext cx="11233600" cy="5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1900" spcFirstLastPara="1" rIns="12190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TIPO DE DADOS</a:t>
            </a:r>
            <a:endParaRPr/>
          </a:p>
        </p:txBody>
      </p:sp>
      <p:sp>
        <p:nvSpPr>
          <p:cNvPr id="397" name="Google Shape;397;p10"/>
          <p:cNvSpPr txBox="1"/>
          <p:nvPr>
            <p:ph idx="2" type="title"/>
          </p:nvPr>
        </p:nvSpPr>
        <p:spPr>
          <a:xfrm>
            <a:off x="606400" y="2867800"/>
            <a:ext cx="112336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21900" spcFirstLastPara="1" rIns="12190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</a:pPr>
            <a:r>
              <a:rPr lang="pt-BR"/>
              <a:t>03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1"/>
          <p:cNvSpPr txBox="1"/>
          <p:nvPr>
            <p:ph idx="7"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TIPO DE DADOS</a:t>
            </a:r>
            <a:endParaRPr/>
          </a:p>
        </p:txBody>
      </p:sp>
      <p:sp>
        <p:nvSpPr>
          <p:cNvPr id="403" name="Google Shape;403;p11"/>
          <p:cNvSpPr/>
          <p:nvPr/>
        </p:nvSpPr>
        <p:spPr>
          <a:xfrm flipH="1">
            <a:off x="10538274" y="2439900"/>
            <a:ext cx="543860" cy="239597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1"/>
          <p:cNvSpPr/>
          <p:nvPr/>
        </p:nvSpPr>
        <p:spPr>
          <a:xfrm flipH="1">
            <a:off x="1583502" y="4664467"/>
            <a:ext cx="291204" cy="239668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1"/>
          <p:cNvSpPr/>
          <p:nvPr/>
        </p:nvSpPr>
        <p:spPr>
          <a:xfrm flipH="1">
            <a:off x="1442819" y="2835667"/>
            <a:ext cx="431884" cy="239668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1"/>
          <p:cNvSpPr/>
          <p:nvPr/>
        </p:nvSpPr>
        <p:spPr>
          <a:xfrm>
            <a:off x="10316404" y="4664467"/>
            <a:ext cx="543851" cy="239668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1"/>
          <p:cNvSpPr/>
          <p:nvPr/>
        </p:nvSpPr>
        <p:spPr>
          <a:xfrm flipH="1">
            <a:off x="10312361" y="2835667"/>
            <a:ext cx="291212" cy="239668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1"/>
          <p:cNvSpPr/>
          <p:nvPr/>
        </p:nvSpPr>
        <p:spPr>
          <a:xfrm flipH="1">
            <a:off x="849415" y="3232634"/>
            <a:ext cx="628652" cy="238465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1"/>
          <p:cNvSpPr/>
          <p:nvPr/>
        </p:nvSpPr>
        <p:spPr>
          <a:xfrm flipH="1" rot="-5400000">
            <a:off x="1778000" y="2439900"/>
            <a:ext cx="1031200" cy="103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1"/>
          <p:cNvSpPr txBox="1"/>
          <p:nvPr>
            <p:ph type="ctrTitle"/>
          </p:nvPr>
        </p:nvSpPr>
        <p:spPr>
          <a:xfrm flipH="1">
            <a:off x="3021344" y="2367133"/>
            <a:ext cx="2885200" cy="4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21900" spcFirstLastPara="1" rIns="1219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Int</a:t>
            </a:r>
            <a:endParaRPr/>
          </a:p>
        </p:txBody>
      </p:sp>
      <p:sp>
        <p:nvSpPr>
          <p:cNvPr id="411" name="Google Shape;411;p11"/>
          <p:cNvSpPr txBox="1"/>
          <p:nvPr>
            <p:ph idx="2" type="ctrTitle"/>
          </p:nvPr>
        </p:nvSpPr>
        <p:spPr>
          <a:xfrm flipH="1">
            <a:off x="6285584" y="2367236"/>
            <a:ext cx="2885200" cy="4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21900" spcFirstLastPara="1" rIns="12190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Float        </a:t>
            </a:r>
            <a:endParaRPr/>
          </a:p>
        </p:txBody>
      </p:sp>
      <p:sp>
        <p:nvSpPr>
          <p:cNvPr id="412" name="Google Shape;412;p11"/>
          <p:cNvSpPr txBox="1"/>
          <p:nvPr>
            <p:ph idx="1" type="subTitle"/>
          </p:nvPr>
        </p:nvSpPr>
        <p:spPr>
          <a:xfrm flipH="1">
            <a:off x="6285567" y="2944265"/>
            <a:ext cx="28852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/>
              <a:t>Números reais</a:t>
            </a:r>
            <a:endParaRPr/>
          </a:p>
        </p:txBody>
      </p:sp>
      <p:sp>
        <p:nvSpPr>
          <p:cNvPr id="413" name="Google Shape;413;p11"/>
          <p:cNvSpPr txBox="1"/>
          <p:nvPr>
            <p:ph idx="3" type="ctrTitle"/>
          </p:nvPr>
        </p:nvSpPr>
        <p:spPr>
          <a:xfrm flipH="1">
            <a:off x="3021335" y="4207567"/>
            <a:ext cx="2885200" cy="4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21900" spcFirstLastPara="1" rIns="1219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String</a:t>
            </a:r>
            <a:endParaRPr/>
          </a:p>
        </p:txBody>
      </p:sp>
      <p:sp>
        <p:nvSpPr>
          <p:cNvPr id="414" name="Google Shape;414;p11"/>
          <p:cNvSpPr txBox="1"/>
          <p:nvPr>
            <p:ph idx="4" type="subTitle"/>
          </p:nvPr>
        </p:nvSpPr>
        <p:spPr>
          <a:xfrm flipH="1">
            <a:off x="3021333" y="4781233"/>
            <a:ext cx="28852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/>
              <a:t>Conjunto de caracteres</a:t>
            </a:r>
            <a:endParaRPr/>
          </a:p>
        </p:txBody>
      </p:sp>
      <p:sp>
        <p:nvSpPr>
          <p:cNvPr id="415" name="Google Shape;415;p11"/>
          <p:cNvSpPr txBox="1"/>
          <p:nvPr>
            <p:ph idx="5" type="ctrTitle"/>
          </p:nvPr>
        </p:nvSpPr>
        <p:spPr>
          <a:xfrm flipH="1">
            <a:off x="6285600" y="4207672"/>
            <a:ext cx="2885200" cy="4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21900" spcFirstLastPara="1" rIns="12190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Boolean</a:t>
            </a:r>
            <a:endParaRPr/>
          </a:p>
        </p:txBody>
      </p:sp>
      <p:sp>
        <p:nvSpPr>
          <p:cNvPr id="416" name="Google Shape;416;p11"/>
          <p:cNvSpPr txBox="1"/>
          <p:nvPr>
            <p:ph idx="6" type="subTitle"/>
          </p:nvPr>
        </p:nvSpPr>
        <p:spPr>
          <a:xfrm flipH="1">
            <a:off x="6285567" y="4781233"/>
            <a:ext cx="28852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/>
              <a:t>Verdadeiro ou Falso</a:t>
            </a:r>
            <a:endParaRPr/>
          </a:p>
        </p:txBody>
      </p:sp>
      <p:sp>
        <p:nvSpPr>
          <p:cNvPr id="417" name="Google Shape;417;p11"/>
          <p:cNvSpPr/>
          <p:nvPr/>
        </p:nvSpPr>
        <p:spPr>
          <a:xfrm>
            <a:off x="9359900" y="2439900"/>
            <a:ext cx="1031200" cy="103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1"/>
          <p:cNvSpPr/>
          <p:nvPr/>
        </p:nvSpPr>
        <p:spPr>
          <a:xfrm flipH="1" rot="10800000">
            <a:off x="1778000" y="4268700"/>
            <a:ext cx="1031200" cy="103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1"/>
          <p:cNvSpPr/>
          <p:nvPr/>
        </p:nvSpPr>
        <p:spPr>
          <a:xfrm>
            <a:off x="10580232" y="4267567"/>
            <a:ext cx="628675" cy="239597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1"/>
          <p:cNvSpPr/>
          <p:nvPr/>
        </p:nvSpPr>
        <p:spPr>
          <a:xfrm>
            <a:off x="11001113" y="4664466"/>
            <a:ext cx="503473" cy="239668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1"/>
          <p:cNvSpPr/>
          <p:nvPr/>
        </p:nvSpPr>
        <p:spPr>
          <a:xfrm>
            <a:off x="10599900" y="5061434"/>
            <a:ext cx="401211" cy="238465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11"/>
          <p:cNvSpPr/>
          <p:nvPr/>
        </p:nvSpPr>
        <p:spPr>
          <a:xfrm rot="5400000">
            <a:off x="9359900" y="4268700"/>
            <a:ext cx="1031200" cy="103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1"/>
          <p:cNvSpPr/>
          <p:nvPr/>
        </p:nvSpPr>
        <p:spPr>
          <a:xfrm flipH="1">
            <a:off x="971381" y="4268700"/>
            <a:ext cx="651819" cy="239597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1"/>
          <p:cNvSpPr/>
          <p:nvPr/>
        </p:nvSpPr>
        <p:spPr>
          <a:xfrm flipH="1">
            <a:off x="685745" y="4664467"/>
            <a:ext cx="760223" cy="239668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1"/>
          <p:cNvSpPr/>
          <p:nvPr/>
        </p:nvSpPr>
        <p:spPr>
          <a:xfrm flipH="1">
            <a:off x="1169808" y="5061434"/>
            <a:ext cx="431859" cy="238465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11"/>
          <p:cNvSpPr/>
          <p:nvPr/>
        </p:nvSpPr>
        <p:spPr>
          <a:xfrm flipH="1">
            <a:off x="685814" y="2439900"/>
            <a:ext cx="937389" cy="239597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1"/>
          <p:cNvSpPr/>
          <p:nvPr/>
        </p:nvSpPr>
        <p:spPr>
          <a:xfrm flipH="1">
            <a:off x="1044272" y="2836234"/>
            <a:ext cx="238421" cy="239668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1"/>
          <p:cNvSpPr/>
          <p:nvPr/>
        </p:nvSpPr>
        <p:spPr>
          <a:xfrm flipH="1">
            <a:off x="10761403" y="2835667"/>
            <a:ext cx="760231" cy="239668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1"/>
          <p:cNvSpPr/>
          <p:nvPr/>
        </p:nvSpPr>
        <p:spPr>
          <a:xfrm flipH="1">
            <a:off x="10574215" y="3232634"/>
            <a:ext cx="628652" cy="238465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1"/>
          <p:cNvSpPr txBox="1"/>
          <p:nvPr>
            <p:ph idx="8" type="subTitle"/>
          </p:nvPr>
        </p:nvSpPr>
        <p:spPr>
          <a:xfrm flipH="1">
            <a:off x="3021344" y="2944263"/>
            <a:ext cx="28852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/>
              <a:t>Números inteiros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31" name="Google Shape;431;p11"/>
          <p:cNvSpPr txBox="1"/>
          <p:nvPr/>
        </p:nvSpPr>
        <p:spPr>
          <a:xfrm flipH="1">
            <a:off x="1857176" y="2363100"/>
            <a:ext cx="10593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21900" spcFirstLastPara="1" rIns="1219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</a:pPr>
            <a:r>
              <a:rPr b="1" i="0" lang="pt-BR" sz="2933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123</a:t>
            </a:r>
            <a:endParaRPr/>
          </a:p>
        </p:txBody>
      </p:sp>
      <p:sp>
        <p:nvSpPr>
          <p:cNvPr id="432" name="Google Shape;432;p11"/>
          <p:cNvSpPr txBox="1"/>
          <p:nvPr/>
        </p:nvSpPr>
        <p:spPr>
          <a:xfrm flipH="1">
            <a:off x="9282338" y="2374488"/>
            <a:ext cx="12144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21900" spcFirstLastPara="1" rIns="1219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</a:pPr>
            <a:r>
              <a:rPr b="1" i="0" lang="pt-BR" sz="2933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3,14</a:t>
            </a:r>
            <a:endParaRPr/>
          </a:p>
        </p:txBody>
      </p:sp>
      <p:sp>
        <p:nvSpPr>
          <p:cNvPr id="433" name="Google Shape;433;p11"/>
          <p:cNvSpPr txBox="1"/>
          <p:nvPr/>
        </p:nvSpPr>
        <p:spPr>
          <a:xfrm flipH="1">
            <a:off x="1792622" y="4184790"/>
            <a:ext cx="10593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21900" spcFirstLastPara="1" rIns="1219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</a:pPr>
            <a:r>
              <a:rPr b="1" i="0" lang="pt-BR" sz="2933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ABC</a:t>
            </a:r>
            <a:endParaRPr/>
          </a:p>
        </p:txBody>
      </p:sp>
      <p:sp>
        <p:nvSpPr>
          <p:cNvPr id="434" name="Google Shape;434;p11"/>
          <p:cNvSpPr txBox="1"/>
          <p:nvPr/>
        </p:nvSpPr>
        <p:spPr>
          <a:xfrm flipH="1">
            <a:off x="9359889" y="4207600"/>
            <a:ext cx="10593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21900" spcFirstLastPara="1" rIns="1219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</a:pPr>
            <a:r>
              <a:rPr b="1" i="0" lang="pt-BR" sz="2933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V/F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2"/>
          <p:cNvSpPr txBox="1"/>
          <p:nvPr>
            <p:ph idx="1" type="subTitle"/>
          </p:nvPr>
        </p:nvSpPr>
        <p:spPr>
          <a:xfrm flipH="1">
            <a:off x="6997000" y="2892733"/>
            <a:ext cx="3290000" cy="19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40" name="Google Shape;440;p12"/>
          <p:cNvSpPr txBox="1"/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TIPO DE DADOS</a:t>
            </a:r>
            <a:endParaRPr/>
          </a:p>
        </p:txBody>
      </p:sp>
      <p:sp>
        <p:nvSpPr>
          <p:cNvPr id="441" name="Google Shape;441;p12"/>
          <p:cNvSpPr txBox="1"/>
          <p:nvPr/>
        </p:nvSpPr>
        <p:spPr>
          <a:xfrm flipH="1">
            <a:off x="1524757" y="5039995"/>
            <a:ext cx="3290000" cy="46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b="0" i="0" lang="pt-BR" sz="1067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Algoritmo atribuindo valores a variáveis</a:t>
            </a:r>
            <a:endParaRPr/>
          </a:p>
        </p:txBody>
      </p:sp>
      <p:pic>
        <p:nvPicPr>
          <p:cNvPr id="442" name="Google Shape;44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757" y="1857386"/>
            <a:ext cx="9142485" cy="3143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3"/>
          <p:cNvSpPr txBox="1"/>
          <p:nvPr>
            <p:ph type="title"/>
          </p:nvPr>
        </p:nvSpPr>
        <p:spPr>
          <a:xfrm>
            <a:off x="606400" y="3958712"/>
            <a:ext cx="11233600" cy="5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1900" spcFirstLastPara="1" rIns="12190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CONSTANTES</a:t>
            </a:r>
            <a:br>
              <a:rPr lang="pt-BR"/>
            </a:br>
            <a:endParaRPr/>
          </a:p>
        </p:txBody>
      </p:sp>
      <p:sp>
        <p:nvSpPr>
          <p:cNvPr id="448" name="Google Shape;448;p13"/>
          <p:cNvSpPr txBox="1"/>
          <p:nvPr>
            <p:ph idx="2" type="title"/>
          </p:nvPr>
        </p:nvSpPr>
        <p:spPr>
          <a:xfrm>
            <a:off x="606400" y="2867800"/>
            <a:ext cx="112336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21900" spcFirstLastPara="1" rIns="12190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</a:pPr>
            <a:r>
              <a:rPr lang="pt-BR"/>
              <a:t>04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4"/>
          <p:cNvSpPr txBox="1"/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CONSTANTES</a:t>
            </a:r>
            <a:br>
              <a:rPr lang="pt-BR"/>
            </a:br>
            <a:endParaRPr/>
          </a:p>
        </p:txBody>
      </p:sp>
      <p:sp>
        <p:nvSpPr>
          <p:cNvPr id="454" name="Google Shape;454;p14"/>
          <p:cNvSpPr txBox="1"/>
          <p:nvPr/>
        </p:nvSpPr>
        <p:spPr>
          <a:xfrm>
            <a:off x="1304684" y="2535337"/>
            <a:ext cx="4339032" cy="2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São variáveis que não podem ser modificadas depois de serem inicializadas.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Nem toda as linguagens possuem uma declaração para constantes mas a palavra </a:t>
            </a:r>
            <a:r>
              <a:rPr b="1" i="0" lang="pt-BR" sz="22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const</a:t>
            </a:r>
            <a:r>
              <a:rPr b="0" i="0" lang="pt-BR" sz="22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é uma palavra reservada em todas elas.</a:t>
            </a:r>
            <a:endParaRPr/>
          </a:p>
        </p:txBody>
      </p:sp>
      <p:sp>
        <p:nvSpPr>
          <p:cNvPr id="455" name="Google Shape;455;p14"/>
          <p:cNvSpPr txBox="1"/>
          <p:nvPr>
            <p:ph idx="2" type="title"/>
          </p:nvPr>
        </p:nvSpPr>
        <p:spPr>
          <a:xfrm>
            <a:off x="2233550" y="1607671"/>
            <a:ext cx="2481300" cy="6695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Definição</a:t>
            </a:r>
            <a:endParaRPr/>
          </a:p>
        </p:txBody>
      </p:sp>
      <p:sp>
        <p:nvSpPr>
          <p:cNvPr id="456" name="Google Shape;456;p14"/>
          <p:cNvSpPr txBox="1"/>
          <p:nvPr/>
        </p:nvSpPr>
        <p:spPr>
          <a:xfrm>
            <a:off x="7477152" y="1607671"/>
            <a:ext cx="2481300" cy="6695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</a:pPr>
            <a:r>
              <a:rPr b="1" i="0" lang="pt-BR" sz="2933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Exemplos</a:t>
            </a:r>
            <a:endParaRPr/>
          </a:p>
        </p:txBody>
      </p:sp>
      <p:sp>
        <p:nvSpPr>
          <p:cNvPr id="457" name="Google Shape;457;p14"/>
          <p:cNvSpPr txBox="1"/>
          <p:nvPr/>
        </p:nvSpPr>
        <p:spPr>
          <a:xfrm>
            <a:off x="6152536" y="2460211"/>
            <a:ext cx="5130531" cy="2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const DIAS_DA_SEMANA = 7;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const pi = 3.141592;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const int IDADE_MIN_VOTACAO = 16;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5"/>
          <p:cNvSpPr txBox="1"/>
          <p:nvPr>
            <p:ph type="title"/>
          </p:nvPr>
        </p:nvSpPr>
        <p:spPr>
          <a:xfrm>
            <a:off x="3935800" y="1544551"/>
            <a:ext cx="4320400" cy="8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Obrigado!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"/>
          <p:cNvSpPr txBox="1"/>
          <p:nvPr>
            <p:ph idx="5" type="title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CONTEÚDO</a:t>
            </a:r>
            <a:endParaRPr/>
          </a:p>
        </p:txBody>
      </p:sp>
      <p:sp>
        <p:nvSpPr>
          <p:cNvPr id="340" name="Google Shape;340;p2"/>
          <p:cNvSpPr txBox="1"/>
          <p:nvPr>
            <p:ph type="ctrTitle"/>
          </p:nvPr>
        </p:nvSpPr>
        <p:spPr>
          <a:xfrm flipH="1">
            <a:off x="2919733" y="2464465"/>
            <a:ext cx="2885200" cy="32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21900" spcFirstLastPara="1" rIns="1219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/>
              <a:t>01</a:t>
            </a:r>
            <a:endParaRPr/>
          </a:p>
        </p:txBody>
      </p:sp>
      <p:sp>
        <p:nvSpPr>
          <p:cNvPr id="341" name="Google Shape;341;p2"/>
          <p:cNvSpPr txBox="1"/>
          <p:nvPr>
            <p:ph idx="1" type="subTitle"/>
          </p:nvPr>
        </p:nvSpPr>
        <p:spPr>
          <a:xfrm flipH="1">
            <a:off x="2919735" y="2883100"/>
            <a:ext cx="28852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21900" spcFirstLastPara="1" rIns="1219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VARIÁVEIS</a:t>
            </a:r>
            <a:endParaRPr/>
          </a:p>
        </p:txBody>
      </p:sp>
      <p:sp>
        <p:nvSpPr>
          <p:cNvPr id="342" name="Google Shape;342;p2"/>
          <p:cNvSpPr txBox="1"/>
          <p:nvPr>
            <p:ph idx="2" type="ctrTitle"/>
          </p:nvPr>
        </p:nvSpPr>
        <p:spPr>
          <a:xfrm flipH="1">
            <a:off x="6415567" y="2464535"/>
            <a:ext cx="2885200" cy="32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21900" spcFirstLastPara="1" rIns="12190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/>
              <a:t>02</a:t>
            </a:r>
            <a:endParaRPr/>
          </a:p>
        </p:txBody>
      </p:sp>
      <p:sp>
        <p:nvSpPr>
          <p:cNvPr id="343" name="Google Shape;343;p2"/>
          <p:cNvSpPr txBox="1"/>
          <p:nvPr>
            <p:ph idx="3" type="subTitle"/>
          </p:nvPr>
        </p:nvSpPr>
        <p:spPr>
          <a:xfrm flipH="1">
            <a:off x="6415565" y="2884708"/>
            <a:ext cx="358384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21900" spcFirstLastPara="1" rIns="12190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REGRAS DE NOMENCLATURA</a:t>
            </a:r>
            <a:endParaRPr/>
          </a:p>
        </p:txBody>
      </p:sp>
      <p:sp>
        <p:nvSpPr>
          <p:cNvPr id="344" name="Google Shape;344;p2"/>
          <p:cNvSpPr txBox="1"/>
          <p:nvPr>
            <p:ph idx="6" type="ctrTitle"/>
          </p:nvPr>
        </p:nvSpPr>
        <p:spPr>
          <a:xfrm flipH="1">
            <a:off x="2919733" y="4344381"/>
            <a:ext cx="2885200" cy="32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21900" spcFirstLastPara="1" rIns="1219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/>
              <a:t>03</a:t>
            </a:r>
            <a:endParaRPr/>
          </a:p>
        </p:txBody>
      </p:sp>
      <p:sp>
        <p:nvSpPr>
          <p:cNvPr id="345" name="Google Shape;345;p2"/>
          <p:cNvSpPr txBox="1"/>
          <p:nvPr>
            <p:ph idx="7" type="subTitle"/>
          </p:nvPr>
        </p:nvSpPr>
        <p:spPr>
          <a:xfrm flipH="1">
            <a:off x="2438401" y="4764624"/>
            <a:ext cx="3338032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21900" spcFirstLastPara="1" rIns="1219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TIPO DE DADOS</a:t>
            </a:r>
            <a:endParaRPr/>
          </a:p>
        </p:txBody>
      </p:sp>
      <p:sp>
        <p:nvSpPr>
          <p:cNvPr id="346" name="Google Shape;346;p2"/>
          <p:cNvSpPr txBox="1"/>
          <p:nvPr>
            <p:ph idx="8" type="ctrTitle"/>
          </p:nvPr>
        </p:nvSpPr>
        <p:spPr>
          <a:xfrm flipH="1">
            <a:off x="6415567" y="4344451"/>
            <a:ext cx="2885200" cy="32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21900" spcFirstLastPara="1" rIns="12190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/>
              <a:t>04</a:t>
            </a:r>
            <a:endParaRPr/>
          </a:p>
        </p:txBody>
      </p:sp>
      <p:sp>
        <p:nvSpPr>
          <p:cNvPr id="347" name="Google Shape;347;p2"/>
          <p:cNvSpPr txBox="1"/>
          <p:nvPr>
            <p:ph idx="9" type="subTitle"/>
          </p:nvPr>
        </p:nvSpPr>
        <p:spPr>
          <a:xfrm flipH="1">
            <a:off x="6415567" y="4764624"/>
            <a:ext cx="3338032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21900" spcFirstLastPara="1" rIns="12190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CONSTANTES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"/>
          <p:cNvSpPr txBox="1"/>
          <p:nvPr>
            <p:ph type="title"/>
          </p:nvPr>
        </p:nvSpPr>
        <p:spPr>
          <a:xfrm>
            <a:off x="606400" y="3958712"/>
            <a:ext cx="11233600" cy="5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1900" spcFirstLastPara="1" rIns="12190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VARIÁVEIS</a:t>
            </a:r>
            <a:endParaRPr/>
          </a:p>
        </p:txBody>
      </p:sp>
      <p:sp>
        <p:nvSpPr>
          <p:cNvPr id="353" name="Google Shape;353;p3"/>
          <p:cNvSpPr txBox="1"/>
          <p:nvPr>
            <p:ph idx="2" type="title"/>
          </p:nvPr>
        </p:nvSpPr>
        <p:spPr>
          <a:xfrm>
            <a:off x="606400" y="2867800"/>
            <a:ext cx="112336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21900" spcFirstLastPara="1" rIns="12190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</a:pPr>
            <a:r>
              <a:rPr lang="pt-BR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"/>
          <p:cNvSpPr txBox="1"/>
          <p:nvPr>
            <p:ph idx="1" type="body"/>
          </p:nvPr>
        </p:nvSpPr>
        <p:spPr>
          <a:xfrm>
            <a:off x="6106033" y="3184267"/>
            <a:ext cx="5243600" cy="2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São espaços de </a:t>
            </a:r>
            <a:r>
              <a:rPr lang="pt-BR"/>
              <a:t>memória</a:t>
            </a:r>
            <a:r>
              <a:rPr lang="pt-BR"/>
              <a:t> nomeados que são usados para armazenar e manipular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os dados durante a execução de um programa.</a:t>
            </a:r>
            <a:endParaRPr/>
          </a:p>
        </p:txBody>
      </p:sp>
      <p:sp>
        <p:nvSpPr>
          <p:cNvPr id="359" name="Google Shape;359;p4"/>
          <p:cNvSpPr txBox="1"/>
          <p:nvPr>
            <p:ph type="title"/>
          </p:nvPr>
        </p:nvSpPr>
        <p:spPr>
          <a:xfrm>
            <a:off x="6106033" y="1740710"/>
            <a:ext cx="5284400" cy="8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VARIÁVEIS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"/>
          <p:cNvSpPr txBox="1"/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VARIÁVEIS</a:t>
            </a:r>
            <a:br>
              <a:rPr lang="pt-BR"/>
            </a:br>
            <a:endParaRPr/>
          </a:p>
        </p:txBody>
      </p:sp>
      <p:pic>
        <p:nvPicPr>
          <p:cNvPr descr="What is a Variable?. I mean it varies. But what else? What… | by Steven  Curtis | Medium" id="365" name="Google Shape;36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3308" y="1349600"/>
            <a:ext cx="7765384" cy="4753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"/>
          <p:cNvSpPr txBox="1"/>
          <p:nvPr>
            <p:ph type="title"/>
          </p:nvPr>
        </p:nvSpPr>
        <p:spPr>
          <a:xfrm>
            <a:off x="606400" y="3958712"/>
            <a:ext cx="11233600" cy="5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1900" spcFirstLastPara="1" rIns="12190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REGRAS DE NOMENCLATURA</a:t>
            </a:r>
            <a:endParaRPr/>
          </a:p>
        </p:txBody>
      </p:sp>
      <p:sp>
        <p:nvSpPr>
          <p:cNvPr id="371" name="Google Shape;371;p6"/>
          <p:cNvSpPr txBox="1"/>
          <p:nvPr>
            <p:ph idx="2" type="title"/>
          </p:nvPr>
        </p:nvSpPr>
        <p:spPr>
          <a:xfrm>
            <a:off x="606400" y="2867800"/>
            <a:ext cx="112336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21900" spcFirstLastPara="1" rIns="12190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</a:pPr>
            <a:r>
              <a:rPr lang="pt-BR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7"/>
          <p:cNvSpPr txBox="1"/>
          <p:nvPr>
            <p:ph idx="1" type="body"/>
          </p:nvPr>
        </p:nvSpPr>
        <p:spPr>
          <a:xfrm>
            <a:off x="6106033" y="3184267"/>
            <a:ext cx="5243600" cy="2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As regras de nomenclatura são importantes para garantir a clareza, consistência e legibilidade do código, facilitando a manutenção e compreensão do programa, principalmente quando várias pessoas estão envolvidas no desenvolvimento.</a:t>
            </a:r>
            <a:endParaRPr/>
          </a:p>
        </p:txBody>
      </p:sp>
      <p:sp>
        <p:nvSpPr>
          <p:cNvPr id="377" name="Google Shape;377;p7"/>
          <p:cNvSpPr txBox="1"/>
          <p:nvPr>
            <p:ph type="title"/>
          </p:nvPr>
        </p:nvSpPr>
        <p:spPr>
          <a:xfrm>
            <a:off x="6106033" y="1740710"/>
            <a:ext cx="5284400" cy="8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REGRAS DE </a:t>
            </a:r>
            <a:r>
              <a:rPr lang="pt-BR"/>
              <a:t>NOMENCLATURA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8"/>
          <p:cNvSpPr txBox="1"/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REGRAS DE NOMENCLATURA</a:t>
            </a:r>
            <a:br>
              <a:rPr lang="pt-BR"/>
            </a:br>
            <a:endParaRPr/>
          </a:p>
        </p:txBody>
      </p:sp>
      <p:sp>
        <p:nvSpPr>
          <p:cNvPr id="383" name="Google Shape;383;p8"/>
          <p:cNvSpPr txBox="1"/>
          <p:nvPr/>
        </p:nvSpPr>
        <p:spPr>
          <a:xfrm>
            <a:off x="1340874" y="2501828"/>
            <a:ext cx="4755126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INICIAR COM LETRA OU UNDERLINE: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Ao iniciar deve ser usado uma letra (a-z, A-Z) ou um underline (_);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CARACTERES PERMITIDOS: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Após o primeiro caractere, o nome pode conter letras, números (0-9)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384" name="Google Shape;384;p8"/>
          <p:cNvSpPr txBox="1"/>
          <p:nvPr/>
        </p:nvSpPr>
        <p:spPr>
          <a:xfrm>
            <a:off x="6618338" y="2413337"/>
            <a:ext cx="5151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CASE </a:t>
            </a:r>
            <a:r>
              <a:rPr b="1" lang="pt-BR" sz="1800">
                <a:solidFill>
                  <a:schemeClr val="dk2"/>
                </a:solidFill>
              </a:rPr>
              <a:t>SENSITIVE</a:t>
            </a:r>
            <a:r>
              <a:rPr b="1" lang="pt-BR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(SENSÍVEL A LETRAS MAIÚSCULAS E MINÚSCULAS):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Alguma linguagens como java, c#, c </a:t>
            </a:r>
            <a:r>
              <a:rPr lang="pt-BR" sz="1800">
                <a:solidFill>
                  <a:schemeClr val="lt1"/>
                </a:solidFill>
              </a:rPr>
              <a:t>são</a:t>
            </a: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case sensitive onde os nomes das variáveis devem ser escritas exatamente igual em todo o código (nome ≠ Nome)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/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REGRAS DE NOMENCLATURA</a:t>
            </a:r>
            <a:br>
              <a:rPr lang="pt-BR"/>
            </a:br>
            <a:endParaRPr/>
          </a:p>
        </p:txBody>
      </p:sp>
      <p:sp>
        <p:nvSpPr>
          <p:cNvPr id="390" name="Google Shape;390;p9"/>
          <p:cNvSpPr txBox="1"/>
          <p:nvPr/>
        </p:nvSpPr>
        <p:spPr>
          <a:xfrm>
            <a:off x="967249" y="2585231"/>
            <a:ext cx="48288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PALAVRAS RESERVADAS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Todas linguagem de programação possui palavras reservadas como if, while, const, public, private, etc...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UTILIZAR NOME DESCRITIVOS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Dar </a:t>
            </a:r>
            <a:r>
              <a:rPr lang="pt-BR" sz="1800">
                <a:solidFill>
                  <a:schemeClr val="lt1"/>
                </a:solidFill>
              </a:rPr>
              <a:t>preferências</a:t>
            </a: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 nomes que identifique o que aquela variável </a:t>
            </a:r>
            <a:r>
              <a:rPr lang="pt-BR" sz="1800">
                <a:solidFill>
                  <a:schemeClr val="lt1"/>
                </a:solidFill>
              </a:rPr>
              <a:t>está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guardando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391" name="Google Shape;391;p9"/>
          <p:cNvSpPr txBox="1"/>
          <p:nvPr/>
        </p:nvSpPr>
        <p:spPr>
          <a:xfrm>
            <a:off x="6275932" y="2308232"/>
            <a:ext cx="4948819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USO DE NOTAÇÃO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Camel Case: </a:t>
            </a: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Utilize a notação camel case (ex: minhaVariavel) para variáveis compostas.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Snake Case: </a:t>
            </a: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Utilize a notação snake case (ex: minha_variavel) para separar palavras com subtraços. É comum em Python.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Pascal Case: </a:t>
            </a: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 classes, use Pascal case (ex: MinhaClasse)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2025-04-27T16:50:15Z</dcterms:created>
  <dc:creator>PAULO VICTOR DE SOUZA OLIVEIRA</dc:creator>
</cp:coreProperties>
</file>