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  <p:bold r:id="rId22"/>
    </p:embeddedFont>
    <p:embeddedFont>
      <p:font typeface="Overpass Mono"/>
      <p:regular r:id="rId23"/>
      <p:bold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N5bB3g9WUtmzcxqXTeJ6Kjfge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OverpassMono-bold.fntdata"/><Relationship Id="rId23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8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8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8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8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26" name="Google Shape;126;p22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28" name="Google Shape;128;p22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8" name="Google Shape;138;p2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4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eu_usuario/seu_repositorio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311700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VERSIONAMENTO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231" name="Google Shape;231;p1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GIT</a:t>
            </a:r>
            <a:br>
              <a:rPr lang="pt-BR"/>
            </a:b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37428" y="1835424"/>
            <a:ext cx="38631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Imagine o GitHub como uma biblioteca pública onde você pode guardar seus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diários (repositórios) e permitir que outros vejam, emprestem ou até contribuam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 seus projetos.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4743417" y="1835424"/>
            <a:ext cx="418024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Conectar repositório local ao GitHub: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comando git remote add origin conecta 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local ao remoto, e git push envia as alterações para o GitHub.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remote add origin </a:t>
            </a:r>
            <a:r>
              <a:rPr b="0" i="0" lang="pt-BR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https://github.com/seu_usuario/seu_repositorio.git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push -u origin main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>
            <p:ph idx="2" type="title"/>
          </p:nvPr>
        </p:nvSpPr>
        <p:spPr>
          <a:xfrm>
            <a:off x="1228356" y="1161612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chemeClr val="dk1"/>
                </a:solidFill>
              </a:rPr>
              <a:t>DEFINIÇÃO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5445934" y="1161612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2146091" y="3001063"/>
            <a:ext cx="5042617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FLUXO DE TRABALHO EM GRUPO</a:t>
            </a:r>
            <a:endParaRPr/>
          </a:p>
        </p:txBody>
      </p:sp>
      <p:sp>
        <p:nvSpPr>
          <p:cNvPr id="246" name="Google Shape;246;p1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4656643" y="2075328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Trabalhar em equipe em um projeto de programação é como construir um castelo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de LEGO junto. Cada pessoa monta sua parte (branch) e, quando pronta, junta as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peças (merge) ao castelo principal.</a:t>
            </a:r>
            <a:endParaRPr/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4626043" y="1406328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EXEMPLO</a:t>
            </a:r>
            <a:br>
              <a:rPr lang="pt-BR"/>
            </a:br>
            <a:endParaRPr/>
          </a:p>
        </p:txBody>
      </p:sp>
      <p:sp>
        <p:nvSpPr>
          <p:cNvPr id="258" name="Google Shape;258;p14"/>
          <p:cNvSpPr txBox="1"/>
          <p:nvPr/>
        </p:nvSpPr>
        <p:spPr>
          <a:xfrm>
            <a:off x="1821478" y="1271887"/>
            <a:ext cx="550104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Exemplo Prático com Código: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Criar uma branch: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branch minha-nova-branch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checkout minha-nova-branch # ou git switch minha-nova-Branch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Fazer mudanças e commitar: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 projeto.txt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 -m "Adicionada nova seção ao projeto“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da branch: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checkout main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merge minha-nova-branch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2505488" y="1573667"/>
            <a:ext cx="4132724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DOCUMENTAÇÃO DO GITHUB</a:t>
            </a:r>
            <a:endParaRPr/>
          </a:p>
        </p:txBody>
      </p:sp>
      <p:sp>
        <p:nvSpPr>
          <p:cNvPr id="264" name="Google Shape;264;p15"/>
          <p:cNvSpPr txBox="1"/>
          <p:nvPr>
            <p:ph idx="1" type="subTitle"/>
          </p:nvPr>
        </p:nvSpPr>
        <p:spPr>
          <a:xfrm>
            <a:off x="3423600" y="2111978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https://docs.github.com/pt</a:t>
            </a:r>
            <a:endParaRPr/>
          </a:p>
        </p:txBody>
      </p:sp>
      <p:sp>
        <p:nvSpPr>
          <p:cNvPr id="265" name="Google Shape;265;p15"/>
          <p:cNvSpPr txBox="1"/>
          <p:nvPr>
            <p:ph idx="2" type="subTitle"/>
          </p:nvPr>
        </p:nvSpPr>
        <p:spPr>
          <a:xfrm>
            <a:off x="3423600" y="3327491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https://git-scm.com/docs</a:t>
            </a:r>
            <a:endParaRPr/>
          </a:p>
        </p:txBody>
      </p:sp>
      <p:sp>
        <p:nvSpPr>
          <p:cNvPr id="266" name="Google Shape;266;p15"/>
          <p:cNvSpPr txBox="1"/>
          <p:nvPr/>
        </p:nvSpPr>
        <p:spPr>
          <a:xfrm>
            <a:off x="2505488" y="2789180"/>
            <a:ext cx="4132724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DOCUMENTAÇÃO DO GIT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174" name="Google Shape;174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75" name="Google Shape;175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76" name="Google Shape;176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77" name="Google Shape;177;p2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GIT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78" name="Google Shape;178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79" name="Google Shape;179;p2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80" name="Google Shape;180;p2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81" name="Google Shape;181;p2"/>
          <p:cNvSpPr txBox="1"/>
          <p:nvPr>
            <p:ph idx="9" type="subTitle"/>
          </p:nvPr>
        </p:nvSpPr>
        <p:spPr>
          <a:xfrm flipH="1">
            <a:off x="4790301" y="3572262"/>
            <a:ext cx="3371116" cy="800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FLUXO DE TRABALHO EM GRUPO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87" name="Google Shape;187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4579525" y="1755839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O versionamento é o processo de gerenciar e controlar as diferentes versões de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um software, documento ou qualquer outro tipo de arquivo ao longo do tempo.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Esse processo permite registrar, identificar e recuperar diferentes estados de um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arquivo ou projeto, facilitando o acompanhamento de mudanças, correções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atualizações.</a:t>
            </a:r>
            <a:endParaRPr/>
          </a:p>
        </p:txBody>
      </p:sp>
      <p:sp>
        <p:nvSpPr>
          <p:cNvPr id="193" name="Google Shape;193;p4"/>
          <p:cNvSpPr txBox="1"/>
          <p:nvPr>
            <p:ph type="title"/>
          </p:nvPr>
        </p:nvSpPr>
        <p:spPr>
          <a:xfrm>
            <a:off x="4548925" y="1086839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4541400" y="1077462"/>
            <a:ext cx="39633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No desenvolvimento de software, o versionamento é comumente implementado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através de sistemas de controle de versão, como Git, Subversion (SVN)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Mercurial. Esses sistemas mantêm um histórico completo de todas as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alterações, o que possibilita a colaboração entre desenvolvedores, 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rastreamento de bugs e a reversão de mudanças caso necessário. 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versionamento segue convenções, como numeração semântica (por exemplo,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1.0.0), onde os números indicam grandes alterações, adições menores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correções de bugs..</a:t>
            </a:r>
            <a:endParaRPr/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4541400" y="606766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4656643" y="2075328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Em resumo, o versionamento é essencial para a gestão eficiente de projetos,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garantindo organização, rastreabilidade e controle sobre a evolução dos arquivos.</a:t>
            </a:r>
            <a:endParaRPr/>
          </a:p>
        </p:txBody>
      </p:sp>
      <p:sp>
        <p:nvSpPr>
          <p:cNvPr id="205" name="Google Shape;205;p6"/>
          <p:cNvSpPr txBox="1"/>
          <p:nvPr>
            <p:ph type="title"/>
          </p:nvPr>
        </p:nvSpPr>
        <p:spPr>
          <a:xfrm>
            <a:off x="4626043" y="1406328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211" name="Google Shape;211;p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4656643" y="2075328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Pense no Git como um "guardião de versões". Ele é como um diário onde você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anota cada mudança importante que fez, com a diferença de que o diário pode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desfazer qualquer anotação errada.</a:t>
            </a:r>
            <a:endParaRPr/>
          </a:p>
        </p:txBody>
      </p:sp>
      <p:sp>
        <p:nvSpPr>
          <p:cNvPr id="217" name="Google Shape;217;p8"/>
          <p:cNvSpPr txBox="1"/>
          <p:nvPr>
            <p:ph type="title"/>
          </p:nvPr>
        </p:nvSpPr>
        <p:spPr>
          <a:xfrm>
            <a:off x="4626043" y="1406328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GIT</a:t>
            </a:r>
            <a:br>
              <a:rPr lang="pt-BR"/>
            </a:b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537428" y="1835424"/>
            <a:ext cx="386315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init: 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Este comando inicia um repositório Git em uma pasta.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add: 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Adiciona o arquivo ao "estágio", uma área onde você prepara as alterações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 serem salvas.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 projeto.txt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commit: 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Salva as alterações em uma nova versão com uma mensagem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explicando o que foi feito.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 -m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"Primeira versão do projeto"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4400584" y="1835424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status: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Mostra quais arquivos foram modificados e estão prontos para 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 commit.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log: 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 o histórico de commits.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2749584" y="1012200"/>
            <a:ext cx="3644832" cy="5298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b="1" i="0" lang="pt-BR" sz="22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Exemplos de comandos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