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D35AD-2225-404F-8202-9144B460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D0B70D-7A35-484B-9340-41C2BDB4A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B167D-0E5E-4CC9-AFB8-F5FDD617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100F-72E7-49D6-B729-E4DC907D4BB3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DBD5C-269E-4B5B-933B-2028414A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9D4C4-93E8-4184-A56E-EE65A82E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5FE-A62E-4568-AA14-0A89BFD7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76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CD74-1FAA-4C7B-89B9-16C63162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88D42-8902-438C-B8F2-EF25E7AA1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04EA9-F4C0-442C-ABA3-A46604B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100F-72E7-49D6-B729-E4DC907D4BB3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534F3-1FBA-4A86-B760-3A3084CA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09F22-178C-4839-B556-DA2EB355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5FE-A62E-4568-AA14-0A89BFD7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8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3C8333-0E62-4B4F-B409-19ADA4391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1BE7F-5D10-4680-B727-17F642C4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8392B-BE2B-4A18-8FE7-D44FBE22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100F-72E7-49D6-B729-E4DC907D4BB3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E3B73-C7F8-46A4-9DFD-F2409935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66F4F-3CD8-447A-8D76-365F920F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5FE-A62E-4568-AA14-0A89BFD7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4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A4840-6618-4462-891E-CF0C2771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06E5C-8537-4A7A-80C2-4C19D4E7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31754-4FA6-48D4-A047-4B84731E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100F-72E7-49D6-B729-E4DC907D4BB3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0F536-19A5-4826-93A5-C4706E15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B5518-C3AC-40AD-97D4-22D81FC9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5FE-A62E-4568-AA14-0A89BFD7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2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6C2D8-E42F-4BD4-9315-6CAE33B2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E6491-32E0-4E3C-B04D-3591E7DC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9787B-B46B-4221-A027-ECBB470F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100F-72E7-49D6-B729-E4DC907D4BB3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D9B19-6251-4C87-A426-B764D0AD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E4050-27AA-4391-98BB-CF94AFE8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5FE-A62E-4568-AA14-0A89BFD7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3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30EE0-2EB4-4948-BF83-2B8B3568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A60B3-7826-435F-9ADC-4F00E80FB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8A118-68CB-403D-9088-71B40F107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9A9D6-652A-44F4-B473-3D1F5913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100F-72E7-49D6-B729-E4DC907D4BB3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CD0FF-F735-417D-B765-A5389297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A33E1-66C5-48E5-AD08-4B4AD413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5FE-A62E-4568-AA14-0A89BFD7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1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77537-CF59-48A2-A192-70BEA625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A9EACE-4DE4-4361-9377-3864FB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F84E7-D8AD-4328-89E5-03C9344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42751D-B200-417E-A415-A754AF3C0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EACA41-7BAA-43D3-848C-58B3D1760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672B3-F285-4398-B97A-AB6D7E3C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100F-72E7-49D6-B729-E4DC907D4BB3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B9C5DE-136F-47B9-A8E5-0A979166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76C155-C128-49B6-B4BF-A93BF843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5FE-A62E-4568-AA14-0A89BFD7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5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D2FB0-94D9-496B-97D6-A4BD1B7D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150DC-2223-4051-966F-D40BC800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100F-72E7-49D6-B729-E4DC907D4BB3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C3837C-7870-4C16-8D20-0CA20E45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DE2C08-1622-42E2-86A9-44AE1200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5FE-A62E-4568-AA14-0A89BFD7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FA5628-AC31-423F-8CE9-831D16BF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100F-72E7-49D6-B729-E4DC907D4BB3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BB9B63-9A2A-4311-A677-AEA316D8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C1FE5-419E-47B9-9463-785236FA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5FE-A62E-4568-AA14-0A89BFD7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2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85002-CF12-40AF-96FE-C9BDB2C7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CABCD-56BA-42A0-91D6-F4CAF91C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D5F0E7-1F2B-4F2E-B99E-483327EDB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1193B-F0C1-49A0-B0E9-5D0AFE0F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100F-72E7-49D6-B729-E4DC907D4BB3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84506-5A44-434A-BE90-5921D3A4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85001-87FD-4DD6-BD8C-82F38E7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5FE-A62E-4568-AA14-0A89BFD7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0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7749C-E747-49B5-BE73-9A4AA1AF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D64504-BE40-48D8-B578-29E42C5E8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9CAE7-9012-4FE9-B8A8-33FF74943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A8B3D-44F4-4844-80A1-DC98D193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100F-72E7-49D6-B729-E4DC907D4BB3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EBCB5-CF19-4B3E-BC71-DDC9CB80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D5420-5FE2-4494-A51C-D9F7CFC7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5FE-A62E-4568-AA14-0A89BFD7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8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02E41E-13E2-445D-95C4-F6B2A42F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E8778-38D0-4BBD-99B7-B2EE4C81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2C9D0-31EE-4A17-8448-7BF91FB7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100F-72E7-49D6-B729-E4DC907D4BB3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B72A5-C911-4AC6-B946-51970A4C7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66193-DEF6-44F5-9C33-4E8AA483A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C5FE-A62E-4568-AA14-0A89BFD7B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3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13B18E47-6B55-4163-B1BA-2704337D5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58" y="1435098"/>
            <a:ext cx="3524999" cy="45053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ABA5367-FBDB-488B-91EA-869F1A7F7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874" y="1017398"/>
            <a:ext cx="742765" cy="40277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店名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01B90A-2FE5-4E08-9875-308A6B4D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1821" y="2388680"/>
            <a:ext cx="1142259" cy="402779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关于萌饰汇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729537-DB16-4B1A-85AA-28C0A0CDBD84}"/>
              </a:ext>
            </a:extLst>
          </p:cNvPr>
          <p:cNvSpPr/>
          <p:nvPr/>
        </p:nvSpPr>
        <p:spPr>
          <a:xfrm>
            <a:off x="2246050" y="699040"/>
            <a:ext cx="3533312" cy="58059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55B816-69F3-4633-B97E-F0D5F1E6F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49" y="699040"/>
            <a:ext cx="3533311" cy="6870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C019E3B-1A87-45CD-B5B7-AF3898FFC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46" y="716785"/>
            <a:ext cx="3533311" cy="703391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0C2B389-5C20-4BA0-87AD-DE63AA5DC1FB}"/>
              </a:ext>
            </a:extLst>
          </p:cNvPr>
          <p:cNvCxnSpPr>
            <a:stCxn id="2" idx="3"/>
          </p:cNvCxnSpPr>
          <p:nvPr/>
        </p:nvCxnSpPr>
        <p:spPr>
          <a:xfrm>
            <a:off x="1513639" y="1218787"/>
            <a:ext cx="1140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3C5C9418-BB49-4026-8744-675D7D63DF87}"/>
              </a:ext>
            </a:extLst>
          </p:cNvPr>
          <p:cNvSpPr txBox="1">
            <a:spLocks/>
          </p:cNvSpPr>
          <p:nvPr/>
        </p:nvSpPr>
        <p:spPr>
          <a:xfrm>
            <a:off x="6181821" y="1697126"/>
            <a:ext cx="2127673" cy="402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/>
              <a:t>转发（转发给微信好友）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2BE750-7D40-4F5C-A401-9F384D953F6B}"/>
              </a:ext>
            </a:extLst>
          </p:cNvPr>
          <p:cNvCxnSpPr>
            <a:cxnSpLocks/>
          </p:cNvCxnSpPr>
          <p:nvPr/>
        </p:nvCxnSpPr>
        <p:spPr>
          <a:xfrm flipV="1">
            <a:off x="5007006" y="1325320"/>
            <a:ext cx="0" cy="37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D9E99F7-E06E-48B5-974C-17052C06A583}"/>
              </a:ext>
            </a:extLst>
          </p:cNvPr>
          <p:cNvCxnSpPr/>
          <p:nvPr/>
        </p:nvCxnSpPr>
        <p:spPr>
          <a:xfrm>
            <a:off x="5007006" y="1703488"/>
            <a:ext cx="2210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1">
            <a:extLst>
              <a:ext uri="{FF2B5EF4-FFF2-40B4-BE49-F238E27FC236}">
                <a16:creationId xmlns:a16="http://schemas.microsoft.com/office/drawing/2014/main" id="{66BB9D8B-1412-46B3-A461-8A6CE378D680}"/>
              </a:ext>
            </a:extLst>
          </p:cNvPr>
          <p:cNvSpPr txBox="1">
            <a:spLocks/>
          </p:cNvSpPr>
          <p:nvPr/>
        </p:nvSpPr>
        <p:spPr>
          <a:xfrm>
            <a:off x="6137432" y="1973485"/>
            <a:ext cx="1231035" cy="402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/>
              <a:t>添加到桌面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29557F5-3A26-416A-BBEA-3755101C01B1}"/>
              </a:ext>
            </a:extLst>
          </p:cNvPr>
          <p:cNvCxnSpPr>
            <a:cxnSpLocks/>
          </p:cNvCxnSpPr>
          <p:nvPr/>
        </p:nvCxnSpPr>
        <p:spPr>
          <a:xfrm flipH="1" flipV="1">
            <a:off x="5450890" y="1198485"/>
            <a:ext cx="816745" cy="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副标题 2">
            <a:extLst>
              <a:ext uri="{FF2B5EF4-FFF2-40B4-BE49-F238E27FC236}">
                <a16:creationId xmlns:a16="http://schemas.microsoft.com/office/drawing/2014/main" id="{FA8B4AFE-3C02-4878-B1E0-EDC21B0CFA5D}"/>
              </a:ext>
            </a:extLst>
          </p:cNvPr>
          <p:cNvSpPr txBox="1">
            <a:spLocks/>
          </p:cNvSpPr>
          <p:nvPr/>
        </p:nvSpPr>
        <p:spPr>
          <a:xfrm>
            <a:off x="5940634" y="1066571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关闭</a:t>
            </a:r>
          </a:p>
        </p:txBody>
      </p:sp>
      <p:sp>
        <p:nvSpPr>
          <p:cNvPr id="43" name="副标题 2">
            <a:extLst>
              <a:ext uri="{FF2B5EF4-FFF2-40B4-BE49-F238E27FC236}">
                <a16:creationId xmlns:a16="http://schemas.microsoft.com/office/drawing/2014/main" id="{70FED3B5-E778-406B-9E9E-E9C0B136D585}"/>
              </a:ext>
            </a:extLst>
          </p:cNvPr>
          <p:cNvSpPr txBox="1">
            <a:spLocks/>
          </p:cNvSpPr>
          <p:nvPr/>
        </p:nvSpPr>
        <p:spPr>
          <a:xfrm>
            <a:off x="6215843" y="4364196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首页广告图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96C96F2-5B7C-470D-98EF-0E479726C0D2}"/>
              </a:ext>
            </a:extLst>
          </p:cNvPr>
          <p:cNvCxnSpPr>
            <a:cxnSpLocks/>
          </p:cNvCxnSpPr>
          <p:nvPr/>
        </p:nvCxnSpPr>
        <p:spPr>
          <a:xfrm flipH="1">
            <a:off x="5007006" y="4766975"/>
            <a:ext cx="2237159" cy="1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9746D1F-CD07-45A0-B687-E3167DBB3D8E}"/>
              </a:ext>
            </a:extLst>
          </p:cNvPr>
          <p:cNvCxnSpPr>
            <a:cxnSpLocks/>
          </p:cNvCxnSpPr>
          <p:nvPr/>
        </p:nvCxnSpPr>
        <p:spPr>
          <a:xfrm flipH="1">
            <a:off x="5064720" y="6232513"/>
            <a:ext cx="2237159" cy="1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副标题 2">
            <a:extLst>
              <a:ext uri="{FF2B5EF4-FFF2-40B4-BE49-F238E27FC236}">
                <a16:creationId xmlns:a16="http://schemas.microsoft.com/office/drawing/2014/main" id="{ED1F8CC8-31BF-457B-B77C-8121A8AC601E}"/>
              </a:ext>
            </a:extLst>
          </p:cNvPr>
          <p:cNvSpPr txBox="1">
            <a:spLocks/>
          </p:cNvSpPr>
          <p:nvPr/>
        </p:nvSpPr>
        <p:spPr>
          <a:xfrm>
            <a:off x="6217317" y="5854945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尾栏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A93793AA-6208-401B-ADCE-6DE03D86F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53" y="5923917"/>
            <a:ext cx="3533310" cy="5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6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EEE31-3D33-467E-BBA7-66A36F7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172" y="5283354"/>
            <a:ext cx="617738" cy="362844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背景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4126852-5BCF-4B30-A29A-70D157BFC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52" y="365125"/>
            <a:ext cx="1515617" cy="5953534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051E8B-3F03-4AEC-82F0-75257C441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62" y="1508897"/>
            <a:ext cx="1427433" cy="4991554"/>
          </a:xfrm>
          <a:prstGeom prst="rect">
            <a:avLst/>
          </a:prstGeom>
        </p:spPr>
      </p:pic>
      <p:sp>
        <p:nvSpPr>
          <p:cNvPr id="11" name="副标题 2">
            <a:extLst>
              <a:ext uri="{FF2B5EF4-FFF2-40B4-BE49-F238E27FC236}">
                <a16:creationId xmlns:a16="http://schemas.microsoft.com/office/drawing/2014/main" id="{929AA029-B4ED-4116-BD21-A46B87AA16BC}"/>
              </a:ext>
            </a:extLst>
          </p:cNvPr>
          <p:cNvSpPr txBox="1">
            <a:spLocks/>
          </p:cNvSpPr>
          <p:nvPr/>
        </p:nvSpPr>
        <p:spPr>
          <a:xfrm>
            <a:off x="4651356" y="1287909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首页广告图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29000C75-7A80-48D5-99D8-ECF3C2B7EF92}"/>
              </a:ext>
            </a:extLst>
          </p:cNvPr>
          <p:cNvSpPr txBox="1">
            <a:spLocks/>
          </p:cNvSpPr>
          <p:nvPr/>
        </p:nvSpPr>
        <p:spPr>
          <a:xfrm>
            <a:off x="4651356" y="2523384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分类按钮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35AF9D86-DFD3-4A78-99E7-0EC7FD7E191B}"/>
              </a:ext>
            </a:extLst>
          </p:cNvPr>
          <p:cNvSpPr txBox="1">
            <a:spLocks/>
          </p:cNvSpPr>
          <p:nvPr/>
        </p:nvSpPr>
        <p:spPr>
          <a:xfrm>
            <a:off x="4651354" y="2892639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小图</a:t>
            </a: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9B17D8F5-1394-44D2-BDF9-FA38D9536AC4}"/>
              </a:ext>
            </a:extLst>
          </p:cNvPr>
          <p:cNvSpPr txBox="1">
            <a:spLocks/>
          </p:cNvSpPr>
          <p:nvPr/>
        </p:nvSpPr>
        <p:spPr>
          <a:xfrm>
            <a:off x="4651356" y="3501407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首页广告图</a:t>
            </a: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FD46C15B-B083-4C38-8507-0D3CA0A1F74C}"/>
              </a:ext>
            </a:extLst>
          </p:cNvPr>
          <p:cNvSpPr txBox="1">
            <a:spLocks/>
          </p:cNvSpPr>
          <p:nvPr/>
        </p:nvSpPr>
        <p:spPr>
          <a:xfrm>
            <a:off x="4651355" y="4556371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2</a:t>
            </a:r>
            <a:r>
              <a:rPr lang="zh-CN" altLang="en-US" sz="1400" dirty="0"/>
              <a:t>列商品展示</a:t>
            </a: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A6FB66F5-2F92-4F18-8D27-ACE0C6DB22BE}"/>
              </a:ext>
            </a:extLst>
          </p:cNvPr>
          <p:cNvSpPr txBox="1">
            <a:spLocks/>
          </p:cNvSpPr>
          <p:nvPr/>
        </p:nvSpPr>
        <p:spPr>
          <a:xfrm>
            <a:off x="4651354" y="5806548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大图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9BD20E53-2C6E-4C33-9C96-3FBABD61FA52}"/>
              </a:ext>
            </a:extLst>
          </p:cNvPr>
          <p:cNvSpPr txBox="1">
            <a:spLocks/>
          </p:cNvSpPr>
          <p:nvPr/>
        </p:nvSpPr>
        <p:spPr>
          <a:xfrm>
            <a:off x="9127181" y="1307507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小图</a:t>
            </a:r>
          </a:p>
        </p:txBody>
      </p:sp>
      <p:sp>
        <p:nvSpPr>
          <p:cNvPr id="18" name="副标题 2">
            <a:extLst>
              <a:ext uri="{FF2B5EF4-FFF2-40B4-BE49-F238E27FC236}">
                <a16:creationId xmlns:a16="http://schemas.microsoft.com/office/drawing/2014/main" id="{7BDB829A-8652-4EEA-A364-C0665641808D}"/>
              </a:ext>
            </a:extLst>
          </p:cNvPr>
          <p:cNvSpPr txBox="1">
            <a:spLocks/>
          </p:cNvSpPr>
          <p:nvPr/>
        </p:nvSpPr>
        <p:spPr>
          <a:xfrm>
            <a:off x="8784300" y="2321994"/>
            <a:ext cx="1499391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单列商品展示</a:t>
            </a: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DF754776-1609-47E7-8C60-5EA6B932E1F6}"/>
              </a:ext>
            </a:extLst>
          </p:cNvPr>
          <p:cNvSpPr txBox="1">
            <a:spLocks/>
          </p:cNvSpPr>
          <p:nvPr/>
        </p:nvSpPr>
        <p:spPr>
          <a:xfrm>
            <a:off x="9127180" y="3904186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大图</a:t>
            </a:r>
          </a:p>
        </p:txBody>
      </p:sp>
      <p:sp>
        <p:nvSpPr>
          <p:cNvPr id="20" name="副标题 2">
            <a:extLst>
              <a:ext uri="{FF2B5EF4-FFF2-40B4-BE49-F238E27FC236}">
                <a16:creationId xmlns:a16="http://schemas.microsoft.com/office/drawing/2014/main" id="{1BAC6487-D108-4B6E-B9B0-60E93A2C9D0D}"/>
              </a:ext>
            </a:extLst>
          </p:cNvPr>
          <p:cNvSpPr txBox="1">
            <a:spLocks/>
          </p:cNvSpPr>
          <p:nvPr/>
        </p:nvSpPr>
        <p:spPr>
          <a:xfrm>
            <a:off x="9127179" y="5349103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2</a:t>
            </a:r>
            <a:r>
              <a:rPr lang="zh-CN" altLang="en-US" sz="1400" dirty="0"/>
              <a:t>列商品展示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515DBAB-AF30-470D-A977-2F9A07F2B910}"/>
              </a:ext>
            </a:extLst>
          </p:cNvPr>
          <p:cNvCxnSpPr/>
          <p:nvPr/>
        </p:nvCxnSpPr>
        <p:spPr>
          <a:xfrm>
            <a:off x="2157273" y="5646198"/>
            <a:ext cx="1109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4AEFD8C-0B22-4FEC-BA0C-E1F710BF8B49}"/>
              </a:ext>
            </a:extLst>
          </p:cNvPr>
          <p:cNvCxnSpPr/>
          <p:nvPr/>
        </p:nvCxnSpPr>
        <p:spPr>
          <a:xfrm flipH="1">
            <a:off x="4057095" y="4873841"/>
            <a:ext cx="162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AA3E829-089B-4A64-8E12-646BD4258633}"/>
              </a:ext>
            </a:extLst>
          </p:cNvPr>
          <p:cNvCxnSpPr/>
          <p:nvPr/>
        </p:nvCxnSpPr>
        <p:spPr>
          <a:xfrm flipH="1">
            <a:off x="4168999" y="6100439"/>
            <a:ext cx="162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B6DDFB5-CD2A-4FE1-B14C-A6DF9A8ECAC3}"/>
              </a:ext>
            </a:extLst>
          </p:cNvPr>
          <p:cNvCxnSpPr/>
          <p:nvPr/>
        </p:nvCxnSpPr>
        <p:spPr>
          <a:xfrm flipH="1">
            <a:off x="4057095" y="3783367"/>
            <a:ext cx="162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FC98C97-C937-4694-A954-3CAFF824B49C}"/>
              </a:ext>
            </a:extLst>
          </p:cNvPr>
          <p:cNvCxnSpPr/>
          <p:nvPr/>
        </p:nvCxnSpPr>
        <p:spPr>
          <a:xfrm flipH="1">
            <a:off x="4057095" y="3155204"/>
            <a:ext cx="162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B2FFFA8-6B22-42A9-9D40-D55034C34C13}"/>
              </a:ext>
            </a:extLst>
          </p:cNvPr>
          <p:cNvCxnSpPr/>
          <p:nvPr/>
        </p:nvCxnSpPr>
        <p:spPr>
          <a:xfrm flipH="1">
            <a:off x="4057095" y="2827061"/>
            <a:ext cx="162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D84B0F9-A7EE-48AA-89D8-490BD889048C}"/>
              </a:ext>
            </a:extLst>
          </p:cNvPr>
          <p:cNvCxnSpPr/>
          <p:nvPr/>
        </p:nvCxnSpPr>
        <p:spPr>
          <a:xfrm flipH="1">
            <a:off x="4057095" y="1618696"/>
            <a:ext cx="162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C887C46-7D6F-435B-B421-2E10313FAAE2}"/>
              </a:ext>
            </a:extLst>
          </p:cNvPr>
          <p:cNvCxnSpPr/>
          <p:nvPr/>
        </p:nvCxnSpPr>
        <p:spPr>
          <a:xfrm flipH="1">
            <a:off x="8550675" y="5621045"/>
            <a:ext cx="162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201E59E-2BFF-4EDD-A02C-EDD0694853A9}"/>
              </a:ext>
            </a:extLst>
          </p:cNvPr>
          <p:cNvCxnSpPr/>
          <p:nvPr/>
        </p:nvCxnSpPr>
        <p:spPr>
          <a:xfrm flipH="1">
            <a:off x="8379040" y="4191741"/>
            <a:ext cx="162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85491B-C06A-4B43-B9EF-DDA098673CC1}"/>
              </a:ext>
            </a:extLst>
          </p:cNvPr>
          <p:cNvCxnSpPr/>
          <p:nvPr/>
        </p:nvCxnSpPr>
        <p:spPr>
          <a:xfrm flipH="1">
            <a:off x="8479654" y="2643427"/>
            <a:ext cx="162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11CEF4C-B3F1-417A-8008-EC359AE10831}"/>
              </a:ext>
            </a:extLst>
          </p:cNvPr>
          <p:cNvCxnSpPr/>
          <p:nvPr/>
        </p:nvCxnSpPr>
        <p:spPr>
          <a:xfrm flipH="1">
            <a:off x="8379040" y="1617216"/>
            <a:ext cx="162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6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F1C1F3-39DF-44DE-A106-E41BECCA6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98" y="804631"/>
            <a:ext cx="3649709" cy="17507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874A0E-52D6-4129-946D-2FAA579AE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95" y="589141"/>
            <a:ext cx="1710090" cy="567971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BB1A86-92A4-4D38-8127-4282378C4A86}"/>
              </a:ext>
            </a:extLst>
          </p:cNvPr>
          <p:cNvCxnSpPr/>
          <p:nvPr/>
        </p:nvCxnSpPr>
        <p:spPr>
          <a:xfrm>
            <a:off x="1944210" y="1376039"/>
            <a:ext cx="0" cy="205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31AD0BB-2369-4408-8606-10D9FE45FA6B}"/>
              </a:ext>
            </a:extLst>
          </p:cNvPr>
          <p:cNvCxnSpPr>
            <a:endCxn id="9" idx="1"/>
          </p:cNvCxnSpPr>
          <p:nvPr/>
        </p:nvCxnSpPr>
        <p:spPr>
          <a:xfrm>
            <a:off x="1935332" y="3428999"/>
            <a:ext cx="5329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副标题 2">
            <a:extLst>
              <a:ext uri="{FF2B5EF4-FFF2-40B4-BE49-F238E27FC236}">
                <a16:creationId xmlns:a16="http://schemas.microsoft.com/office/drawing/2014/main" id="{E47E61DA-BC02-49FE-B925-D64187D9FDC3}"/>
              </a:ext>
            </a:extLst>
          </p:cNvPr>
          <p:cNvSpPr txBox="1">
            <a:spLocks/>
          </p:cNvSpPr>
          <p:nvPr/>
        </p:nvSpPr>
        <p:spPr>
          <a:xfrm>
            <a:off x="5858719" y="3026220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产品分类</a:t>
            </a:r>
          </a:p>
        </p:txBody>
      </p:sp>
    </p:spTree>
    <p:extLst>
      <p:ext uri="{BB962C8B-B14F-4D97-AF65-F5344CB8AC3E}">
        <p14:creationId xmlns:p14="http://schemas.microsoft.com/office/powerpoint/2010/main" val="232054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8229F6-9FA9-4360-88E5-EF7E79584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52" y="1403253"/>
            <a:ext cx="3552054" cy="18981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38E8E8-36CE-4891-940E-0015CCE4F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61" y="506027"/>
            <a:ext cx="517341" cy="584594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0677058-BB48-4651-B71F-49B76A1A0D7C}"/>
              </a:ext>
            </a:extLst>
          </p:cNvPr>
          <p:cNvCxnSpPr>
            <a:stCxn id="3" idx="2"/>
          </p:cNvCxnSpPr>
          <p:nvPr/>
        </p:nvCxnSpPr>
        <p:spPr>
          <a:xfrm>
            <a:off x="3230979" y="3301382"/>
            <a:ext cx="0" cy="104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DCB2216-9347-4785-9821-3E6DE1F3D240}"/>
              </a:ext>
            </a:extLst>
          </p:cNvPr>
          <p:cNvCxnSpPr/>
          <p:nvPr/>
        </p:nvCxnSpPr>
        <p:spPr>
          <a:xfrm>
            <a:off x="3230979" y="4394447"/>
            <a:ext cx="4803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>
            <a:extLst>
              <a:ext uri="{FF2B5EF4-FFF2-40B4-BE49-F238E27FC236}">
                <a16:creationId xmlns:a16="http://schemas.microsoft.com/office/drawing/2014/main" id="{CFADE8A8-D794-406E-849C-4BE572B357F7}"/>
              </a:ext>
            </a:extLst>
          </p:cNvPr>
          <p:cNvSpPr txBox="1">
            <a:spLocks/>
          </p:cNvSpPr>
          <p:nvPr/>
        </p:nvSpPr>
        <p:spPr>
          <a:xfrm>
            <a:off x="6471278" y="3991668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详情页</a:t>
            </a:r>
          </a:p>
        </p:txBody>
      </p:sp>
    </p:spTree>
    <p:extLst>
      <p:ext uri="{BB962C8B-B14F-4D97-AF65-F5344CB8AC3E}">
        <p14:creationId xmlns:p14="http://schemas.microsoft.com/office/powerpoint/2010/main" val="95137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8C5CF2-EB67-4BE1-B6CB-E8A836F54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834287"/>
            <a:ext cx="4456590" cy="6932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F0FD6F-015D-44D6-8A24-42C7AAE6C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4287"/>
            <a:ext cx="2006435" cy="5632882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7926B415-986C-41C6-A3EA-903C1ECA1029}"/>
              </a:ext>
            </a:extLst>
          </p:cNvPr>
          <p:cNvSpPr/>
          <p:nvPr/>
        </p:nvSpPr>
        <p:spPr>
          <a:xfrm>
            <a:off x="1704513" y="701337"/>
            <a:ext cx="816745" cy="97654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BFB6A39-F2E5-4DE5-8248-01F1D78701E8}"/>
              </a:ext>
            </a:extLst>
          </p:cNvPr>
          <p:cNvCxnSpPr>
            <a:stCxn id="7" idx="4"/>
          </p:cNvCxnSpPr>
          <p:nvPr/>
        </p:nvCxnSpPr>
        <p:spPr>
          <a:xfrm flipH="1">
            <a:off x="2112885" y="1677881"/>
            <a:ext cx="1" cy="71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2CF589-10D0-4D93-B6B7-887344FD4163}"/>
              </a:ext>
            </a:extLst>
          </p:cNvPr>
          <p:cNvCxnSpPr>
            <a:cxnSpLocks/>
          </p:cNvCxnSpPr>
          <p:nvPr/>
        </p:nvCxnSpPr>
        <p:spPr>
          <a:xfrm>
            <a:off x="2086252" y="2371128"/>
            <a:ext cx="390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32D2C70-A140-4277-804D-9A23797BB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56" y="834287"/>
            <a:ext cx="1710090" cy="5679717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F8F59A6-59EF-4AC4-BCAE-7214C1040897}"/>
              </a:ext>
            </a:extLst>
          </p:cNvPr>
          <p:cNvCxnSpPr/>
          <p:nvPr/>
        </p:nvCxnSpPr>
        <p:spPr>
          <a:xfrm>
            <a:off x="7794594" y="2530136"/>
            <a:ext cx="164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副标题 2">
            <a:extLst>
              <a:ext uri="{FF2B5EF4-FFF2-40B4-BE49-F238E27FC236}">
                <a16:creationId xmlns:a16="http://schemas.microsoft.com/office/drawing/2014/main" id="{BCF22CF6-CCBB-4606-9152-4D2B463E5825}"/>
              </a:ext>
            </a:extLst>
          </p:cNvPr>
          <p:cNvSpPr txBox="1">
            <a:spLocks/>
          </p:cNvSpPr>
          <p:nvPr/>
        </p:nvSpPr>
        <p:spPr>
          <a:xfrm>
            <a:off x="4850168" y="1994192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分类页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5AB7B109-F2C4-40D7-9A4D-DC0F57257499}"/>
              </a:ext>
            </a:extLst>
          </p:cNvPr>
          <p:cNvSpPr txBox="1">
            <a:spLocks/>
          </p:cNvSpPr>
          <p:nvPr/>
        </p:nvSpPr>
        <p:spPr>
          <a:xfrm>
            <a:off x="8253316" y="2127357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分类展示页</a:t>
            </a:r>
          </a:p>
        </p:txBody>
      </p:sp>
    </p:spTree>
    <p:extLst>
      <p:ext uri="{BB962C8B-B14F-4D97-AF65-F5344CB8AC3E}">
        <p14:creationId xmlns:p14="http://schemas.microsoft.com/office/powerpoint/2010/main" val="280380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D8BC7F-A417-42A2-B3B0-4CD0EC4D3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834287"/>
            <a:ext cx="4456590" cy="69324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C3A5A93A-69BA-45C5-BA3B-B76B058B2122}"/>
              </a:ext>
            </a:extLst>
          </p:cNvPr>
          <p:cNvSpPr/>
          <p:nvPr/>
        </p:nvSpPr>
        <p:spPr>
          <a:xfrm>
            <a:off x="2485747" y="692638"/>
            <a:ext cx="816745" cy="97654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BFF86D-08BA-41D9-B500-709CE3E02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4" y="834287"/>
            <a:ext cx="2789457" cy="49590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F81EBB-29CD-47CA-BB1D-E21E14975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783" y="834287"/>
            <a:ext cx="1419094" cy="578412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B00CAB5-0D42-450C-B198-3F673FFFA5C1}"/>
              </a:ext>
            </a:extLst>
          </p:cNvPr>
          <p:cNvCxnSpPr>
            <a:stCxn id="3" idx="4"/>
          </p:cNvCxnSpPr>
          <p:nvPr/>
        </p:nvCxnSpPr>
        <p:spPr>
          <a:xfrm flipH="1">
            <a:off x="2894119" y="1669182"/>
            <a:ext cx="1" cy="88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4E2057-02D7-490E-94AC-0AEC20D3EF06}"/>
              </a:ext>
            </a:extLst>
          </p:cNvPr>
          <p:cNvCxnSpPr/>
          <p:nvPr/>
        </p:nvCxnSpPr>
        <p:spPr>
          <a:xfrm>
            <a:off x="2894119" y="2547891"/>
            <a:ext cx="293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A1FF88-FEEC-495E-9930-ADE3E97C75AB}"/>
              </a:ext>
            </a:extLst>
          </p:cNvPr>
          <p:cNvCxnSpPr/>
          <p:nvPr/>
        </p:nvCxnSpPr>
        <p:spPr>
          <a:xfrm>
            <a:off x="7883371" y="2467992"/>
            <a:ext cx="2156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副标题 2">
            <a:extLst>
              <a:ext uri="{FF2B5EF4-FFF2-40B4-BE49-F238E27FC236}">
                <a16:creationId xmlns:a16="http://schemas.microsoft.com/office/drawing/2014/main" id="{469DE03F-1791-4986-99B2-28E5FFCE3FB2}"/>
              </a:ext>
            </a:extLst>
          </p:cNvPr>
          <p:cNvSpPr txBox="1">
            <a:spLocks/>
          </p:cNvSpPr>
          <p:nvPr/>
        </p:nvSpPr>
        <p:spPr>
          <a:xfrm>
            <a:off x="4551285" y="2153990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图文内容</a:t>
            </a: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BF44B031-B83C-432E-9155-B426743F1D16}"/>
              </a:ext>
            </a:extLst>
          </p:cNvPr>
          <p:cNvSpPr txBox="1">
            <a:spLocks/>
          </p:cNvSpPr>
          <p:nvPr/>
        </p:nvSpPr>
        <p:spPr>
          <a:xfrm>
            <a:off x="8739878" y="2112975"/>
            <a:ext cx="1419094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图文内容详情</a:t>
            </a:r>
          </a:p>
        </p:txBody>
      </p:sp>
    </p:spTree>
    <p:extLst>
      <p:ext uri="{BB962C8B-B14F-4D97-AF65-F5344CB8AC3E}">
        <p14:creationId xmlns:p14="http://schemas.microsoft.com/office/powerpoint/2010/main" val="72586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A54B60-F470-44FB-A3AC-676C5099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834287"/>
            <a:ext cx="4456590" cy="69324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9924765-F3A0-427E-8E0B-7841D02365AC}"/>
              </a:ext>
            </a:extLst>
          </p:cNvPr>
          <p:cNvSpPr/>
          <p:nvPr/>
        </p:nvSpPr>
        <p:spPr>
          <a:xfrm>
            <a:off x="3364637" y="692638"/>
            <a:ext cx="816745" cy="97654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F8310-9F59-407F-828B-2CBED4904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88" y="836506"/>
            <a:ext cx="3293338" cy="585482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4980DD-65D5-47E4-9D15-F14602025AE6}"/>
              </a:ext>
            </a:extLst>
          </p:cNvPr>
          <p:cNvCxnSpPr>
            <a:stCxn id="3" idx="4"/>
          </p:cNvCxnSpPr>
          <p:nvPr/>
        </p:nvCxnSpPr>
        <p:spPr>
          <a:xfrm flipH="1">
            <a:off x="3773009" y="1669182"/>
            <a:ext cx="1" cy="89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C4D7800-EFD2-4071-BE84-9BF53B031398}"/>
              </a:ext>
            </a:extLst>
          </p:cNvPr>
          <p:cNvCxnSpPr/>
          <p:nvPr/>
        </p:nvCxnSpPr>
        <p:spPr>
          <a:xfrm>
            <a:off x="3773009" y="2565647"/>
            <a:ext cx="341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>
            <a:extLst>
              <a:ext uri="{FF2B5EF4-FFF2-40B4-BE49-F238E27FC236}">
                <a16:creationId xmlns:a16="http://schemas.microsoft.com/office/drawing/2014/main" id="{E85B4C86-BD44-4B3C-BEAF-5E6FA72DF9BB}"/>
              </a:ext>
            </a:extLst>
          </p:cNvPr>
          <p:cNvSpPr txBox="1">
            <a:spLocks/>
          </p:cNvSpPr>
          <p:nvPr/>
        </p:nvSpPr>
        <p:spPr>
          <a:xfrm>
            <a:off x="5776403" y="2117414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购物车页面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1549899-5C44-4B46-A79A-1E89D9028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76" y="3800861"/>
            <a:ext cx="1016831" cy="327256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1151619-7799-4338-BC39-27D6C4A1605A}"/>
              </a:ext>
            </a:extLst>
          </p:cNvPr>
          <p:cNvCxnSpPr/>
          <p:nvPr/>
        </p:nvCxnSpPr>
        <p:spPr>
          <a:xfrm flipH="1">
            <a:off x="5776403" y="3071674"/>
            <a:ext cx="4264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C33463D-BFB6-41CB-923F-2BBBAE1BAEB0}"/>
              </a:ext>
            </a:extLst>
          </p:cNvPr>
          <p:cNvCxnSpPr/>
          <p:nvPr/>
        </p:nvCxnSpPr>
        <p:spPr>
          <a:xfrm>
            <a:off x="5776403" y="3071674"/>
            <a:ext cx="0" cy="65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3605174-43E2-4334-BEE0-A50F2F985A82}"/>
              </a:ext>
            </a:extLst>
          </p:cNvPr>
          <p:cNvSpPr/>
          <p:nvPr/>
        </p:nvSpPr>
        <p:spPr>
          <a:xfrm>
            <a:off x="10040645" y="2956264"/>
            <a:ext cx="355106" cy="204186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副标题 2">
            <a:extLst>
              <a:ext uri="{FF2B5EF4-FFF2-40B4-BE49-F238E27FC236}">
                <a16:creationId xmlns:a16="http://schemas.microsoft.com/office/drawing/2014/main" id="{B2B8D0D0-6C08-46E6-9C9E-BAC22CB5D387}"/>
              </a:ext>
            </a:extLst>
          </p:cNvPr>
          <p:cNvSpPr txBox="1">
            <a:spLocks/>
          </p:cNvSpPr>
          <p:nvPr/>
        </p:nvSpPr>
        <p:spPr>
          <a:xfrm>
            <a:off x="5844468" y="2767036"/>
            <a:ext cx="1142259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编辑按钮 </a:t>
            </a:r>
          </a:p>
        </p:txBody>
      </p:sp>
    </p:spTree>
    <p:extLst>
      <p:ext uri="{BB962C8B-B14F-4D97-AF65-F5344CB8AC3E}">
        <p14:creationId xmlns:p14="http://schemas.microsoft.com/office/powerpoint/2010/main" val="265751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EE42E0-E8F9-4A92-9890-5D54FB1B9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8" y="834287"/>
            <a:ext cx="4456590" cy="69324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0466B55-278C-4B9C-A2A8-18CEFCB03BF4}"/>
              </a:ext>
            </a:extLst>
          </p:cNvPr>
          <p:cNvSpPr/>
          <p:nvPr/>
        </p:nvSpPr>
        <p:spPr>
          <a:xfrm>
            <a:off x="4305670" y="692638"/>
            <a:ext cx="816745" cy="97654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609080-2BBB-47AF-8B47-A19FED5A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03" y="526199"/>
            <a:ext cx="2881114" cy="607434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AA63A6F-30D8-49ED-BB26-74AA948D8A43}"/>
              </a:ext>
            </a:extLst>
          </p:cNvPr>
          <p:cNvCxnSpPr>
            <a:stCxn id="3" idx="4"/>
          </p:cNvCxnSpPr>
          <p:nvPr/>
        </p:nvCxnSpPr>
        <p:spPr>
          <a:xfrm flipH="1">
            <a:off x="4714042" y="1669182"/>
            <a:ext cx="1" cy="66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CEE9356-84CC-48D9-8A77-A495650C13C9}"/>
              </a:ext>
            </a:extLst>
          </p:cNvPr>
          <p:cNvCxnSpPr/>
          <p:nvPr/>
        </p:nvCxnSpPr>
        <p:spPr>
          <a:xfrm>
            <a:off x="4714042" y="2343705"/>
            <a:ext cx="2607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>
            <a:extLst>
              <a:ext uri="{FF2B5EF4-FFF2-40B4-BE49-F238E27FC236}">
                <a16:creationId xmlns:a16="http://schemas.microsoft.com/office/drawing/2014/main" id="{520C97D2-2F80-4F3F-B0C6-E0AA070CDEF2}"/>
              </a:ext>
            </a:extLst>
          </p:cNvPr>
          <p:cNvSpPr txBox="1">
            <a:spLocks/>
          </p:cNvSpPr>
          <p:nvPr/>
        </p:nvSpPr>
        <p:spPr>
          <a:xfrm>
            <a:off x="5521916" y="1940926"/>
            <a:ext cx="1391416" cy="40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（我的）页面</a:t>
            </a:r>
          </a:p>
        </p:txBody>
      </p:sp>
    </p:spTree>
    <p:extLst>
      <p:ext uri="{BB962C8B-B14F-4D97-AF65-F5344CB8AC3E}">
        <p14:creationId xmlns:p14="http://schemas.microsoft.com/office/powerpoint/2010/main" val="125783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77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店名</vt:lpstr>
      <vt:lpstr>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付黎</dc:creator>
  <cp:lastModifiedBy>付黎</cp:lastModifiedBy>
  <cp:revision>18</cp:revision>
  <dcterms:created xsi:type="dcterms:W3CDTF">2018-03-30T15:01:49Z</dcterms:created>
  <dcterms:modified xsi:type="dcterms:W3CDTF">2018-03-30T19:02:57Z</dcterms:modified>
</cp:coreProperties>
</file>