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80746-E5B1-650A-D518-CDA2A85F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098030-5DDF-3552-5E97-F63EF19B7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9E3B80-83F9-BB7F-5E6C-B3C1765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D99D19-6029-DA42-BD94-7326D704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1AF8F7-6D04-A8A8-2FDC-269A0EB7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8D65C-7BD5-82C2-6B09-53D7FF16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78E213-0841-A91F-D406-32D7954A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B9019-AF21-D727-4218-48A741DF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EAAD86-48D5-CF2E-1519-056FD77B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40E2E-FF48-8B89-B864-BC5187CF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23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E9095C-FFFF-7806-1FD9-146414CA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AD1930-B358-F496-7381-05419A2D1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44F99-4B34-FED3-1809-B46DDBF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A270AC-E97B-1110-8DB1-7903DD7C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148DA-20D9-279A-6891-D7DD292F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F060E-980D-1AAC-8CDF-7405CDFF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689190-6544-964A-4C11-66EB6B05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8DA0E-8842-F258-0BDA-0496B8F3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35F2C7-0141-DE5A-4555-EC92B64D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61DB77-F099-58D4-9DF8-A9AB4AE1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59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A92A4-9172-5465-4059-048099B8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47B095-0A17-464B-B84E-E1B55DE6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EA266F-A4BB-4CC7-F99F-CA28E0CA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07EEA-B5AD-B359-5178-7AD3CE2F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1E1DC-4D9C-D689-9A86-122D5240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88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588BC-8BAE-0BB1-DF15-207C0AF4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D3C7C-0A66-62D4-8AF6-4D39C2148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DEEF31-F5B6-A65A-A387-463C1862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8A935E-E019-7F27-2F40-C89894AC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29FD52-C5A7-7367-7ECA-E17AB86A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361E1-51D9-E46E-FE60-FD95D3B9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4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4F235-3ED2-1163-3FDB-87AFE3BF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A60F1D-A9D3-9860-8180-4BBBB81F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D51F32-BED6-41C9-405B-90BEB616A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29D718-1BED-C1C9-E349-908E7B00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61FF24-B181-B5F5-DCF1-A5FF4A53A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1DB00A-053F-E8D3-8F8A-F9448431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13150D-969F-6BA0-DFFF-7237C3D6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94A577-886A-F849-0B86-A2589F3E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729E7-18BD-7F73-745F-6997654A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4E384C-86F4-9195-99BD-102F4A3C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52D738-34F9-FF6A-EB5C-1E004FFF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32BC72-E641-A0E8-F48F-2D957F0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8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7080D0-B73E-AFD1-7B37-61D5F767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AC2BEE-25FD-3F4C-9D71-05CC3989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69F0A-D3BB-E6F4-5CFA-7C89EB5C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68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E582A-87E3-EE7D-C23B-C0A0761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5D0EA-58DE-CB26-BFB8-769367A9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4952E8-7AE7-4E60-8543-FA26DAF0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5767E8-B460-F9DD-5996-5E09C603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ED5F8E-44FC-E8D6-9E3E-EEBBD00A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6CF3D-9E8E-1E4E-C7EA-7D8E13B8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179A8-B0FC-5D00-66B9-CC0793D7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E7E35-2D59-CB01-DD37-D285E6338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9598FC-007A-BA81-2CCB-787C3DBF0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5FEA56-A61D-A0A0-E9C2-E398A7BB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B17F9B-8C32-4D13-0F48-973F699B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388A55-8EA5-D2AA-D3B2-70AF156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5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711FDD-EC02-BA33-59AB-B819EAAD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48C03-FDF8-328B-3B41-513F28FE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9BB5D-0F1A-B13D-CA47-DE55D2E9A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5616-886A-444C-A510-CE3076B0FED3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EB3755-4EFB-0F20-C0FB-10B93A119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556BF-DF9D-5A05-9125-008CA122A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C0C3-2B42-4F6E-AFC7-9ADEA223E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2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hmuseum.jp/show_room/color_homeostas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ntosha-go.com/articles/-/32774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1.11890v6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Visillect/CubePlusPl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E20CE99-D135-9979-A60D-0726392A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Color constancy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（色恒常性）とは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240B3A1-03CD-9C6E-D445-3E882566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光源（やフィルター、カメラのセンサ特性）によらず被写体が一貫して同じ色に見える</a:t>
            </a:r>
            <a:b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現象のこと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E49862-581B-F330-E662-D51197CF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13" y="2189838"/>
            <a:ext cx="5189738" cy="360267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6F2162-B029-9D63-188D-E1F41997E7FD}"/>
              </a:ext>
            </a:extLst>
          </p:cNvPr>
          <p:cNvSpPr txBox="1"/>
          <p:nvPr/>
        </p:nvSpPr>
        <p:spPr>
          <a:xfrm>
            <a:off x="506461" y="5911678"/>
            <a:ext cx="5285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https://psychmuseum.jp/show_room/color_homeostasis/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A99B7F3-3BE7-B58D-B37C-E7BAE3CC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895" y="2230164"/>
            <a:ext cx="6096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7E636F-474A-8C0C-AF2C-6182AB0B256E}"/>
              </a:ext>
            </a:extLst>
          </p:cNvPr>
          <p:cNvSpPr txBox="1"/>
          <p:nvPr/>
        </p:nvSpPr>
        <p:spPr>
          <a:xfrm>
            <a:off x="6704860" y="5880900"/>
            <a:ext cx="4383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>
                <a:hlinkClick r:id="rId5"/>
              </a:rPr>
              <a:t>https://gentosha-go.com/articles/-/32774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34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3">
            <a:extLst>
              <a:ext uri="{FF2B5EF4-FFF2-40B4-BE49-F238E27FC236}">
                <a16:creationId xmlns:a16="http://schemas.microsoft.com/office/drawing/2014/main" id="{129394C4-04AA-7B7C-649F-B6D734AB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651F2497-D606-DCC5-5BBA-A10FA9AE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フィルタで画像の色が変わっても、</a:t>
            </a:r>
            <a:b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右上の画像のような被写体の色を想像できる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11A8D63-C422-3FBD-A6DF-73668020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58" y="2473927"/>
            <a:ext cx="5465454" cy="40959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9D2000B-F407-6415-E809-54F8F33C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50" y="2589837"/>
            <a:ext cx="5174294" cy="386411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20A857F-F846-777E-5037-CF6507A08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610" y="151049"/>
            <a:ext cx="2221602" cy="22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8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5D3AC10-97BA-6C2A-42D4-107C5887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論文タイトルにある「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Color constancy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2E596BF-8812-B3BB-78B9-A59346B0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画像から、照明の色（＋カメラのセンサ特性）の影響を除去した</a:t>
            </a:r>
            <a:b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被写体の色を推定すること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378E89-B3E0-CB21-FF20-D488863C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98" y="2780618"/>
            <a:ext cx="6903952" cy="375478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8EAA37-C3CB-D583-19D1-CF85660E5D71}"/>
              </a:ext>
            </a:extLst>
          </p:cNvPr>
          <p:cNvSpPr txBox="1"/>
          <p:nvPr/>
        </p:nvSpPr>
        <p:spPr>
          <a:xfrm>
            <a:off x="2539014" y="2004242"/>
            <a:ext cx="6904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“Cross-Camera Convolutional Color Constancy”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の図より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https://arxiv.org/pdf/2011.11890v6.pdf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C1DD9EC3-3BEC-8DBE-0898-B65EC299162C}"/>
              </a:ext>
            </a:extLst>
          </p:cNvPr>
          <p:cNvSpPr/>
          <p:nvPr/>
        </p:nvSpPr>
        <p:spPr>
          <a:xfrm>
            <a:off x="541538" y="3070564"/>
            <a:ext cx="1997476" cy="716872"/>
          </a:xfrm>
          <a:prstGeom prst="wedgeRectCallout">
            <a:avLst>
              <a:gd name="adj1" fmla="val 67667"/>
              <a:gd name="adj2" fmla="val -36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撮影画像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7C2FE1AA-7FAE-5AFE-1534-FA265AB4AE82}"/>
              </a:ext>
            </a:extLst>
          </p:cNvPr>
          <p:cNvSpPr/>
          <p:nvPr/>
        </p:nvSpPr>
        <p:spPr>
          <a:xfrm>
            <a:off x="9525740" y="5058613"/>
            <a:ext cx="2221638" cy="982642"/>
          </a:xfrm>
          <a:prstGeom prst="wedgeRectCallout">
            <a:avLst>
              <a:gd name="adj1" fmla="val -78987"/>
              <a:gd name="adj2" fmla="val 110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カメラと照明による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影響を除去した色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57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F35D166-C9AC-BE03-CDCF-767543A8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Color constancy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向けデータセット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2C7F0B2-BF81-578F-FC28-F2387D5D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Cube++</a:t>
            </a:r>
          </a:p>
          <a:p>
            <a:pPr lvl="1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https://github.com/Visillect/CubePlusPlus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画像の右下に照明色を補正するための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Cube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を置いて撮影された画像群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色んなシーンの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4890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枚の画像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D4D0BF-8D76-8B6F-B5C0-7C370A96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2667"/>
            <a:ext cx="7921949" cy="351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3. - SpyderCube general look.">
            <a:extLst>
              <a:ext uri="{FF2B5EF4-FFF2-40B4-BE49-F238E27FC236}">
                <a16:creationId xmlns:a16="http://schemas.microsoft.com/office/drawing/2014/main" id="{3EE0E909-7668-1CD9-330E-86930E5F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80" y="4383263"/>
            <a:ext cx="2944890" cy="21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00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84B36FD-2B01-111F-D8B5-8FF1A81F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色合わせとの関係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4E1B9C0-B9C6-CCE5-5102-DFDDC75F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Color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constancy</a:t>
            </a:r>
          </a:p>
          <a:p>
            <a:pPr lvl="1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照明とカメラのスペクトルの影響を除去した被写体の色を推定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色合わせ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カメラのセンサ特性による画像の色の違いを吸収（特定のカメラのセンサ特性に合わせる）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 カメラに寄らない色を推定する点は同じ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 色合わせでは、基準になる色（色合わせ先のカメラ画像）があるが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color constancy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では新たに色が推定される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28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CE6E1C-FB96-7538-98FC-1B6E5838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色合わせの手法の分類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DD59FD0-EC89-87E3-5BB0-2756250C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対応点ベース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分布ベース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色恒常性の活用（分布ベースの派生形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？）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19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298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Office テーマ</vt:lpstr>
      <vt:lpstr>Color constancy（色恒常性）とは</vt:lpstr>
      <vt:lpstr>例</vt:lpstr>
      <vt:lpstr>論文タイトルにある「Color constancy」</vt:lpstr>
      <vt:lpstr>Color constancy向けデータセット</vt:lpstr>
      <vt:lpstr>色合わせとの関係</vt:lpstr>
      <vt:lpstr>色合わせの手法の分類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Chika Chika</dc:creator>
  <cp:lastModifiedBy>Chika Chika</cp:lastModifiedBy>
  <cp:revision>5</cp:revision>
  <dcterms:created xsi:type="dcterms:W3CDTF">2023-09-03T08:53:35Z</dcterms:created>
  <dcterms:modified xsi:type="dcterms:W3CDTF">2023-09-03T11:39:57Z</dcterms:modified>
</cp:coreProperties>
</file>