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EC85-D360-4BCA-9970-027B4DE7940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468B-D060-40F8-B6E9-0A5C0A841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7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EC85-D360-4BCA-9970-027B4DE7940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468B-D060-40F8-B6E9-0A5C0A841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26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EC85-D360-4BCA-9970-027B4DE7940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468B-D060-40F8-B6E9-0A5C0A841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6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EC85-D360-4BCA-9970-027B4DE7940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468B-D060-40F8-B6E9-0A5C0A841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87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EC85-D360-4BCA-9970-027B4DE7940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468B-D060-40F8-B6E9-0A5C0A841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72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EC85-D360-4BCA-9970-027B4DE7940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468B-D060-40F8-B6E9-0A5C0A841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71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EC85-D360-4BCA-9970-027B4DE7940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468B-D060-40F8-B6E9-0A5C0A841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07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EC85-D360-4BCA-9970-027B4DE7940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468B-D060-40F8-B6E9-0A5C0A841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00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EC85-D360-4BCA-9970-027B4DE7940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468B-D060-40F8-B6E9-0A5C0A841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7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EC85-D360-4BCA-9970-027B4DE7940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468B-D060-40F8-B6E9-0A5C0A841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6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EC85-D360-4BCA-9970-027B4DE7940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468B-D060-40F8-B6E9-0A5C0A841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3EC85-D360-4BCA-9970-027B4DE79400}" type="datetimeFigureOut">
              <a:rPr lang="ko-KR" altLang="en-US" smtClean="0"/>
              <a:t>2020-08-23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468B-D060-40F8-B6E9-0A5C0A841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7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302328" y="1505527"/>
            <a:ext cx="951346" cy="4525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hasC</a:t>
            </a:r>
            <a:endParaRPr lang="ko-KR" altLang="en-US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530765" y="1505527"/>
            <a:ext cx="951346" cy="4525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hasR</a:t>
            </a:r>
            <a:endParaRPr lang="ko-KR" altLang="en-US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59202" y="1505527"/>
            <a:ext cx="951346" cy="4525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hasU</a:t>
            </a:r>
            <a:endParaRPr lang="ko-KR" altLang="en-US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87639" y="1505527"/>
            <a:ext cx="951346" cy="4525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hasD</a:t>
            </a:r>
            <a:endParaRPr lang="ko-KR" altLang="en-US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738584" y="2900220"/>
            <a:ext cx="1505527" cy="5357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hasCRUD</a:t>
            </a:r>
            <a:endParaRPr lang="ko-KR" altLang="en-US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0" name="직선 화살표 연결선 9"/>
          <p:cNvCxnSpPr>
            <a:stCxn id="8" idx="0"/>
            <a:endCxn id="4" idx="2"/>
          </p:cNvCxnSpPr>
          <p:nvPr/>
        </p:nvCxnSpPr>
        <p:spPr>
          <a:xfrm flipH="1" flipV="1">
            <a:off x="1778001" y="1958109"/>
            <a:ext cx="1713347" cy="942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0"/>
            <a:endCxn id="5" idx="2"/>
          </p:cNvCxnSpPr>
          <p:nvPr/>
        </p:nvCxnSpPr>
        <p:spPr>
          <a:xfrm flipH="1" flipV="1">
            <a:off x="3006438" y="1958109"/>
            <a:ext cx="484910" cy="942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0"/>
            <a:endCxn id="6" idx="2"/>
          </p:cNvCxnSpPr>
          <p:nvPr/>
        </p:nvCxnSpPr>
        <p:spPr>
          <a:xfrm flipV="1">
            <a:off x="3491348" y="1958109"/>
            <a:ext cx="743527" cy="942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8" idx="0"/>
            <a:endCxn id="7" idx="2"/>
          </p:cNvCxnSpPr>
          <p:nvPr/>
        </p:nvCxnSpPr>
        <p:spPr>
          <a:xfrm flipV="1">
            <a:off x="3491348" y="1958109"/>
            <a:ext cx="1971964" cy="942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7630976" y="4373425"/>
            <a:ext cx="1614049" cy="5357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sortCRUD</a:t>
            </a:r>
            <a:endParaRPr lang="ko-KR" altLang="en-US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685238" y="2900219"/>
            <a:ext cx="1505527" cy="5357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hasC~hasD,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hasCRUD</a:t>
            </a:r>
            <a:endParaRPr lang="ko-KR" altLang="en-US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0" name="왼쪽/오른쪽 화살표 69"/>
          <p:cNvSpPr/>
          <p:nvPr/>
        </p:nvSpPr>
        <p:spPr>
          <a:xfrm>
            <a:off x="5307678" y="3110348"/>
            <a:ext cx="1551709" cy="133929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68" idx="0"/>
            <a:endCxn id="69" idx="2"/>
          </p:cNvCxnSpPr>
          <p:nvPr/>
        </p:nvCxnSpPr>
        <p:spPr>
          <a:xfrm flipV="1">
            <a:off x="8438001" y="3435928"/>
            <a:ext cx="1" cy="937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69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/>
          <p:cNvCxnSpPr>
            <a:stCxn id="7" idx="0"/>
            <a:endCxn id="6" idx="2"/>
          </p:cNvCxnSpPr>
          <p:nvPr/>
        </p:nvCxnSpPr>
        <p:spPr>
          <a:xfrm flipH="1" flipV="1">
            <a:off x="3617197" y="3057238"/>
            <a:ext cx="4324925" cy="803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944425" y="3916222"/>
            <a:ext cx="1600202" cy="5357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getTotTable</a:t>
            </a:r>
            <a:endParaRPr lang="ko-KR" altLang="en-US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769762" y="2521529"/>
            <a:ext cx="1694870" cy="5357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getAreaCoord</a:t>
            </a:r>
            <a:endParaRPr lang="ko-KR" altLang="en-US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189358" y="3860804"/>
            <a:ext cx="1505527" cy="5357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maxText</a:t>
            </a:r>
            <a:endParaRPr lang="ko-KR" altLang="en-US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30256" y="3851566"/>
            <a:ext cx="1614049" cy="5357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getColSum</a:t>
            </a:r>
            <a:endParaRPr lang="ko-KR" altLang="en-US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9" name="직선 화살표 연결선 8"/>
          <p:cNvCxnSpPr>
            <a:stCxn id="5" idx="0"/>
            <a:endCxn id="6" idx="2"/>
          </p:cNvCxnSpPr>
          <p:nvPr/>
        </p:nvCxnSpPr>
        <p:spPr>
          <a:xfrm flipV="1">
            <a:off x="1744526" y="3057238"/>
            <a:ext cx="1872671" cy="858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8" idx="0"/>
            <a:endCxn id="6" idx="2"/>
          </p:cNvCxnSpPr>
          <p:nvPr/>
        </p:nvCxnSpPr>
        <p:spPr>
          <a:xfrm flipH="1" flipV="1">
            <a:off x="3617197" y="3057238"/>
            <a:ext cx="120084" cy="7943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4899895" y="3897750"/>
            <a:ext cx="1600202" cy="5357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hasTrig</a:t>
            </a:r>
            <a:endParaRPr lang="ko-KR" altLang="en-US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2" name="직선 화살표 연결선 11"/>
          <p:cNvCxnSpPr>
            <a:stCxn id="11" idx="0"/>
            <a:endCxn id="6" idx="2"/>
          </p:cNvCxnSpPr>
          <p:nvPr/>
        </p:nvCxnSpPr>
        <p:spPr>
          <a:xfrm flipH="1" flipV="1">
            <a:off x="3617197" y="3057238"/>
            <a:ext cx="2082799" cy="840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942121" y="5200079"/>
            <a:ext cx="1600202" cy="5357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addRows</a:t>
            </a:r>
            <a:endParaRPr lang="ko-KR" altLang="en-US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817102" y="2503055"/>
            <a:ext cx="1505527" cy="5357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numToChar</a:t>
            </a:r>
            <a:endParaRPr lang="ko-KR" altLang="en-US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0" name="직선 화살표 연결선 19"/>
          <p:cNvCxnSpPr>
            <a:stCxn id="15" idx="0"/>
            <a:endCxn id="7" idx="2"/>
          </p:cNvCxnSpPr>
          <p:nvPr/>
        </p:nvCxnSpPr>
        <p:spPr>
          <a:xfrm flipH="1" flipV="1">
            <a:off x="7942122" y="4396513"/>
            <a:ext cx="800100" cy="803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5" idx="0"/>
            <a:endCxn id="17" idx="2"/>
          </p:cNvCxnSpPr>
          <p:nvPr/>
        </p:nvCxnSpPr>
        <p:spPr>
          <a:xfrm flipV="1">
            <a:off x="8742222" y="3038764"/>
            <a:ext cx="1827644" cy="2161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5489866" y="2503055"/>
            <a:ext cx="1505527" cy="5357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GetColor</a:t>
            </a:r>
            <a:endParaRPr lang="ko-KR" altLang="en-US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9" name="직선 화살표 연결선 28"/>
          <p:cNvCxnSpPr>
            <a:stCxn id="11" idx="0"/>
            <a:endCxn id="26" idx="2"/>
          </p:cNvCxnSpPr>
          <p:nvPr/>
        </p:nvCxnSpPr>
        <p:spPr>
          <a:xfrm flipV="1">
            <a:off x="5699996" y="3038764"/>
            <a:ext cx="542634" cy="8589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8133783" y="1328875"/>
            <a:ext cx="1614049" cy="5357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sortCRUD</a:t>
            </a:r>
            <a:endParaRPr lang="ko-KR" altLang="en-US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09859" y="1031006"/>
            <a:ext cx="1505527" cy="5357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hasC~hasD,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hasCRUD</a:t>
            </a:r>
            <a:endParaRPr lang="ko-KR" altLang="en-US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52" name="직선 화살표 연결선 51"/>
          <p:cNvCxnSpPr>
            <a:stCxn id="7" idx="0"/>
            <a:endCxn id="48" idx="2"/>
          </p:cNvCxnSpPr>
          <p:nvPr/>
        </p:nvCxnSpPr>
        <p:spPr>
          <a:xfrm flipV="1">
            <a:off x="7942122" y="1864584"/>
            <a:ext cx="998686" cy="1996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7" idx="0"/>
            <a:endCxn id="49" idx="2"/>
          </p:cNvCxnSpPr>
          <p:nvPr/>
        </p:nvCxnSpPr>
        <p:spPr>
          <a:xfrm flipH="1" flipV="1">
            <a:off x="6862623" y="1566715"/>
            <a:ext cx="1079499" cy="229408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8" idx="0"/>
            <a:endCxn id="49" idx="2"/>
          </p:cNvCxnSpPr>
          <p:nvPr/>
        </p:nvCxnSpPr>
        <p:spPr>
          <a:xfrm flipV="1">
            <a:off x="3737281" y="1566715"/>
            <a:ext cx="3125342" cy="228485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" idx="0"/>
            <a:endCxn id="49" idx="2"/>
          </p:cNvCxnSpPr>
          <p:nvPr/>
        </p:nvCxnSpPr>
        <p:spPr>
          <a:xfrm flipV="1">
            <a:off x="1744526" y="1566715"/>
            <a:ext cx="5118097" cy="234950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11" idx="0"/>
            <a:endCxn id="49" idx="2"/>
          </p:cNvCxnSpPr>
          <p:nvPr/>
        </p:nvCxnSpPr>
        <p:spPr>
          <a:xfrm flipV="1">
            <a:off x="5699996" y="1566715"/>
            <a:ext cx="1162627" cy="233103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5" idx="0"/>
            <a:endCxn id="49" idx="2"/>
          </p:cNvCxnSpPr>
          <p:nvPr/>
        </p:nvCxnSpPr>
        <p:spPr>
          <a:xfrm flipH="1" flipV="1">
            <a:off x="6862623" y="1566715"/>
            <a:ext cx="1879599" cy="363336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48" idx="1"/>
            <a:endCxn id="49" idx="3"/>
          </p:cNvCxnSpPr>
          <p:nvPr/>
        </p:nvCxnSpPr>
        <p:spPr>
          <a:xfrm flipH="1" flipV="1">
            <a:off x="7615386" y="1298861"/>
            <a:ext cx="518397" cy="29786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26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679383" y="3168072"/>
            <a:ext cx="1948869" cy="5357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searchTwoWord</a:t>
            </a:r>
            <a:endParaRPr lang="ko-KR" altLang="en-US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0651" y="21982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찐따</a:t>
            </a:r>
            <a:endParaRPr lang="ko-KR" altLang="en-US"/>
          </a:p>
        </p:txBody>
      </p:sp>
      <p:cxnSp>
        <p:nvCxnSpPr>
          <p:cNvPr id="7" name="직선 화살표 연결선 6"/>
          <p:cNvCxnSpPr>
            <a:stCxn id="4" idx="0"/>
            <a:endCxn id="5" idx="2"/>
          </p:cNvCxnSpPr>
          <p:nvPr/>
        </p:nvCxnSpPr>
        <p:spPr>
          <a:xfrm flipH="1" flipV="1">
            <a:off x="5653817" y="2567586"/>
            <a:ext cx="1" cy="60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99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조성우</dc:creator>
  <cp:lastModifiedBy>조성우</cp:lastModifiedBy>
  <cp:revision>33</cp:revision>
  <dcterms:created xsi:type="dcterms:W3CDTF">2020-08-23T14:04:02Z</dcterms:created>
  <dcterms:modified xsi:type="dcterms:W3CDTF">2020-08-23T14:43:02Z</dcterms:modified>
</cp:coreProperties>
</file>