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CC2DD-9E1E-4596-B1BF-78D354066293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568A3-9CC0-4953-ABB7-149577CBF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2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9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0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4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9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9157-4CC5-40FD-B18A-0196092478F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2F4E-B4F0-494B-B2BB-DBD21E07E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A9F7502-D6FA-4EF9-A3EC-51EA7963160A}"/>
              </a:ext>
            </a:extLst>
          </p:cNvPr>
          <p:cNvSpPr/>
          <p:nvPr/>
        </p:nvSpPr>
        <p:spPr>
          <a:xfrm>
            <a:off x="3200400" y="1013012"/>
            <a:ext cx="4500282" cy="851647"/>
          </a:xfrm>
          <a:custGeom>
            <a:avLst/>
            <a:gdLst>
              <a:gd name="connsiteX0" fmla="*/ 0 w 4500282"/>
              <a:gd name="connsiteY0" fmla="*/ 141944 h 851647"/>
              <a:gd name="connsiteX1" fmla="*/ 141944 w 4500282"/>
              <a:gd name="connsiteY1" fmla="*/ 0 h 851647"/>
              <a:gd name="connsiteX2" fmla="*/ 828614 w 4500282"/>
              <a:gd name="connsiteY2" fmla="*/ 0 h 851647"/>
              <a:gd name="connsiteX3" fmla="*/ 1473120 w 4500282"/>
              <a:gd name="connsiteY3" fmla="*/ 0 h 851647"/>
              <a:gd name="connsiteX4" fmla="*/ 1948970 w 4500282"/>
              <a:gd name="connsiteY4" fmla="*/ 0 h 851647"/>
              <a:gd name="connsiteX5" fmla="*/ 2593476 w 4500282"/>
              <a:gd name="connsiteY5" fmla="*/ 0 h 851647"/>
              <a:gd name="connsiteX6" fmla="*/ 3069326 w 4500282"/>
              <a:gd name="connsiteY6" fmla="*/ 0 h 851647"/>
              <a:gd name="connsiteX7" fmla="*/ 3629504 w 4500282"/>
              <a:gd name="connsiteY7" fmla="*/ 0 h 851647"/>
              <a:gd name="connsiteX8" fmla="*/ 4358338 w 4500282"/>
              <a:gd name="connsiteY8" fmla="*/ 0 h 851647"/>
              <a:gd name="connsiteX9" fmla="*/ 4500282 w 4500282"/>
              <a:gd name="connsiteY9" fmla="*/ 141944 h 851647"/>
              <a:gd name="connsiteX10" fmla="*/ 4500282 w 4500282"/>
              <a:gd name="connsiteY10" fmla="*/ 709703 h 851647"/>
              <a:gd name="connsiteX11" fmla="*/ 4358338 w 4500282"/>
              <a:gd name="connsiteY11" fmla="*/ 851647 h 851647"/>
              <a:gd name="connsiteX12" fmla="*/ 3882488 w 4500282"/>
              <a:gd name="connsiteY12" fmla="*/ 851647 h 851647"/>
              <a:gd name="connsiteX13" fmla="*/ 3237982 w 4500282"/>
              <a:gd name="connsiteY13" fmla="*/ 851647 h 851647"/>
              <a:gd name="connsiteX14" fmla="*/ 2677804 w 4500282"/>
              <a:gd name="connsiteY14" fmla="*/ 851647 h 851647"/>
              <a:gd name="connsiteX15" fmla="*/ 2033298 w 4500282"/>
              <a:gd name="connsiteY15" fmla="*/ 851647 h 851647"/>
              <a:gd name="connsiteX16" fmla="*/ 1557448 w 4500282"/>
              <a:gd name="connsiteY16" fmla="*/ 851647 h 851647"/>
              <a:gd name="connsiteX17" fmla="*/ 912942 w 4500282"/>
              <a:gd name="connsiteY17" fmla="*/ 851647 h 851647"/>
              <a:gd name="connsiteX18" fmla="*/ 141944 w 4500282"/>
              <a:gd name="connsiteY18" fmla="*/ 851647 h 851647"/>
              <a:gd name="connsiteX19" fmla="*/ 0 w 4500282"/>
              <a:gd name="connsiteY19" fmla="*/ 709703 h 851647"/>
              <a:gd name="connsiteX20" fmla="*/ 0 w 4500282"/>
              <a:gd name="connsiteY20" fmla="*/ 141944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0282" h="851647" extrusionOk="0">
                <a:moveTo>
                  <a:pt x="0" y="141944"/>
                </a:moveTo>
                <a:cubicBezTo>
                  <a:pt x="-7557" y="58852"/>
                  <a:pt x="65197" y="-976"/>
                  <a:pt x="141944" y="0"/>
                </a:cubicBezTo>
                <a:cubicBezTo>
                  <a:pt x="335698" y="-23961"/>
                  <a:pt x="499470" y="-417"/>
                  <a:pt x="828614" y="0"/>
                </a:cubicBezTo>
                <a:cubicBezTo>
                  <a:pt x="1157758" y="417"/>
                  <a:pt x="1153524" y="32134"/>
                  <a:pt x="1473120" y="0"/>
                </a:cubicBezTo>
                <a:cubicBezTo>
                  <a:pt x="1792716" y="-32134"/>
                  <a:pt x="1761916" y="-662"/>
                  <a:pt x="1948970" y="0"/>
                </a:cubicBezTo>
                <a:cubicBezTo>
                  <a:pt x="2136024" y="662"/>
                  <a:pt x="2288500" y="10215"/>
                  <a:pt x="2593476" y="0"/>
                </a:cubicBezTo>
                <a:cubicBezTo>
                  <a:pt x="2898452" y="-10215"/>
                  <a:pt x="2909593" y="-10167"/>
                  <a:pt x="3069326" y="0"/>
                </a:cubicBezTo>
                <a:cubicBezTo>
                  <a:pt x="3229059" y="10167"/>
                  <a:pt x="3489344" y="10891"/>
                  <a:pt x="3629504" y="0"/>
                </a:cubicBezTo>
                <a:cubicBezTo>
                  <a:pt x="3769664" y="-10891"/>
                  <a:pt x="4204550" y="26820"/>
                  <a:pt x="4358338" y="0"/>
                </a:cubicBezTo>
                <a:cubicBezTo>
                  <a:pt x="4441133" y="-4573"/>
                  <a:pt x="4507392" y="58170"/>
                  <a:pt x="4500282" y="141944"/>
                </a:cubicBezTo>
                <a:cubicBezTo>
                  <a:pt x="4472683" y="342940"/>
                  <a:pt x="4474594" y="455550"/>
                  <a:pt x="4500282" y="709703"/>
                </a:cubicBezTo>
                <a:cubicBezTo>
                  <a:pt x="4502489" y="787815"/>
                  <a:pt x="4446395" y="842196"/>
                  <a:pt x="4358338" y="851647"/>
                </a:cubicBezTo>
                <a:cubicBezTo>
                  <a:pt x="4248873" y="872058"/>
                  <a:pt x="4069894" y="862861"/>
                  <a:pt x="3882488" y="851647"/>
                </a:cubicBezTo>
                <a:cubicBezTo>
                  <a:pt x="3695082" y="840434"/>
                  <a:pt x="3518082" y="870075"/>
                  <a:pt x="3237982" y="851647"/>
                </a:cubicBezTo>
                <a:cubicBezTo>
                  <a:pt x="2957882" y="833219"/>
                  <a:pt x="2863756" y="824648"/>
                  <a:pt x="2677804" y="851647"/>
                </a:cubicBezTo>
                <a:cubicBezTo>
                  <a:pt x="2491852" y="878646"/>
                  <a:pt x="2254800" y="866231"/>
                  <a:pt x="2033298" y="851647"/>
                </a:cubicBezTo>
                <a:cubicBezTo>
                  <a:pt x="1811796" y="837063"/>
                  <a:pt x="1691828" y="829435"/>
                  <a:pt x="1557448" y="851647"/>
                </a:cubicBezTo>
                <a:cubicBezTo>
                  <a:pt x="1423068" y="873860"/>
                  <a:pt x="1234704" y="838366"/>
                  <a:pt x="912942" y="851647"/>
                </a:cubicBezTo>
                <a:cubicBezTo>
                  <a:pt x="591180" y="864928"/>
                  <a:pt x="418459" y="825617"/>
                  <a:pt x="141944" y="851647"/>
                </a:cubicBezTo>
                <a:cubicBezTo>
                  <a:pt x="54157" y="841534"/>
                  <a:pt x="15592" y="784805"/>
                  <a:pt x="0" y="709703"/>
                </a:cubicBezTo>
                <a:cubicBezTo>
                  <a:pt x="-20711" y="511635"/>
                  <a:pt x="-508" y="285519"/>
                  <a:pt x="0" y="141944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특수하게 처리해야 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8EE60CB-F612-4D4E-9A21-1C3B07A3F82B}"/>
              </a:ext>
            </a:extLst>
          </p:cNvPr>
          <p:cNvSpPr/>
          <p:nvPr/>
        </p:nvSpPr>
        <p:spPr>
          <a:xfrm>
            <a:off x="573740" y="3216551"/>
            <a:ext cx="4500282" cy="851647"/>
          </a:xfrm>
          <a:custGeom>
            <a:avLst/>
            <a:gdLst>
              <a:gd name="connsiteX0" fmla="*/ 0 w 4500282"/>
              <a:gd name="connsiteY0" fmla="*/ 141944 h 851647"/>
              <a:gd name="connsiteX1" fmla="*/ 141944 w 4500282"/>
              <a:gd name="connsiteY1" fmla="*/ 0 h 851647"/>
              <a:gd name="connsiteX2" fmla="*/ 828614 w 4500282"/>
              <a:gd name="connsiteY2" fmla="*/ 0 h 851647"/>
              <a:gd name="connsiteX3" fmla="*/ 1473120 w 4500282"/>
              <a:gd name="connsiteY3" fmla="*/ 0 h 851647"/>
              <a:gd name="connsiteX4" fmla="*/ 1948970 w 4500282"/>
              <a:gd name="connsiteY4" fmla="*/ 0 h 851647"/>
              <a:gd name="connsiteX5" fmla="*/ 2593476 w 4500282"/>
              <a:gd name="connsiteY5" fmla="*/ 0 h 851647"/>
              <a:gd name="connsiteX6" fmla="*/ 3069326 w 4500282"/>
              <a:gd name="connsiteY6" fmla="*/ 0 h 851647"/>
              <a:gd name="connsiteX7" fmla="*/ 3629504 w 4500282"/>
              <a:gd name="connsiteY7" fmla="*/ 0 h 851647"/>
              <a:gd name="connsiteX8" fmla="*/ 4358338 w 4500282"/>
              <a:gd name="connsiteY8" fmla="*/ 0 h 851647"/>
              <a:gd name="connsiteX9" fmla="*/ 4500282 w 4500282"/>
              <a:gd name="connsiteY9" fmla="*/ 141944 h 851647"/>
              <a:gd name="connsiteX10" fmla="*/ 4500282 w 4500282"/>
              <a:gd name="connsiteY10" fmla="*/ 709703 h 851647"/>
              <a:gd name="connsiteX11" fmla="*/ 4358338 w 4500282"/>
              <a:gd name="connsiteY11" fmla="*/ 851647 h 851647"/>
              <a:gd name="connsiteX12" fmla="*/ 3882488 w 4500282"/>
              <a:gd name="connsiteY12" fmla="*/ 851647 h 851647"/>
              <a:gd name="connsiteX13" fmla="*/ 3237982 w 4500282"/>
              <a:gd name="connsiteY13" fmla="*/ 851647 h 851647"/>
              <a:gd name="connsiteX14" fmla="*/ 2677804 w 4500282"/>
              <a:gd name="connsiteY14" fmla="*/ 851647 h 851647"/>
              <a:gd name="connsiteX15" fmla="*/ 2033298 w 4500282"/>
              <a:gd name="connsiteY15" fmla="*/ 851647 h 851647"/>
              <a:gd name="connsiteX16" fmla="*/ 1557448 w 4500282"/>
              <a:gd name="connsiteY16" fmla="*/ 851647 h 851647"/>
              <a:gd name="connsiteX17" fmla="*/ 912942 w 4500282"/>
              <a:gd name="connsiteY17" fmla="*/ 851647 h 851647"/>
              <a:gd name="connsiteX18" fmla="*/ 141944 w 4500282"/>
              <a:gd name="connsiteY18" fmla="*/ 851647 h 851647"/>
              <a:gd name="connsiteX19" fmla="*/ 0 w 4500282"/>
              <a:gd name="connsiteY19" fmla="*/ 709703 h 851647"/>
              <a:gd name="connsiteX20" fmla="*/ 0 w 4500282"/>
              <a:gd name="connsiteY20" fmla="*/ 141944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0282" h="851647" extrusionOk="0">
                <a:moveTo>
                  <a:pt x="0" y="141944"/>
                </a:moveTo>
                <a:cubicBezTo>
                  <a:pt x="-7557" y="58852"/>
                  <a:pt x="65197" y="-976"/>
                  <a:pt x="141944" y="0"/>
                </a:cubicBezTo>
                <a:cubicBezTo>
                  <a:pt x="335698" y="-23961"/>
                  <a:pt x="499470" y="-417"/>
                  <a:pt x="828614" y="0"/>
                </a:cubicBezTo>
                <a:cubicBezTo>
                  <a:pt x="1157758" y="417"/>
                  <a:pt x="1153524" y="32134"/>
                  <a:pt x="1473120" y="0"/>
                </a:cubicBezTo>
                <a:cubicBezTo>
                  <a:pt x="1792716" y="-32134"/>
                  <a:pt x="1761916" y="-662"/>
                  <a:pt x="1948970" y="0"/>
                </a:cubicBezTo>
                <a:cubicBezTo>
                  <a:pt x="2136024" y="662"/>
                  <a:pt x="2288500" y="10215"/>
                  <a:pt x="2593476" y="0"/>
                </a:cubicBezTo>
                <a:cubicBezTo>
                  <a:pt x="2898452" y="-10215"/>
                  <a:pt x="2909593" y="-10167"/>
                  <a:pt x="3069326" y="0"/>
                </a:cubicBezTo>
                <a:cubicBezTo>
                  <a:pt x="3229059" y="10167"/>
                  <a:pt x="3489344" y="10891"/>
                  <a:pt x="3629504" y="0"/>
                </a:cubicBezTo>
                <a:cubicBezTo>
                  <a:pt x="3769664" y="-10891"/>
                  <a:pt x="4204550" y="26820"/>
                  <a:pt x="4358338" y="0"/>
                </a:cubicBezTo>
                <a:cubicBezTo>
                  <a:pt x="4441133" y="-4573"/>
                  <a:pt x="4507392" y="58170"/>
                  <a:pt x="4500282" y="141944"/>
                </a:cubicBezTo>
                <a:cubicBezTo>
                  <a:pt x="4472683" y="342940"/>
                  <a:pt x="4474594" y="455550"/>
                  <a:pt x="4500282" y="709703"/>
                </a:cubicBezTo>
                <a:cubicBezTo>
                  <a:pt x="4502489" y="787815"/>
                  <a:pt x="4446395" y="842196"/>
                  <a:pt x="4358338" y="851647"/>
                </a:cubicBezTo>
                <a:cubicBezTo>
                  <a:pt x="4248873" y="872058"/>
                  <a:pt x="4069894" y="862861"/>
                  <a:pt x="3882488" y="851647"/>
                </a:cubicBezTo>
                <a:cubicBezTo>
                  <a:pt x="3695082" y="840434"/>
                  <a:pt x="3518082" y="870075"/>
                  <a:pt x="3237982" y="851647"/>
                </a:cubicBezTo>
                <a:cubicBezTo>
                  <a:pt x="2957882" y="833219"/>
                  <a:pt x="2863756" y="824648"/>
                  <a:pt x="2677804" y="851647"/>
                </a:cubicBezTo>
                <a:cubicBezTo>
                  <a:pt x="2491852" y="878646"/>
                  <a:pt x="2254800" y="866231"/>
                  <a:pt x="2033298" y="851647"/>
                </a:cubicBezTo>
                <a:cubicBezTo>
                  <a:pt x="1811796" y="837063"/>
                  <a:pt x="1691828" y="829435"/>
                  <a:pt x="1557448" y="851647"/>
                </a:cubicBezTo>
                <a:cubicBezTo>
                  <a:pt x="1423068" y="873860"/>
                  <a:pt x="1234704" y="838366"/>
                  <a:pt x="912942" y="851647"/>
                </a:cubicBezTo>
                <a:cubicBezTo>
                  <a:pt x="591180" y="864928"/>
                  <a:pt x="418459" y="825617"/>
                  <a:pt x="141944" y="851647"/>
                </a:cubicBezTo>
                <a:cubicBezTo>
                  <a:pt x="54157" y="841534"/>
                  <a:pt x="15592" y="784805"/>
                  <a:pt x="0" y="709703"/>
                </a:cubicBezTo>
                <a:cubicBezTo>
                  <a:pt x="-20711" y="511635"/>
                  <a:pt x="-508" y="285519"/>
                  <a:pt x="0" y="141944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다른 계정으로 처리​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DA15471-C315-4A57-B7AC-DB78B6360BBF}"/>
              </a:ext>
            </a:extLst>
          </p:cNvPr>
          <p:cNvSpPr/>
          <p:nvPr/>
        </p:nvSpPr>
        <p:spPr>
          <a:xfrm>
            <a:off x="6544236" y="3216551"/>
            <a:ext cx="4500282" cy="851647"/>
          </a:xfrm>
          <a:custGeom>
            <a:avLst/>
            <a:gdLst>
              <a:gd name="connsiteX0" fmla="*/ 0 w 4500282"/>
              <a:gd name="connsiteY0" fmla="*/ 141944 h 851647"/>
              <a:gd name="connsiteX1" fmla="*/ 141944 w 4500282"/>
              <a:gd name="connsiteY1" fmla="*/ 0 h 851647"/>
              <a:gd name="connsiteX2" fmla="*/ 828614 w 4500282"/>
              <a:gd name="connsiteY2" fmla="*/ 0 h 851647"/>
              <a:gd name="connsiteX3" fmla="*/ 1473120 w 4500282"/>
              <a:gd name="connsiteY3" fmla="*/ 0 h 851647"/>
              <a:gd name="connsiteX4" fmla="*/ 1948970 w 4500282"/>
              <a:gd name="connsiteY4" fmla="*/ 0 h 851647"/>
              <a:gd name="connsiteX5" fmla="*/ 2593476 w 4500282"/>
              <a:gd name="connsiteY5" fmla="*/ 0 h 851647"/>
              <a:gd name="connsiteX6" fmla="*/ 3069326 w 4500282"/>
              <a:gd name="connsiteY6" fmla="*/ 0 h 851647"/>
              <a:gd name="connsiteX7" fmla="*/ 3629504 w 4500282"/>
              <a:gd name="connsiteY7" fmla="*/ 0 h 851647"/>
              <a:gd name="connsiteX8" fmla="*/ 4358338 w 4500282"/>
              <a:gd name="connsiteY8" fmla="*/ 0 h 851647"/>
              <a:gd name="connsiteX9" fmla="*/ 4500282 w 4500282"/>
              <a:gd name="connsiteY9" fmla="*/ 141944 h 851647"/>
              <a:gd name="connsiteX10" fmla="*/ 4500282 w 4500282"/>
              <a:gd name="connsiteY10" fmla="*/ 709703 h 851647"/>
              <a:gd name="connsiteX11" fmla="*/ 4358338 w 4500282"/>
              <a:gd name="connsiteY11" fmla="*/ 851647 h 851647"/>
              <a:gd name="connsiteX12" fmla="*/ 3882488 w 4500282"/>
              <a:gd name="connsiteY12" fmla="*/ 851647 h 851647"/>
              <a:gd name="connsiteX13" fmla="*/ 3237982 w 4500282"/>
              <a:gd name="connsiteY13" fmla="*/ 851647 h 851647"/>
              <a:gd name="connsiteX14" fmla="*/ 2677804 w 4500282"/>
              <a:gd name="connsiteY14" fmla="*/ 851647 h 851647"/>
              <a:gd name="connsiteX15" fmla="*/ 2033298 w 4500282"/>
              <a:gd name="connsiteY15" fmla="*/ 851647 h 851647"/>
              <a:gd name="connsiteX16" fmla="*/ 1557448 w 4500282"/>
              <a:gd name="connsiteY16" fmla="*/ 851647 h 851647"/>
              <a:gd name="connsiteX17" fmla="*/ 912942 w 4500282"/>
              <a:gd name="connsiteY17" fmla="*/ 851647 h 851647"/>
              <a:gd name="connsiteX18" fmla="*/ 141944 w 4500282"/>
              <a:gd name="connsiteY18" fmla="*/ 851647 h 851647"/>
              <a:gd name="connsiteX19" fmla="*/ 0 w 4500282"/>
              <a:gd name="connsiteY19" fmla="*/ 709703 h 851647"/>
              <a:gd name="connsiteX20" fmla="*/ 0 w 4500282"/>
              <a:gd name="connsiteY20" fmla="*/ 141944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0282" h="851647" extrusionOk="0">
                <a:moveTo>
                  <a:pt x="0" y="141944"/>
                </a:moveTo>
                <a:cubicBezTo>
                  <a:pt x="-7557" y="58852"/>
                  <a:pt x="65197" y="-976"/>
                  <a:pt x="141944" y="0"/>
                </a:cubicBezTo>
                <a:cubicBezTo>
                  <a:pt x="335698" y="-23961"/>
                  <a:pt x="499470" y="-417"/>
                  <a:pt x="828614" y="0"/>
                </a:cubicBezTo>
                <a:cubicBezTo>
                  <a:pt x="1157758" y="417"/>
                  <a:pt x="1153524" y="32134"/>
                  <a:pt x="1473120" y="0"/>
                </a:cubicBezTo>
                <a:cubicBezTo>
                  <a:pt x="1792716" y="-32134"/>
                  <a:pt x="1761916" y="-662"/>
                  <a:pt x="1948970" y="0"/>
                </a:cubicBezTo>
                <a:cubicBezTo>
                  <a:pt x="2136024" y="662"/>
                  <a:pt x="2288500" y="10215"/>
                  <a:pt x="2593476" y="0"/>
                </a:cubicBezTo>
                <a:cubicBezTo>
                  <a:pt x="2898452" y="-10215"/>
                  <a:pt x="2909593" y="-10167"/>
                  <a:pt x="3069326" y="0"/>
                </a:cubicBezTo>
                <a:cubicBezTo>
                  <a:pt x="3229059" y="10167"/>
                  <a:pt x="3489344" y="10891"/>
                  <a:pt x="3629504" y="0"/>
                </a:cubicBezTo>
                <a:cubicBezTo>
                  <a:pt x="3769664" y="-10891"/>
                  <a:pt x="4204550" y="26820"/>
                  <a:pt x="4358338" y="0"/>
                </a:cubicBezTo>
                <a:cubicBezTo>
                  <a:pt x="4441133" y="-4573"/>
                  <a:pt x="4507392" y="58170"/>
                  <a:pt x="4500282" y="141944"/>
                </a:cubicBezTo>
                <a:cubicBezTo>
                  <a:pt x="4472683" y="342940"/>
                  <a:pt x="4474594" y="455550"/>
                  <a:pt x="4500282" y="709703"/>
                </a:cubicBezTo>
                <a:cubicBezTo>
                  <a:pt x="4502489" y="787815"/>
                  <a:pt x="4446395" y="842196"/>
                  <a:pt x="4358338" y="851647"/>
                </a:cubicBezTo>
                <a:cubicBezTo>
                  <a:pt x="4248873" y="872058"/>
                  <a:pt x="4069894" y="862861"/>
                  <a:pt x="3882488" y="851647"/>
                </a:cubicBezTo>
                <a:cubicBezTo>
                  <a:pt x="3695082" y="840434"/>
                  <a:pt x="3518082" y="870075"/>
                  <a:pt x="3237982" y="851647"/>
                </a:cubicBezTo>
                <a:cubicBezTo>
                  <a:pt x="2957882" y="833219"/>
                  <a:pt x="2863756" y="824648"/>
                  <a:pt x="2677804" y="851647"/>
                </a:cubicBezTo>
                <a:cubicBezTo>
                  <a:pt x="2491852" y="878646"/>
                  <a:pt x="2254800" y="866231"/>
                  <a:pt x="2033298" y="851647"/>
                </a:cubicBezTo>
                <a:cubicBezTo>
                  <a:pt x="1811796" y="837063"/>
                  <a:pt x="1691828" y="829435"/>
                  <a:pt x="1557448" y="851647"/>
                </a:cubicBezTo>
                <a:cubicBezTo>
                  <a:pt x="1423068" y="873860"/>
                  <a:pt x="1234704" y="838366"/>
                  <a:pt x="912942" y="851647"/>
                </a:cubicBezTo>
                <a:cubicBezTo>
                  <a:pt x="591180" y="864928"/>
                  <a:pt x="418459" y="825617"/>
                  <a:pt x="141944" y="851647"/>
                </a:cubicBezTo>
                <a:cubicBezTo>
                  <a:pt x="54157" y="841534"/>
                  <a:pt x="15592" y="784805"/>
                  <a:pt x="0" y="709703"/>
                </a:cubicBezTo>
                <a:cubicBezTo>
                  <a:pt x="-20711" y="511635"/>
                  <a:pt x="-508" y="285519"/>
                  <a:pt x="0" y="141944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 계정으로 처리​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5D8921B-850B-4EF4-A73A-4DDAA6FDDD6C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2823881" y="1864659"/>
            <a:ext cx="2626660" cy="1351892"/>
          </a:xfrm>
          <a:prstGeom prst="straightConnector1">
            <a:avLst/>
          </a:prstGeom>
          <a:ln w="28575">
            <a:solidFill>
              <a:srgbClr val="FF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16DA977-3B5D-4035-87CD-A3807170B64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5450541" y="1864659"/>
            <a:ext cx="3343836" cy="1351892"/>
          </a:xfrm>
          <a:prstGeom prst="straightConnector1">
            <a:avLst/>
          </a:prstGeom>
          <a:ln w="28575">
            <a:solidFill>
              <a:srgbClr val="FF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187697-19FF-46C5-85E5-3126CE43C7FF}"/>
              </a:ext>
            </a:extLst>
          </p:cNvPr>
          <p:cNvSpPr txBox="1"/>
          <p:nvPr/>
        </p:nvSpPr>
        <p:spPr>
          <a:xfrm>
            <a:off x="3039035" y="2420471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605B0E-CBB9-4A5A-B5A1-98CFF036268E}"/>
              </a:ext>
            </a:extLst>
          </p:cNvPr>
          <p:cNvSpPr txBox="1"/>
          <p:nvPr/>
        </p:nvSpPr>
        <p:spPr>
          <a:xfrm>
            <a:off x="7780325" y="2277498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663FDA-FC83-44C3-8569-24BDADBB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1" y="858283"/>
            <a:ext cx="4391638" cy="146705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E3157A-A19A-4716-910D-619A72781CBC}"/>
              </a:ext>
            </a:extLst>
          </p:cNvPr>
          <p:cNvSpPr/>
          <p:nvPr/>
        </p:nvSpPr>
        <p:spPr>
          <a:xfrm>
            <a:off x="569751" y="858283"/>
            <a:ext cx="1070502" cy="432660"/>
          </a:xfrm>
          <a:custGeom>
            <a:avLst/>
            <a:gdLst>
              <a:gd name="connsiteX0" fmla="*/ 0 w 1070502"/>
              <a:gd name="connsiteY0" fmla="*/ 72111 h 432660"/>
              <a:gd name="connsiteX1" fmla="*/ 72111 w 1070502"/>
              <a:gd name="connsiteY1" fmla="*/ 0 h 432660"/>
              <a:gd name="connsiteX2" fmla="*/ 553777 w 1070502"/>
              <a:gd name="connsiteY2" fmla="*/ 0 h 432660"/>
              <a:gd name="connsiteX3" fmla="*/ 998391 w 1070502"/>
              <a:gd name="connsiteY3" fmla="*/ 0 h 432660"/>
              <a:gd name="connsiteX4" fmla="*/ 1070502 w 1070502"/>
              <a:gd name="connsiteY4" fmla="*/ 72111 h 432660"/>
              <a:gd name="connsiteX5" fmla="*/ 1070502 w 1070502"/>
              <a:gd name="connsiteY5" fmla="*/ 360549 h 432660"/>
              <a:gd name="connsiteX6" fmla="*/ 998391 w 1070502"/>
              <a:gd name="connsiteY6" fmla="*/ 432660 h 432660"/>
              <a:gd name="connsiteX7" fmla="*/ 553777 w 1070502"/>
              <a:gd name="connsiteY7" fmla="*/ 432660 h 432660"/>
              <a:gd name="connsiteX8" fmla="*/ 72111 w 1070502"/>
              <a:gd name="connsiteY8" fmla="*/ 432660 h 432660"/>
              <a:gd name="connsiteX9" fmla="*/ 0 w 1070502"/>
              <a:gd name="connsiteY9" fmla="*/ 360549 h 432660"/>
              <a:gd name="connsiteX10" fmla="*/ 0 w 1070502"/>
              <a:gd name="connsiteY10" fmla="*/ 72111 h 4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0502" h="432660" extrusionOk="0">
                <a:moveTo>
                  <a:pt x="0" y="72111"/>
                </a:moveTo>
                <a:cubicBezTo>
                  <a:pt x="-2325" y="30840"/>
                  <a:pt x="36997" y="-2790"/>
                  <a:pt x="72111" y="0"/>
                </a:cubicBezTo>
                <a:cubicBezTo>
                  <a:pt x="288326" y="-10970"/>
                  <a:pt x="411464" y="9389"/>
                  <a:pt x="553777" y="0"/>
                </a:cubicBezTo>
                <a:cubicBezTo>
                  <a:pt x="696090" y="-9389"/>
                  <a:pt x="908145" y="-7427"/>
                  <a:pt x="998391" y="0"/>
                </a:cubicBezTo>
                <a:cubicBezTo>
                  <a:pt x="1035754" y="-6139"/>
                  <a:pt x="1071909" y="36275"/>
                  <a:pt x="1070502" y="72111"/>
                </a:cubicBezTo>
                <a:cubicBezTo>
                  <a:pt x="1084748" y="150974"/>
                  <a:pt x="1067135" y="237009"/>
                  <a:pt x="1070502" y="360549"/>
                </a:cubicBezTo>
                <a:cubicBezTo>
                  <a:pt x="1072170" y="405467"/>
                  <a:pt x="1034062" y="433154"/>
                  <a:pt x="998391" y="432660"/>
                </a:cubicBezTo>
                <a:cubicBezTo>
                  <a:pt x="814857" y="416641"/>
                  <a:pt x="703086" y="422113"/>
                  <a:pt x="553777" y="432660"/>
                </a:cubicBezTo>
                <a:cubicBezTo>
                  <a:pt x="404468" y="443207"/>
                  <a:pt x="208804" y="411135"/>
                  <a:pt x="72111" y="432660"/>
                </a:cubicBezTo>
                <a:cubicBezTo>
                  <a:pt x="28295" y="431852"/>
                  <a:pt x="-8514" y="398244"/>
                  <a:pt x="0" y="360549"/>
                </a:cubicBezTo>
                <a:cubicBezTo>
                  <a:pt x="-10109" y="276214"/>
                  <a:pt x="-14240" y="214124"/>
                  <a:pt x="0" y="72111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17AD12-A8A7-4316-AAAE-70236CE1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84" y="2057208"/>
            <a:ext cx="3562847" cy="274358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DDE7C3-DCF1-4992-81FF-2FB7F75C9AA4}"/>
              </a:ext>
            </a:extLst>
          </p:cNvPr>
          <p:cNvSpPr/>
          <p:nvPr/>
        </p:nvSpPr>
        <p:spPr>
          <a:xfrm>
            <a:off x="5998129" y="2520265"/>
            <a:ext cx="1468074" cy="212449"/>
          </a:xfrm>
          <a:custGeom>
            <a:avLst/>
            <a:gdLst>
              <a:gd name="connsiteX0" fmla="*/ 0 w 1468074"/>
              <a:gd name="connsiteY0" fmla="*/ 35409 h 212449"/>
              <a:gd name="connsiteX1" fmla="*/ 35409 w 1468074"/>
              <a:gd name="connsiteY1" fmla="*/ 0 h 212449"/>
              <a:gd name="connsiteX2" fmla="*/ 761982 w 1468074"/>
              <a:gd name="connsiteY2" fmla="*/ 0 h 212449"/>
              <a:gd name="connsiteX3" fmla="*/ 1432665 w 1468074"/>
              <a:gd name="connsiteY3" fmla="*/ 0 h 212449"/>
              <a:gd name="connsiteX4" fmla="*/ 1468074 w 1468074"/>
              <a:gd name="connsiteY4" fmla="*/ 35409 h 212449"/>
              <a:gd name="connsiteX5" fmla="*/ 1468074 w 1468074"/>
              <a:gd name="connsiteY5" fmla="*/ 177040 h 212449"/>
              <a:gd name="connsiteX6" fmla="*/ 1432665 w 1468074"/>
              <a:gd name="connsiteY6" fmla="*/ 212449 h 212449"/>
              <a:gd name="connsiteX7" fmla="*/ 761982 w 1468074"/>
              <a:gd name="connsiteY7" fmla="*/ 212449 h 212449"/>
              <a:gd name="connsiteX8" fmla="*/ 35409 w 1468074"/>
              <a:gd name="connsiteY8" fmla="*/ 212449 h 212449"/>
              <a:gd name="connsiteX9" fmla="*/ 0 w 1468074"/>
              <a:gd name="connsiteY9" fmla="*/ 177040 h 212449"/>
              <a:gd name="connsiteX10" fmla="*/ 0 w 1468074"/>
              <a:gd name="connsiteY10" fmla="*/ 35409 h 21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8074" h="212449" extrusionOk="0">
                <a:moveTo>
                  <a:pt x="0" y="35409"/>
                </a:moveTo>
                <a:cubicBezTo>
                  <a:pt x="-3597" y="13617"/>
                  <a:pt x="16641" y="-467"/>
                  <a:pt x="35409" y="0"/>
                </a:cubicBezTo>
                <a:cubicBezTo>
                  <a:pt x="298903" y="17994"/>
                  <a:pt x="417434" y="-14368"/>
                  <a:pt x="761982" y="0"/>
                </a:cubicBezTo>
                <a:cubicBezTo>
                  <a:pt x="1106530" y="14368"/>
                  <a:pt x="1130180" y="-5208"/>
                  <a:pt x="1432665" y="0"/>
                </a:cubicBezTo>
                <a:cubicBezTo>
                  <a:pt x="1451445" y="-1934"/>
                  <a:pt x="1469541" y="20011"/>
                  <a:pt x="1468074" y="35409"/>
                </a:cubicBezTo>
                <a:cubicBezTo>
                  <a:pt x="1468182" y="79394"/>
                  <a:pt x="1463670" y="108307"/>
                  <a:pt x="1468074" y="177040"/>
                </a:cubicBezTo>
                <a:cubicBezTo>
                  <a:pt x="1469542" y="201078"/>
                  <a:pt x="1450304" y="212677"/>
                  <a:pt x="1432665" y="212449"/>
                </a:cubicBezTo>
                <a:cubicBezTo>
                  <a:pt x="1250557" y="206524"/>
                  <a:pt x="948591" y="228669"/>
                  <a:pt x="761982" y="212449"/>
                </a:cubicBezTo>
                <a:cubicBezTo>
                  <a:pt x="575373" y="196229"/>
                  <a:pt x="214715" y="192108"/>
                  <a:pt x="35409" y="212449"/>
                </a:cubicBezTo>
                <a:cubicBezTo>
                  <a:pt x="11708" y="211610"/>
                  <a:pt x="-3002" y="195845"/>
                  <a:pt x="0" y="177040"/>
                </a:cubicBezTo>
                <a:cubicBezTo>
                  <a:pt x="4525" y="131478"/>
                  <a:pt x="5774" y="92381"/>
                  <a:pt x="0" y="35409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49BA62-B6D0-4E97-B9C4-6D5CBB2F56D9}"/>
              </a:ext>
            </a:extLst>
          </p:cNvPr>
          <p:cNvSpPr/>
          <p:nvPr/>
        </p:nvSpPr>
        <p:spPr>
          <a:xfrm>
            <a:off x="5998128" y="4491678"/>
            <a:ext cx="3330429" cy="212449"/>
          </a:xfrm>
          <a:custGeom>
            <a:avLst/>
            <a:gdLst>
              <a:gd name="connsiteX0" fmla="*/ 0 w 3330429"/>
              <a:gd name="connsiteY0" fmla="*/ 35409 h 212449"/>
              <a:gd name="connsiteX1" fmla="*/ 35409 w 3330429"/>
              <a:gd name="connsiteY1" fmla="*/ 0 h 212449"/>
              <a:gd name="connsiteX2" fmla="*/ 752523 w 3330429"/>
              <a:gd name="connsiteY2" fmla="*/ 0 h 212449"/>
              <a:gd name="connsiteX3" fmla="*/ 1437042 w 3330429"/>
              <a:gd name="connsiteY3" fmla="*/ 0 h 212449"/>
              <a:gd name="connsiteX4" fmla="*/ 1991176 w 3330429"/>
              <a:gd name="connsiteY4" fmla="*/ 0 h 212449"/>
              <a:gd name="connsiteX5" fmla="*/ 2675694 w 3330429"/>
              <a:gd name="connsiteY5" fmla="*/ 0 h 212449"/>
              <a:gd name="connsiteX6" fmla="*/ 3295020 w 3330429"/>
              <a:gd name="connsiteY6" fmla="*/ 0 h 212449"/>
              <a:gd name="connsiteX7" fmla="*/ 3330429 w 3330429"/>
              <a:gd name="connsiteY7" fmla="*/ 35409 h 212449"/>
              <a:gd name="connsiteX8" fmla="*/ 3330429 w 3330429"/>
              <a:gd name="connsiteY8" fmla="*/ 177040 h 212449"/>
              <a:gd name="connsiteX9" fmla="*/ 3295020 w 3330429"/>
              <a:gd name="connsiteY9" fmla="*/ 212449 h 212449"/>
              <a:gd name="connsiteX10" fmla="*/ 2643098 w 3330429"/>
              <a:gd name="connsiteY10" fmla="*/ 212449 h 212449"/>
              <a:gd name="connsiteX11" fmla="*/ 2088964 w 3330429"/>
              <a:gd name="connsiteY11" fmla="*/ 212449 h 212449"/>
              <a:gd name="connsiteX12" fmla="*/ 1371850 w 3330429"/>
              <a:gd name="connsiteY12" fmla="*/ 212449 h 212449"/>
              <a:gd name="connsiteX13" fmla="*/ 687331 w 3330429"/>
              <a:gd name="connsiteY13" fmla="*/ 212449 h 212449"/>
              <a:gd name="connsiteX14" fmla="*/ 35409 w 3330429"/>
              <a:gd name="connsiteY14" fmla="*/ 212449 h 212449"/>
              <a:gd name="connsiteX15" fmla="*/ 0 w 3330429"/>
              <a:gd name="connsiteY15" fmla="*/ 177040 h 212449"/>
              <a:gd name="connsiteX16" fmla="*/ 0 w 3330429"/>
              <a:gd name="connsiteY16" fmla="*/ 35409 h 21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30429" h="212449" extrusionOk="0">
                <a:moveTo>
                  <a:pt x="0" y="35409"/>
                </a:moveTo>
                <a:cubicBezTo>
                  <a:pt x="-3597" y="13617"/>
                  <a:pt x="16641" y="-467"/>
                  <a:pt x="35409" y="0"/>
                </a:cubicBezTo>
                <a:cubicBezTo>
                  <a:pt x="182554" y="-10660"/>
                  <a:pt x="576573" y="30650"/>
                  <a:pt x="752523" y="0"/>
                </a:cubicBezTo>
                <a:cubicBezTo>
                  <a:pt x="928473" y="-30650"/>
                  <a:pt x="1211250" y="-11042"/>
                  <a:pt x="1437042" y="0"/>
                </a:cubicBezTo>
                <a:cubicBezTo>
                  <a:pt x="1662834" y="11042"/>
                  <a:pt x="1852710" y="-25330"/>
                  <a:pt x="1991176" y="0"/>
                </a:cubicBezTo>
                <a:cubicBezTo>
                  <a:pt x="2129642" y="25330"/>
                  <a:pt x="2513079" y="-25767"/>
                  <a:pt x="2675694" y="0"/>
                </a:cubicBezTo>
                <a:cubicBezTo>
                  <a:pt x="2838309" y="25767"/>
                  <a:pt x="3149900" y="24769"/>
                  <a:pt x="3295020" y="0"/>
                </a:cubicBezTo>
                <a:cubicBezTo>
                  <a:pt x="3316044" y="4482"/>
                  <a:pt x="3328512" y="16081"/>
                  <a:pt x="3330429" y="35409"/>
                </a:cubicBezTo>
                <a:cubicBezTo>
                  <a:pt x="3330068" y="90773"/>
                  <a:pt x="3336127" y="140289"/>
                  <a:pt x="3330429" y="177040"/>
                </a:cubicBezTo>
                <a:cubicBezTo>
                  <a:pt x="3329801" y="195471"/>
                  <a:pt x="3314435" y="214189"/>
                  <a:pt x="3295020" y="212449"/>
                </a:cubicBezTo>
                <a:cubicBezTo>
                  <a:pt x="3154254" y="227331"/>
                  <a:pt x="2965540" y="195684"/>
                  <a:pt x="2643098" y="212449"/>
                </a:cubicBezTo>
                <a:cubicBezTo>
                  <a:pt x="2320656" y="229214"/>
                  <a:pt x="2266073" y="205758"/>
                  <a:pt x="2088964" y="212449"/>
                </a:cubicBezTo>
                <a:cubicBezTo>
                  <a:pt x="1911855" y="219140"/>
                  <a:pt x="1714864" y="242781"/>
                  <a:pt x="1371850" y="212449"/>
                </a:cubicBezTo>
                <a:cubicBezTo>
                  <a:pt x="1028836" y="182117"/>
                  <a:pt x="889916" y="189182"/>
                  <a:pt x="687331" y="212449"/>
                </a:cubicBezTo>
                <a:cubicBezTo>
                  <a:pt x="484746" y="235716"/>
                  <a:pt x="201649" y="223194"/>
                  <a:pt x="35409" y="212449"/>
                </a:cubicBezTo>
                <a:cubicBezTo>
                  <a:pt x="18830" y="210641"/>
                  <a:pt x="-3503" y="195339"/>
                  <a:pt x="0" y="177040"/>
                </a:cubicBezTo>
                <a:cubicBezTo>
                  <a:pt x="4836" y="124192"/>
                  <a:pt x="-2319" y="76011"/>
                  <a:pt x="0" y="35409"/>
                </a:cubicBezTo>
                <a:close/>
              </a:path>
            </a:pathLst>
          </a:custGeom>
          <a:noFill/>
          <a:ln w="38100">
            <a:solidFill>
              <a:srgbClr val="FFFF66"/>
            </a:solidFill>
            <a:extLst>
              <a:ext uri="{C807C97D-BFC1-408E-A445-0C87EB9F89A2}">
                <ask:lineSketchStyleProps xmlns:ask="http://schemas.microsoft.com/office/drawing/2018/sketchyshapes" sd="9708137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5175</TotalTime>
  <Words>14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SEONGWOO</dc:creator>
  <cp:lastModifiedBy>CHO SEONGWOO</cp:lastModifiedBy>
  <cp:revision>1</cp:revision>
  <dcterms:created xsi:type="dcterms:W3CDTF">2021-11-02T11:19:15Z</dcterms:created>
  <dcterms:modified xsi:type="dcterms:W3CDTF">2021-11-06T01:34:56Z</dcterms:modified>
</cp:coreProperties>
</file>