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5DA279-BC07-43B4-97F7-85292DCC0F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State-Exploration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EF20AA-A57E-4367-BBA8-789C8F604E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6:07:06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ed States Cities Data" id="2" name="slide2">
            <a:extLst>
              <a:ext uri="{FF2B5EF4-FFF2-40B4-BE49-F238E27FC236}">
                <a16:creationId xmlns:a16="http://schemas.microsoft.com/office/drawing/2014/main" id="{2DBD0FB4-0B2B-4078-A0EA-D0B585E9A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978"/>
            <a:ext cx="12192000" cy="59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 of LIving Index" id="3" name="slide3">
            <a:extLst>
              <a:ext uri="{FF2B5EF4-FFF2-40B4-BE49-F238E27FC236}">
                <a16:creationId xmlns:a16="http://schemas.microsoft.com/office/drawing/2014/main" id="{4433E897-EAF8-458F-BBE4-17F2CF676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36" y="0"/>
            <a:ext cx="489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 Index" id="4" name="slide4">
            <a:extLst>
              <a:ext uri="{FF2B5EF4-FFF2-40B4-BE49-F238E27FC236}">
                <a16:creationId xmlns:a16="http://schemas.microsoft.com/office/drawing/2014/main" id="{B18A6D5C-6012-4070-A1E6-A2D7CF4CB0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36" y="0"/>
            <a:ext cx="489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turant Index" id="5" name="slide5">
            <a:extLst>
              <a:ext uri="{FF2B5EF4-FFF2-40B4-BE49-F238E27FC236}">
                <a16:creationId xmlns:a16="http://schemas.microsoft.com/office/drawing/2014/main" id="{F01EBFD6-EB8A-4B52-BD18-7726C2A1F8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36" y="0"/>
            <a:ext cx="489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2021-08-05T23:07:07Z</dcterms:created>
  <dcterms:modified xsi:type="dcterms:W3CDTF">2021-08-05T23:07:07Z</dcterms:modified>
</cp:coreProperties>
</file>