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DD18B0-D6DC-4652-8334-5B5582A9CA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State-Exploration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E4057F-3E78-4B98-A923-A22AAF46BD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6:04:41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ted States Cities Data" id="2" name="slide2">
            <a:extLst>
              <a:ext uri="{FF2B5EF4-FFF2-40B4-BE49-F238E27FC236}">
                <a16:creationId xmlns:a16="http://schemas.microsoft.com/office/drawing/2014/main" id="{ACC238B5-DE2A-4582-8B1B-AFFF05CC9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978"/>
            <a:ext cx="12192000" cy="59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 of LIving Index" id="3" name="slide3">
            <a:extLst>
              <a:ext uri="{FF2B5EF4-FFF2-40B4-BE49-F238E27FC236}">
                <a16:creationId xmlns:a16="http://schemas.microsoft.com/office/drawing/2014/main" id="{C7265164-B005-468C-8843-40C105C308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19" y="0"/>
            <a:ext cx="447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 Index" id="4" name="slide4">
            <a:extLst>
              <a:ext uri="{FF2B5EF4-FFF2-40B4-BE49-F238E27FC236}">
                <a16:creationId xmlns:a16="http://schemas.microsoft.com/office/drawing/2014/main" id="{60374869-4A38-46B3-A70E-06575AF71F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19" y="0"/>
            <a:ext cx="447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turant Index" id="5" name="slide5">
            <a:extLst>
              <a:ext uri="{FF2B5EF4-FFF2-40B4-BE49-F238E27FC236}">
                <a16:creationId xmlns:a16="http://schemas.microsoft.com/office/drawing/2014/main" id="{4A8FC28E-761E-41D4-85FB-5CC8494265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19" y="0"/>
            <a:ext cx="447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2021-08-05T23:04:42Z</dcterms:created>
  <dcterms:modified xsi:type="dcterms:W3CDTF">2021-08-05T23:04:42Z</dcterms:modified>
</cp:coreProperties>
</file>