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9" r:id="rId4"/>
    <p:sldId id="280" r:id="rId5"/>
    <p:sldId id="286" r:id="rId6"/>
    <p:sldId id="282" r:id="rId7"/>
    <p:sldId id="287" r:id="rId8"/>
    <p:sldId id="281" r:id="rId9"/>
    <p:sldId id="288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282828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610" autoAdjust="0"/>
    <p:restoredTop sz="95596" autoAdjust="0"/>
  </p:normalViewPr>
  <p:slideViewPr>
    <p:cSldViewPr>
      <p:cViewPr>
        <p:scale>
          <a:sx n="60" d="100"/>
          <a:sy n="60" d="100"/>
        </p:scale>
        <p:origin x="-14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42B055-8889-46BB-A49F-3ACDA83807A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6640E-8CC8-4278-8A71-6D96231766E1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6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7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8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9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295275"/>
            <a:ext cx="8382000" cy="704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1057275"/>
            <a:ext cx="8382000" cy="4572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122238"/>
            <a:ext cx="2152650" cy="56530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305550" cy="56530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8610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Progressão UFBA</a:t>
            </a:r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Engenharia de Software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Engenharia de </a:t>
            </a:r>
            <a:r>
              <a:rPr lang="en-US" dirty="0" err="1" smtClean="0"/>
              <a:t>Requisitos</a:t>
            </a:r>
            <a:endParaRPr lang="ru-RU" dirty="0"/>
          </a:p>
        </p:txBody>
      </p:sp>
      <p:pic>
        <p:nvPicPr>
          <p:cNvPr id="8" name="Imagem 7" descr="requisi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932723"/>
            <a:ext cx="4443958" cy="592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Verificação</a:t>
            </a:r>
            <a:r>
              <a:rPr lang="en-US" dirty="0" smtClean="0"/>
              <a:t> e </a:t>
            </a:r>
            <a:r>
              <a:rPr lang="en-US" dirty="0" err="1" smtClean="0"/>
              <a:t>Validação</a:t>
            </a:r>
            <a:endParaRPr lang="ru-RU" dirty="0"/>
          </a:p>
        </p:txBody>
      </p:sp>
      <p:pic>
        <p:nvPicPr>
          <p:cNvPr id="5" name="Imagem 4" descr="lupa_az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700808"/>
            <a:ext cx="486916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ru-RU" dirty="0"/>
          </a:p>
        </p:txBody>
      </p:sp>
      <p:pic>
        <p:nvPicPr>
          <p:cNvPr id="5" name="Imagem 4" descr="introduçã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3131" y="2060848"/>
            <a:ext cx="6169309" cy="39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Print master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2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Lorem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ipsum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dolor sit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amet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consectetuer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adipiscing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elit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sed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diam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nonummy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nibh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euismod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tincidunt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ut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laoreet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magna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aliquam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erat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volutpat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.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Ut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wisi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enim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ad minim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veniam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quis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nostrud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exerci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tation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ullamcorper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suscipit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lobortis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nisl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ut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aliquip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ex ea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commodo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consequat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ko-KR" sz="1800" dirty="0">
              <a:solidFill>
                <a:schemeClr val="tx2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Duis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autem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vel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eum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iriure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dolor in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hendrerit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in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vulputate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velit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esse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molestie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consequat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vel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illum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eu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feugiat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nulla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facilisis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at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vero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eros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et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accumsan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et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iusto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odio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dignissim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qui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blandit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praesent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luptatum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zzril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delenit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augue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duis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dolore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te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feugait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nulla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facilisi</a:t>
            </a:r>
            <a:r>
              <a:rPr lang="en-US" altLang="ko-KR" sz="1800" dirty="0">
                <a:solidFill>
                  <a:schemeClr val="tx2"/>
                </a:solidFill>
                <a:latin typeface="Verdana" pitchFamily="34" charset="0"/>
                <a:ea typeface="굴림" charset="-127"/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endParaRPr lang="ru-RU" dirty="0"/>
          </a:p>
        </p:txBody>
      </p:sp>
      <p:pic>
        <p:nvPicPr>
          <p:cNvPr id="6" name="Imagem 5" descr="Proje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556792"/>
            <a:ext cx="4675584" cy="4675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Objetivo</a:t>
            </a:r>
            <a:r>
              <a:rPr lang="en-US" dirty="0" smtClean="0">
                <a:solidFill>
                  <a:schemeClr val="tx2"/>
                </a:solidFill>
              </a:rPr>
              <a:t> do </a:t>
            </a:r>
            <a:r>
              <a:rPr lang="en-US" dirty="0" err="1">
                <a:solidFill>
                  <a:schemeClr val="tx2"/>
                </a:solidFill>
              </a:rPr>
              <a:t>P</a:t>
            </a:r>
            <a:r>
              <a:rPr lang="en-US" dirty="0" err="1" smtClean="0">
                <a:solidFill>
                  <a:schemeClr val="tx2"/>
                </a:solidFill>
              </a:rPr>
              <a:t>rojeto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934200" cy="4688160"/>
          </a:xfrm>
        </p:spPr>
        <p:txBody>
          <a:bodyPr/>
          <a:lstStyle/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sistema que irá minerar informações em outros sistemas web, e essas informações serão válidas e consistentes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informações adquiridas pelo sistema passarão por um processo de tratamento, onde o será aplicado as regras estabelecidas pelos regulamentos fornecidos pela UFBA e pelo DCC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Será retornado do sistema as informações explícitas das atividades do docente juntamente com o sua pontuação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sistema irá preencher um formulário com os dados adquiridos e irá gerar PDF do mesmo, como também envia-lo por e-mail se solicitado, juntamente com os documentos que comprovem sua validade.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Riscos</a:t>
            </a:r>
            <a:endParaRPr lang="ru-RU" dirty="0"/>
          </a:p>
        </p:txBody>
      </p:sp>
      <p:pic>
        <p:nvPicPr>
          <p:cNvPr id="5" name="Imagem 4" descr="r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052736"/>
            <a:ext cx="489654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Riscos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Imagem 5" descr="tabela risc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780928"/>
            <a:ext cx="7452320" cy="26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ru-RU" dirty="0"/>
          </a:p>
        </p:txBody>
      </p:sp>
      <p:pic>
        <p:nvPicPr>
          <p:cNvPr id="9" name="Imagem 8" descr="Configuration_icon_by_obsil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5" y="1444139"/>
            <a:ext cx="4873367" cy="4797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Configuração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m 3" descr="github-1024-bl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1628800"/>
            <a:ext cx="489654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">
      <a:dk1>
        <a:srgbClr val="4D4D4D"/>
      </a:dk1>
      <a:lt1>
        <a:srgbClr val="FFFFFF"/>
      </a:lt1>
      <a:dk2>
        <a:srgbClr val="4D4D4D"/>
      </a:dk2>
      <a:lt2>
        <a:srgbClr val="0C209B"/>
      </a:lt2>
      <a:accent1>
        <a:srgbClr val="2167BF"/>
      </a:accent1>
      <a:accent2>
        <a:srgbClr val="C60C0D"/>
      </a:accent2>
      <a:accent3>
        <a:srgbClr val="FFFFFF"/>
      </a:accent3>
      <a:accent4>
        <a:srgbClr val="404040"/>
      </a:accent4>
      <a:accent5>
        <a:srgbClr val="ABB8DC"/>
      </a:accent5>
      <a:accent6>
        <a:srgbClr val="B30A0B"/>
      </a:accent6>
      <a:hlink>
        <a:srgbClr val="4793C7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80808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EAEAE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CD6D2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75629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231</Words>
  <Application>Microsoft Office PowerPoint</Application>
  <PresentationFormat>Apresentação na tela (4:3)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Microsoft Sans Serif</vt:lpstr>
      <vt:lpstr>Verdana</vt:lpstr>
      <vt:lpstr>굴림</vt:lpstr>
      <vt:lpstr>Times New Roman</vt:lpstr>
      <vt:lpstr>powerpoint-template</vt:lpstr>
      <vt:lpstr>Progressão UFBA</vt:lpstr>
      <vt:lpstr>Introdução</vt:lpstr>
      <vt:lpstr>Print master</vt:lpstr>
      <vt:lpstr>Plano de Projeto</vt:lpstr>
      <vt:lpstr>Objetivo do Projeto</vt:lpstr>
      <vt:lpstr>Gerência de Riscos</vt:lpstr>
      <vt:lpstr>Riscos</vt:lpstr>
      <vt:lpstr>Gerência de Configuração</vt:lpstr>
      <vt:lpstr>Configuração</vt:lpstr>
      <vt:lpstr>Engenharia de Requisitos</vt:lpstr>
      <vt:lpstr>Verificação e Validação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Progressão UFBA</dc:title>
  <dc:creator>Rafael</dc:creator>
  <cp:lastModifiedBy>Rafael</cp:lastModifiedBy>
  <cp:revision>21</cp:revision>
  <dcterms:created xsi:type="dcterms:W3CDTF">2015-05-17T18:09:24Z</dcterms:created>
  <dcterms:modified xsi:type="dcterms:W3CDTF">2015-05-18T01:41:18Z</dcterms:modified>
</cp:coreProperties>
</file>