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6" r:id="rId6"/>
    <p:sldId id="288" r:id="rId7"/>
    <p:sldId id="282" r:id="rId8"/>
    <p:sldId id="287" r:id="rId9"/>
    <p:sldId id="281" r:id="rId10"/>
    <p:sldId id="283" r:id="rId11"/>
    <p:sldId id="284" r:id="rId12"/>
    <p:sldId id="289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282828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95596" autoAdjust="0"/>
  </p:normalViewPr>
  <p:slideViewPr>
    <p:cSldViewPr>
      <p:cViewPr>
        <p:scale>
          <a:sx n="60" d="100"/>
          <a:sy n="60" d="100"/>
        </p:scale>
        <p:origin x="-14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42B055-8889-46BB-A49F-3ACDA83807A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6640E-8CC8-4278-8A71-6D96231766E1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295275"/>
            <a:ext cx="8382000" cy="704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057275"/>
            <a:ext cx="8382000" cy="4572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122238"/>
            <a:ext cx="2152650" cy="56530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305550" cy="56530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8610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Progressão UFBA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Engenharia de Software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Engenharia de </a:t>
            </a:r>
            <a:r>
              <a:rPr lang="en-US" dirty="0" err="1" smtClean="0"/>
              <a:t>Requisitos</a:t>
            </a:r>
            <a:endParaRPr lang="ru-RU" dirty="0"/>
          </a:p>
        </p:txBody>
      </p:sp>
      <p:pic>
        <p:nvPicPr>
          <p:cNvPr id="8" name="Imagem 7" descr="requisi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932723"/>
            <a:ext cx="4443958" cy="592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Verificação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endParaRPr lang="ru-RU" dirty="0"/>
          </a:p>
        </p:txBody>
      </p:sp>
      <p:pic>
        <p:nvPicPr>
          <p:cNvPr id="5" name="Imagem 4" descr="lupa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700808"/>
            <a:ext cx="486916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10600" cy="1434554"/>
          </a:xfrm>
        </p:spPr>
        <p:txBody>
          <a:bodyPr/>
          <a:lstStyle/>
          <a:p>
            <a:pPr algn="ctr"/>
            <a:r>
              <a:rPr lang="en-US" dirty="0" err="1" smtClean="0"/>
              <a:t>Fim</a:t>
            </a:r>
            <a:r>
              <a:rPr lang="en-US" dirty="0" smtClean="0"/>
              <a:t>!!</a:t>
            </a:r>
            <a:br>
              <a:rPr lang="en-US" dirty="0" smtClean="0"/>
            </a:br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6" name="Imagem 5" descr="homem-interrog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847704"/>
            <a:ext cx="3422333" cy="5010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ru-RU" dirty="0"/>
          </a:p>
        </p:txBody>
      </p:sp>
      <p:pic>
        <p:nvPicPr>
          <p:cNvPr id="5" name="Imagem 4" descr="introduçã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131" y="2060848"/>
            <a:ext cx="6169309" cy="39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263208" cy="4267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Progressão Acadêmica</a:t>
            </a: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Projeto Progressão UFBA</a:t>
            </a: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Beneficio</a:t>
            </a:r>
          </a:p>
          <a:p>
            <a:pPr algn="just">
              <a:lnSpc>
                <a:spcPct val="80000"/>
              </a:lnSpc>
              <a:buNone/>
            </a:pPr>
            <a:r>
              <a:rPr lang="pt-BR" sz="1800" dirty="0" smtClean="0"/>
              <a:t>. 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ru-RU" dirty="0"/>
          </a:p>
        </p:txBody>
      </p:sp>
      <p:pic>
        <p:nvPicPr>
          <p:cNvPr id="6" name="Imagem 5" descr="Proje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556792"/>
            <a:ext cx="4675584" cy="4675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Objetivo</a:t>
            </a:r>
            <a:r>
              <a:rPr lang="en-US" dirty="0" smtClean="0">
                <a:solidFill>
                  <a:schemeClr val="tx2"/>
                </a:solidFill>
              </a:rPr>
              <a:t> do </a:t>
            </a:r>
            <a:r>
              <a:rPr lang="en-US" dirty="0" err="1">
                <a:solidFill>
                  <a:schemeClr val="tx2"/>
                </a:solidFill>
              </a:rPr>
              <a:t>P</a:t>
            </a:r>
            <a:r>
              <a:rPr lang="en-US" dirty="0" err="1" smtClean="0">
                <a:solidFill>
                  <a:schemeClr val="tx2"/>
                </a:solidFill>
              </a:rPr>
              <a:t>rojeto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688160"/>
          </a:xfrm>
        </p:spPr>
        <p:txBody>
          <a:bodyPr/>
          <a:lstStyle/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sistema que irá minerar informações em outros sistemas web, e essas informações serão válidas e consistentes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informações adquiridas pelo sistema passarão por um processo de tratamento, onde o será aplicado as regras estabelecidas pelos regulamentos fornecidos pela UFBA e pelo DCC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 retornado do sistema as informações explícitas das atividades do docente juntamente com o sua pontuação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irá preencher um formulário com os dados adquiridos e irá gerar PDF do mesmo, como também envia-lo por e-mail se solicitado, juntamente com os documentos que comprovem sua validade.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Benefícios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Esperado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688160"/>
          </a:xfrm>
        </p:spPr>
        <p:txBody>
          <a:bodyPr/>
          <a:lstStyle/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Evitar o trabalho manual e a perda de tempo dos docentes no final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do semestre, ao ter que minerar e preencher informações em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formulários. O software além de minerar as informações também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mostrará a previa dos dados antes de devolvê-los devidamente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tratados.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Riscos</a:t>
            </a:r>
            <a:endParaRPr lang="ru-RU" dirty="0"/>
          </a:p>
        </p:txBody>
      </p:sp>
      <p:pic>
        <p:nvPicPr>
          <p:cNvPr id="5" name="Imagem 4" descr="r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052736"/>
            <a:ext cx="48965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Riscos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Imagem 5" descr="tabela risc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780928"/>
            <a:ext cx="7452320" cy="26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ru-RU" dirty="0"/>
          </a:p>
        </p:txBody>
      </p:sp>
      <p:pic>
        <p:nvPicPr>
          <p:cNvPr id="9" name="Imagem 8" descr="Configuration_icon_by_obsil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5" y="1444139"/>
            <a:ext cx="4873367" cy="4797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0C209B"/>
      </a:lt2>
      <a:accent1>
        <a:srgbClr val="2167BF"/>
      </a:accent1>
      <a:accent2>
        <a:srgbClr val="C60C0D"/>
      </a:accent2>
      <a:accent3>
        <a:srgbClr val="FFFFFF"/>
      </a:accent3>
      <a:accent4>
        <a:srgbClr val="404040"/>
      </a:accent4>
      <a:accent5>
        <a:srgbClr val="ABB8DC"/>
      </a:accent5>
      <a:accent6>
        <a:srgbClr val="B30A0B"/>
      </a:accent6>
      <a:hlink>
        <a:srgbClr val="4793C7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80808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EAEAE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CD6D2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75629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185</Words>
  <Application>Microsoft Office PowerPoint</Application>
  <PresentationFormat>Apresentação na tela (4:3)</PresentationFormat>
  <Paragraphs>42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powerpoint-template</vt:lpstr>
      <vt:lpstr>Progressão UFBA</vt:lpstr>
      <vt:lpstr>Introdução</vt:lpstr>
      <vt:lpstr>Introdução</vt:lpstr>
      <vt:lpstr>Plano de Projeto</vt:lpstr>
      <vt:lpstr>Objetivo do Projeto</vt:lpstr>
      <vt:lpstr>Benefícios Esperado</vt:lpstr>
      <vt:lpstr>Gerência de Riscos</vt:lpstr>
      <vt:lpstr>Riscos</vt:lpstr>
      <vt:lpstr>Gerência de Configuração</vt:lpstr>
      <vt:lpstr>Engenharia de Requisitos</vt:lpstr>
      <vt:lpstr>Verificação e Validação</vt:lpstr>
      <vt:lpstr>Fim!! Perguntas?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Progressão UFBA</dc:title>
  <dc:creator>Rafael</dc:creator>
  <cp:lastModifiedBy>Rafael</cp:lastModifiedBy>
  <cp:revision>24</cp:revision>
  <dcterms:created xsi:type="dcterms:W3CDTF">2015-05-17T18:09:24Z</dcterms:created>
  <dcterms:modified xsi:type="dcterms:W3CDTF">2015-05-18T02:17:40Z</dcterms:modified>
</cp:coreProperties>
</file>