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08" r:id="rId3"/>
    <p:sldMasterId id="2147483720" r:id="rId4"/>
    <p:sldMasterId id="2147483732" r:id="rId5"/>
    <p:sldMasterId id="2147483744" r:id="rId6"/>
    <p:sldMasterId id="2147483756" r:id="rId7"/>
  </p:sldMasterIdLst>
  <p:notesMasterIdLst>
    <p:notesMasterId r:id="rId15"/>
  </p:notesMasterIdLst>
  <p:sldIdLst>
    <p:sldId id="258" r:id="rId8"/>
    <p:sldId id="260" r:id="rId9"/>
    <p:sldId id="256" r:id="rId10"/>
    <p:sldId id="261" r:id="rId11"/>
    <p:sldId id="262" r:id="rId12"/>
    <p:sldId id="25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8CB905-2B32-43BC-99E4-223E5DFD3944}" v="7" dt="2025-01-24T21:59:58.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NOVO Computer" userId="5df965e1ea4adf76" providerId="LiveId" clId="{16890563-1AAE-4345-AC76-1BE1E237854D}"/>
    <pc:docChg chg="addSld delSld modSld delMainMaster">
      <pc:chgData name="LENOVO Computer" userId="5df965e1ea4adf76" providerId="LiveId" clId="{16890563-1AAE-4345-AC76-1BE1E237854D}" dt="2025-01-09T04:17:29.346" v="3" actId="47"/>
      <pc:docMkLst>
        <pc:docMk/>
      </pc:docMkLst>
      <pc:sldChg chg="new del">
        <pc:chgData name="LENOVO Computer" userId="5df965e1ea4adf76" providerId="LiveId" clId="{16890563-1AAE-4345-AC76-1BE1E237854D}" dt="2025-01-09T04:17:29.346" v="3" actId="47"/>
        <pc:sldMkLst>
          <pc:docMk/>
          <pc:sldMk cId="4005608618" sldId="256"/>
        </pc:sldMkLst>
      </pc:sldChg>
      <pc:sldChg chg="del delDesignElem">
        <pc:chgData name="LENOVO Computer" userId="5df965e1ea4adf76" providerId="LiveId" clId="{16890563-1AAE-4345-AC76-1BE1E237854D}" dt="2025-01-09T04:17:28.232" v="2" actId="47"/>
        <pc:sldMkLst>
          <pc:docMk/>
          <pc:sldMk cId="2608266554" sldId="257"/>
        </pc:sldMkLst>
      </pc:sldChg>
      <pc:sldMasterChg chg="del delSldLayout">
        <pc:chgData name="LENOVO Computer" userId="5df965e1ea4adf76" providerId="LiveId" clId="{16890563-1AAE-4345-AC76-1BE1E237854D}" dt="2025-01-09T04:17:29.346" v="3" actId="47"/>
        <pc:sldMasterMkLst>
          <pc:docMk/>
          <pc:sldMasterMk cId="1309354718" sldId="2147483648"/>
        </pc:sldMasterMkLst>
        <pc:sldLayoutChg chg="del">
          <pc:chgData name="LENOVO Computer" userId="5df965e1ea4adf76" providerId="LiveId" clId="{16890563-1AAE-4345-AC76-1BE1E237854D}" dt="2025-01-09T04:17:29.346" v="3" actId="47"/>
          <pc:sldLayoutMkLst>
            <pc:docMk/>
            <pc:sldMasterMk cId="1309354718" sldId="2147483648"/>
            <pc:sldLayoutMk cId="926928050" sldId="2147483649"/>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3101801620" sldId="2147483650"/>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3880365298" sldId="2147483651"/>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1336991094" sldId="2147483652"/>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2836070366" sldId="2147483653"/>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1670667966" sldId="2147483654"/>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2676336556" sldId="2147483655"/>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3527987227" sldId="2147483656"/>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1710788660" sldId="2147483657"/>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1082670739" sldId="2147483658"/>
          </pc:sldLayoutMkLst>
        </pc:sldLayoutChg>
        <pc:sldLayoutChg chg="del">
          <pc:chgData name="LENOVO Computer" userId="5df965e1ea4adf76" providerId="LiveId" clId="{16890563-1AAE-4345-AC76-1BE1E237854D}" dt="2025-01-09T04:17:29.346" v="3" actId="47"/>
          <pc:sldLayoutMkLst>
            <pc:docMk/>
            <pc:sldMasterMk cId="1309354718" sldId="2147483648"/>
            <pc:sldLayoutMk cId="891210616" sldId="2147483659"/>
          </pc:sldLayoutMkLst>
        </pc:sldLayoutChg>
      </pc:sldMasterChg>
    </pc:docChg>
  </pc:docChgLst>
  <pc:docChgLst>
    <pc:chgData name="LENOVO Computer" userId="5df965e1ea4adf76" providerId="LiveId" clId="{CE8CB905-2B32-43BC-99E4-223E5DFD3944}"/>
    <pc:docChg chg="delSld modSld delMainMaster">
      <pc:chgData name="LENOVO Computer" userId="5df965e1ea4adf76" providerId="LiveId" clId="{CE8CB905-2B32-43BC-99E4-223E5DFD3944}" dt="2025-01-23T08:23:37.978" v="3" actId="2696"/>
      <pc:docMkLst>
        <pc:docMk/>
      </pc:docMkLst>
      <pc:sldChg chg="del">
        <pc:chgData name="LENOVO Computer" userId="5df965e1ea4adf76" providerId="LiveId" clId="{CE8CB905-2B32-43BC-99E4-223E5DFD3944}" dt="2025-01-21T03:46:31.715" v="2" actId="47"/>
        <pc:sldMkLst>
          <pc:docMk/>
          <pc:sldMk cId="3425825814" sldId="256"/>
        </pc:sldMkLst>
      </pc:sldChg>
      <pc:sldChg chg="del">
        <pc:chgData name="LENOVO Computer" userId="5df965e1ea4adf76" providerId="LiveId" clId="{CE8CB905-2B32-43BC-99E4-223E5DFD3944}" dt="2025-01-23T08:23:37.978" v="3" actId="2696"/>
        <pc:sldMkLst>
          <pc:docMk/>
          <pc:sldMk cId="503501483" sldId="259"/>
        </pc:sldMkLst>
      </pc:sldChg>
      <pc:sldChg chg="del delDesignElem">
        <pc:chgData name="LENOVO Computer" userId="5df965e1ea4adf76" providerId="LiveId" clId="{CE8CB905-2B32-43BC-99E4-223E5DFD3944}" dt="2025-01-20T18:14:07.135" v="1" actId="47"/>
        <pc:sldMkLst>
          <pc:docMk/>
          <pc:sldMk cId="4242483430" sldId="260"/>
        </pc:sldMkLst>
      </pc:sldChg>
      <pc:sldMasterChg chg="del delSldLayout">
        <pc:chgData name="LENOVO Computer" userId="5df965e1ea4adf76" providerId="LiveId" clId="{CE8CB905-2B32-43BC-99E4-223E5DFD3944}" dt="2025-01-21T03:46:31.715" v="2" actId="47"/>
        <pc:sldMasterMkLst>
          <pc:docMk/>
          <pc:sldMasterMk cId="2515001667" sldId="2147483672"/>
        </pc:sldMasterMkLst>
        <pc:sldLayoutChg chg="del">
          <pc:chgData name="LENOVO Computer" userId="5df965e1ea4adf76" providerId="LiveId" clId="{CE8CB905-2B32-43BC-99E4-223E5DFD3944}" dt="2025-01-21T03:46:31.715" v="2" actId="47"/>
          <pc:sldLayoutMkLst>
            <pc:docMk/>
            <pc:sldMasterMk cId="2515001667" sldId="2147483672"/>
            <pc:sldLayoutMk cId="3365053231" sldId="2147483673"/>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3884839350" sldId="2147483674"/>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3435758879" sldId="2147483675"/>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2653164120" sldId="2147483676"/>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2416930582" sldId="2147483677"/>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2871280727" sldId="2147483678"/>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2756995473" sldId="2147483679"/>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1845664634" sldId="2147483680"/>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3980625161" sldId="2147483681"/>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3702240628" sldId="2147483682"/>
          </pc:sldLayoutMkLst>
        </pc:sldLayoutChg>
        <pc:sldLayoutChg chg="del">
          <pc:chgData name="LENOVO Computer" userId="5df965e1ea4adf76" providerId="LiveId" clId="{CE8CB905-2B32-43BC-99E4-223E5DFD3944}" dt="2025-01-21T03:46:31.715" v="2" actId="47"/>
          <pc:sldLayoutMkLst>
            <pc:docMk/>
            <pc:sldMasterMk cId="2515001667" sldId="2147483672"/>
            <pc:sldLayoutMk cId="4136152534" sldId="2147483683"/>
          </pc:sldLayoutMkLst>
        </pc:sldLayoutChg>
      </pc:sldMasterChg>
      <pc:sldMasterChg chg="del delSldLayout">
        <pc:chgData name="LENOVO Computer" userId="5df965e1ea4adf76" providerId="LiveId" clId="{CE8CB905-2B32-43BC-99E4-223E5DFD3944}" dt="2025-01-23T08:23:37.978" v="3" actId="2696"/>
        <pc:sldMasterMkLst>
          <pc:docMk/>
          <pc:sldMasterMk cId="359173847" sldId="2147483684"/>
        </pc:sldMasterMkLst>
        <pc:sldLayoutChg chg="del">
          <pc:chgData name="LENOVO Computer" userId="5df965e1ea4adf76" providerId="LiveId" clId="{CE8CB905-2B32-43BC-99E4-223E5DFD3944}" dt="2025-01-23T08:23:37.978" v="3" actId="2696"/>
          <pc:sldLayoutMkLst>
            <pc:docMk/>
            <pc:sldMasterMk cId="359173847" sldId="2147483684"/>
            <pc:sldLayoutMk cId="610630990" sldId="2147483685"/>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1430874301" sldId="2147483686"/>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920803260" sldId="2147483687"/>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3100825512" sldId="2147483688"/>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2382280457" sldId="2147483689"/>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2802364337" sldId="2147483690"/>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1819496166" sldId="2147483691"/>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1116256479" sldId="2147483692"/>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2706339368" sldId="2147483693"/>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1771853282" sldId="2147483694"/>
          </pc:sldLayoutMkLst>
        </pc:sldLayoutChg>
        <pc:sldLayoutChg chg="del">
          <pc:chgData name="LENOVO Computer" userId="5df965e1ea4adf76" providerId="LiveId" clId="{CE8CB905-2B32-43BC-99E4-223E5DFD3944}" dt="2025-01-23T08:23:37.978" v="3" actId="2696"/>
          <pc:sldLayoutMkLst>
            <pc:docMk/>
            <pc:sldMasterMk cId="359173847" sldId="2147483684"/>
            <pc:sldLayoutMk cId="2100420618"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271E9-D4B5-4BC8-B7BA-065055C4F8BB}"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5B867-1D67-4921-84F8-5BD49DEE077B}" type="slidenum">
              <a:rPr lang="en-US" smtClean="0"/>
              <a:t>‹#›</a:t>
            </a:fld>
            <a:endParaRPr lang="en-US"/>
          </a:p>
        </p:txBody>
      </p:sp>
    </p:spTree>
    <p:extLst>
      <p:ext uri="{BB962C8B-B14F-4D97-AF65-F5344CB8AC3E}">
        <p14:creationId xmlns:p14="http://schemas.microsoft.com/office/powerpoint/2010/main" val="200426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8A7AED-652E-4B19-B4F7-1A90AB698F8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6812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9F7C9E-6577-48F5-AEA3-AB07EDFC25EB}"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9279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9739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0947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81193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24959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13427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2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36846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8292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2186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8159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2559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2514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56969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33598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77580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1/24/2025</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337469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967667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23067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19776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06100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53817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30526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7947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129025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00507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66890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1/24/2025</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863250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1/24/2025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47152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1/24/2025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146424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1/24/2025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633936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1/24/2025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297552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1/24/2025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541043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1/24/2025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532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014055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1/24/2025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117546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1/24/2025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637350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1/24/2025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577884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1/24/2025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07380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1/24/2025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69824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FBD8-F0A3-252B-AFA3-5E06CE051C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A4C04-0174-2FDF-8C66-BFD1C0356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092511-1C46-89E6-51BA-5E871D017343}"/>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5" name="Footer Placeholder 4">
            <a:extLst>
              <a:ext uri="{FF2B5EF4-FFF2-40B4-BE49-F238E27FC236}">
                <a16:creationId xmlns:a16="http://schemas.microsoft.com/office/drawing/2014/main" id="{69794E5E-EC1E-4C5A-13CC-03B8C140E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F185B-C942-6EAB-F3AE-7D6887EC6303}"/>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1416146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464E-CFB0-780C-F0F4-ECD6EC638C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3F164-FF60-6744-1780-F5DE52141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26486-108D-1814-9D2F-838E852E4933}"/>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5" name="Footer Placeholder 4">
            <a:extLst>
              <a:ext uri="{FF2B5EF4-FFF2-40B4-BE49-F238E27FC236}">
                <a16:creationId xmlns:a16="http://schemas.microsoft.com/office/drawing/2014/main" id="{56097BE6-EEEB-40A4-5B57-6B9148FDE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42C38-C6F1-2D40-E3B3-3A3B34ADE885}"/>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21835583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E2BE-27BD-FCDE-6D3D-C81E7ED88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45D20A-CA97-7087-42EA-717F35C0E2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4C3D5-D003-9935-FD17-EE177027F097}"/>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5" name="Footer Placeholder 4">
            <a:extLst>
              <a:ext uri="{FF2B5EF4-FFF2-40B4-BE49-F238E27FC236}">
                <a16:creationId xmlns:a16="http://schemas.microsoft.com/office/drawing/2014/main" id="{1A92984A-E23E-DF53-0BBA-090BD179D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5A238-BFC2-6A9B-4DFF-5027C41EAD2E}"/>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12629448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4183-E318-F31F-23BB-66E5E33E2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E818A-A975-8C38-6A6E-605285EB7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D3C66E-EDB5-BB93-266C-C28EE0FFF3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B3FBE8-4ECE-FBEB-0B45-01DA4FA2D2A5}"/>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6" name="Footer Placeholder 5">
            <a:extLst>
              <a:ext uri="{FF2B5EF4-FFF2-40B4-BE49-F238E27FC236}">
                <a16:creationId xmlns:a16="http://schemas.microsoft.com/office/drawing/2014/main" id="{DA341DC8-ACBD-136F-50C2-270C3DE46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EF321-A76E-97AE-3300-DF0948EEC910}"/>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15748289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3512-2A10-2CBF-2BCB-EEB3184B36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DA9B1-BA5B-CC94-A9E3-F09349123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BCAB8-ABEE-87A4-2A39-8072BD7B48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53F0D9-0F25-4E50-DF9E-0EF31ECA1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02CD5-1300-66D7-5A14-6883620144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ED17DE-39AE-F8D6-6462-1D9D1F4851DD}"/>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8" name="Footer Placeholder 7">
            <a:extLst>
              <a:ext uri="{FF2B5EF4-FFF2-40B4-BE49-F238E27FC236}">
                <a16:creationId xmlns:a16="http://schemas.microsoft.com/office/drawing/2014/main" id="{89883DE1-D6D1-9BD0-9995-7ECDB5F293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15A83-3780-37DE-237B-B06DA1C16B80}"/>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21859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675781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98CE-64EE-5CEA-B403-623906CF41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38373-8D64-1231-AF42-5AAE1A060492}"/>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4" name="Footer Placeholder 3">
            <a:extLst>
              <a:ext uri="{FF2B5EF4-FFF2-40B4-BE49-F238E27FC236}">
                <a16:creationId xmlns:a16="http://schemas.microsoft.com/office/drawing/2014/main" id="{86DA7797-9009-C721-7833-1BD95548AE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4D210D-31C5-668D-CD72-4E93C8AD048A}"/>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36725398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44DF3F-382A-7E6B-F9C4-DAD7EF90D003}"/>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3" name="Footer Placeholder 2">
            <a:extLst>
              <a:ext uri="{FF2B5EF4-FFF2-40B4-BE49-F238E27FC236}">
                <a16:creationId xmlns:a16="http://schemas.microsoft.com/office/drawing/2014/main" id="{A6AC04A8-89B2-0625-AA3D-25AE48F626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6AC87A-0E33-3D40-8C7F-9FFE7A369672}"/>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31905948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22FF-1796-2ECB-EDC5-B92915DD3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81CFB2-8AAF-48FC-74D9-EBC465E32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04D1D-24B6-7B7A-50D1-EA29E3416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09B21-D654-A98D-2448-9A5FFA03D26D}"/>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6" name="Footer Placeholder 5">
            <a:extLst>
              <a:ext uri="{FF2B5EF4-FFF2-40B4-BE49-F238E27FC236}">
                <a16:creationId xmlns:a16="http://schemas.microsoft.com/office/drawing/2014/main" id="{107F8513-6DA0-5BC7-EFB4-16EE91F31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96B4B-3642-E158-770F-6C61845AC0FC}"/>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16613481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516D-695A-1EED-B2CF-557738EAE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4E150-E92F-5B0A-52D5-EC1F28BCD3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8EEB74-47E5-3A88-FCBE-35B3EE33D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2BD9B-B5D6-E83D-4C85-B5F4F67982D4}"/>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6" name="Footer Placeholder 5">
            <a:extLst>
              <a:ext uri="{FF2B5EF4-FFF2-40B4-BE49-F238E27FC236}">
                <a16:creationId xmlns:a16="http://schemas.microsoft.com/office/drawing/2014/main" id="{6B586ED7-AF72-83CE-0EFE-E421045A9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4235C-9E9B-C483-44CC-B15154E9948C}"/>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27231072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DE94-ACA6-A74E-09E3-BC0FE7813A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51310D-9D95-EB16-0F61-93F362FEB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6F1A1-C89B-DF8C-8688-11E8C66F613D}"/>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5" name="Footer Placeholder 4">
            <a:extLst>
              <a:ext uri="{FF2B5EF4-FFF2-40B4-BE49-F238E27FC236}">
                <a16:creationId xmlns:a16="http://schemas.microsoft.com/office/drawing/2014/main" id="{8F158551-241E-894C-FB81-ED37D2776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D7225-9D9A-F697-FC97-3100EF6400AA}"/>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26825005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DB311-6031-2856-C568-0E97BA1B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0C2519-C21B-FD90-8553-47BDB5294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938CE-7343-89E2-4E08-709214D86587}"/>
              </a:ext>
            </a:extLst>
          </p:cNvPr>
          <p:cNvSpPr>
            <a:spLocks noGrp="1"/>
          </p:cNvSpPr>
          <p:nvPr>
            <p:ph type="dt" sz="half" idx="10"/>
          </p:nvPr>
        </p:nvSpPr>
        <p:spPr/>
        <p:txBody>
          <a:bodyPr/>
          <a:lstStyle/>
          <a:p>
            <a:fld id="{1838ADFC-63D0-4D8A-A195-039A0F297B34}" type="datetimeFigureOut">
              <a:rPr lang="en-US" smtClean="0"/>
              <a:t>1/24/2025</a:t>
            </a:fld>
            <a:endParaRPr lang="en-US"/>
          </a:p>
        </p:txBody>
      </p:sp>
      <p:sp>
        <p:nvSpPr>
          <p:cNvPr id="5" name="Footer Placeholder 4">
            <a:extLst>
              <a:ext uri="{FF2B5EF4-FFF2-40B4-BE49-F238E27FC236}">
                <a16:creationId xmlns:a16="http://schemas.microsoft.com/office/drawing/2014/main" id="{3E936C36-471A-A87C-E980-1566E82F5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EBC9D-F5DA-EF95-FA94-138279369E0F}"/>
              </a:ext>
            </a:extLst>
          </p:cNvPr>
          <p:cNvSpPr>
            <a:spLocks noGrp="1"/>
          </p:cNvSpPr>
          <p:nvPr>
            <p:ph type="sldNum" sz="quarter" idx="12"/>
          </p:nvPr>
        </p:nvSpPr>
        <p:spPr/>
        <p:txBody>
          <a:bodyPr/>
          <a:lstStyle/>
          <a:p>
            <a:fld id="{F34D7379-AF12-4076-9249-4081B248168C}" type="slidenum">
              <a:rPr lang="en-US" smtClean="0"/>
              <a:t>‹#›</a:t>
            </a:fld>
            <a:endParaRPr lang="en-US"/>
          </a:p>
        </p:txBody>
      </p:sp>
    </p:spTree>
    <p:extLst>
      <p:ext uri="{BB962C8B-B14F-4D97-AF65-F5344CB8AC3E}">
        <p14:creationId xmlns:p14="http://schemas.microsoft.com/office/powerpoint/2010/main" val="9514041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1/24/2025</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486145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1/24/2025</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936987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1/24/2025</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10679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1/24/2025</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0387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922699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1/24/2025</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853599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1/24/2025</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409409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1/24/2025</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52054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1/24/2025</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323080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1/24/2025</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850370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1/24/2025</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365025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1/24/2025</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5139467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1/24/2025</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042744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016484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7117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560783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1/24/2025</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6352280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65720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527277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068570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159643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68949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9844276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1/24/2025</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8340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4016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1/24/2025</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3241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1/24/2025</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870878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1/24/2025</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897038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1/24/2025</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0191649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1/24/2025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1312081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DE2A4-F119-9715-C318-4B05BDE3F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600DA-25DB-3252-9053-7ED6198E8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8B544-ADFC-5D10-154F-91EC5BDC8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38ADFC-63D0-4D8A-A195-039A0F297B34}" type="datetimeFigureOut">
              <a:rPr lang="en-US" smtClean="0"/>
              <a:t>1/24/2025</a:t>
            </a:fld>
            <a:endParaRPr lang="en-US"/>
          </a:p>
        </p:txBody>
      </p:sp>
      <p:sp>
        <p:nvSpPr>
          <p:cNvPr id="5" name="Footer Placeholder 4">
            <a:extLst>
              <a:ext uri="{FF2B5EF4-FFF2-40B4-BE49-F238E27FC236}">
                <a16:creationId xmlns:a16="http://schemas.microsoft.com/office/drawing/2014/main" id="{A9CF52D4-437A-6F53-78A4-FA3821A49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833193-F6D4-4AEC-1160-CD1DC4025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4D7379-AF12-4076-9249-4081B248168C}" type="slidenum">
              <a:rPr lang="en-US" smtClean="0"/>
              <a:t>‹#›</a:t>
            </a:fld>
            <a:endParaRPr lang="en-US"/>
          </a:p>
        </p:txBody>
      </p:sp>
    </p:spTree>
    <p:extLst>
      <p:ext uri="{BB962C8B-B14F-4D97-AF65-F5344CB8AC3E}">
        <p14:creationId xmlns:p14="http://schemas.microsoft.com/office/powerpoint/2010/main" val="37614130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1/24/2025</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92612257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1/24/2025</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3040423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44E628D-6ACA-0747-CB40-75D47B91B8E9}"/>
              </a:ext>
            </a:extLst>
          </p:cNvPr>
          <p:cNvSpPr>
            <a:spLocks noGrp="1"/>
          </p:cNvSpPr>
          <p:nvPr>
            <p:ph type="ctrTitle"/>
          </p:nvPr>
        </p:nvSpPr>
        <p:spPr>
          <a:xfrm>
            <a:off x="1080000" y="862151"/>
            <a:ext cx="6120000" cy="1009486"/>
          </a:xfrm>
        </p:spPr>
        <p:txBody>
          <a:bodyPr vert="horz" lIns="0" tIns="0" rIns="0" bIns="0" rtlCol="0" anchor="b" anchorCtr="0">
            <a:normAutofit/>
          </a:bodyPr>
          <a:lstStyle/>
          <a:p>
            <a:r>
              <a:rPr lang="en-US" dirty="0"/>
              <a:t>Key Features of Git</a:t>
            </a:r>
          </a:p>
        </p:txBody>
      </p:sp>
      <p:cxnSp>
        <p:nvCxnSpPr>
          <p:cNvPr id="139" name="Straight Connector 138">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1C146FE-915C-3D71-65A9-2A9A46BF7704}"/>
              </a:ext>
            </a:extLst>
          </p:cNvPr>
          <p:cNvSpPr>
            <a:spLocks noGrp="1"/>
          </p:cNvSpPr>
          <p:nvPr>
            <p:ph type="subTitle" idx="1"/>
          </p:nvPr>
        </p:nvSpPr>
        <p:spPr>
          <a:xfrm>
            <a:off x="1080000" y="2759076"/>
            <a:ext cx="6121400" cy="3430707"/>
          </a:xfrm>
        </p:spPr>
        <p:txBody>
          <a:bodyPr vert="horz" lIns="0" tIns="0" rIns="0" bIns="0" rtlCol="0" anchor="t" anchorCtr="0">
            <a:noAutofit/>
          </a:bodyPr>
          <a:lstStyle/>
          <a:p>
            <a:pPr indent="-270000" algn="l">
              <a:lnSpc>
                <a:spcPct val="115000"/>
              </a:lnSpc>
              <a:buFont typeface="Arial" panose="020B0604020202020204" pitchFamily="34" charset="0"/>
              <a:buChar char="•"/>
            </a:pPr>
            <a:r>
              <a:rPr lang="en-US" sz="1400" b="1" spc="50" dirty="0"/>
              <a:t>Distributed Architecture</a:t>
            </a:r>
            <a:r>
              <a:rPr lang="en-US" sz="1400" spc="50" dirty="0"/>
              <a:t>: Central server and reduces the risk of data loss.</a:t>
            </a:r>
          </a:p>
          <a:p>
            <a:pPr indent="-270000" algn="l">
              <a:lnSpc>
                <a:spcPct val="115000"/>
              </a:lnSpc>
              <a:buFont typeface="Arial" panose="020B0604020202020204" pitchFamily="34" charset="0"/>
              <a:buChar char="•"/>
            </a:pPr>
            <a:r>
              <a:rPr lang="en-US" sz="1400" b="1" spc="50" dirty="0"/>
              <a:t>Branching and Merging</a:t>
            </a:r>
            <a:r>
              <a:rPr lang="en-US" sz="1400" spc="50" dirty="0"/>
              <a:t>: Git supports powerful branching and merging capabilities, allowing developers to work on different features or fixes simultaneously.</a:t>
            </a:r>
          </a:p>
          <a:p>
            <a:pPr indent="-270000" algn="l">
              <a:lnSpc>
                <a:spcPct val="115000"/>
              </a:lnSpc>
              <a:buFont typeface="Arial" panose="020B0604020202020204" pitchFamily="34" charset="0"/>
              <a:buChar char="•"/>
            </a:pPr>
            <a:r>
              <a:rPr lang="en-US" sz="1400" b="1" spc="50" dirty="0"/>
              <a:t>Staging Area</a:t>
            </a:r>
            <a:r>
              <a:rPr lang="en-US" sz="1400" spc="50" dirty="0"/>
              <a:t>: Before committing changes to the repository, developers can add files to a staging area.</a:t>
            </a:r>
          </a:p>
          <a:p>
            <a:pPr indent="-270000" algn="l">
              <a:lnSpc>
                <a:spcPct val="115000"/>
              </a:lnSpc>
              <a:buFont typeface="Arial" panose="020B0604020202020204" pitchFamily="34" charset="0"/>
              <a:buChar char="•"/>
            </a:pPr>
            <a:r>
              <a:rPr lang="en-US" sz="1400" b="1" spc="50" dirty="0"/>
              <a:t>Commit History</a:t>
            </a:r>
            <a:r>
              <a:rPr lang="en-US" sz="1400" spc="50" dirty="0"/>
              <a:t>: Git maintains a history of all changes made to the repository. </a:t>
            </a:r>
          </a:p>
          <a:p>
            <a:pPr indent="-270000" algn="l">
              <a:lnSpc>
                <a:spcPct val="115000"/>
              </a:lnSpc>
              <a:buFont typeface="Arial" panose="020B0604020202020204" pitchFamily="34" charset="0"/>
              <a:buChar char="•"/>
            </a:pPr>
            <a:r>
              <a:rPr lang="en-US" sz="1400" b="1" spc="50" dirty="0"/>
              <a:t>Collaboration</a:t>
            </a:r>
            <a:r>
              <a:rPr lang="en-US" sz="1400" spc="50" dirty="0"/>
              <a:t>: Developers can clone repositories, push and pull changes, and collaborate on code through pull requests and code reviews.</a:t>
            </a:r>
          </a:p>
        </p:txBody>
      </p:sp>
      <p:pic>
        <p:nvPicPr>
          <p:cNvPr id="69" name="Picture 68" descr="Different types of keys">
            <a:extLst>
              <a:ext uri="{FF2B5EF4-FFF2-40B4-BE49-F238E27FC236}">
                <a16:creationId xmlns:a16="http://schemas.microsoft.com/office/drawing/2014/main" id="{651E74DD-9F4B-8B1F-FAD6-480D3336C861}"/>
              </a:ext>
            </a:extLst>
          </p:cNvPr>
          <p:cNvPicPr>
            <a:picLocks noChangeAspect="1"/>
          </p:cNvPicPr>
          <p:nvPr/>
        </p:nvPicPr>
        <p:blipFill>
          <a:blip r:embed="rId3"/>
          <a:srcRect l="29800" r="33935" b="1"/>
          <a:stretch/>
        </p:blipFill>
        <p:spPr>
          <a:xfrm>
            <a:off x="8321011" y="10"/>
            <a:ext cx="3870989" cy="6857990"/>
          </a:xfrm>
          <a:prstGeom prst="rect">
            <a:avLst/>
          </a:prstGeom>
        </p:spPr>
      </p:pic>
    </p:spTree>
    <p:extLst>
      <p:ext uri="{BB962C8B-B14F-4D97-AF65-F5344CB8AC3E}">
        <p14:creationId xmlns:p14="http://schemas.microsoft.com/office/powerpoint/2010/main" val="202693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0E89540C-2CFB-4072-5F84-D874E1D35C76}"/>
              </a:ext>
            </a:extLst>
          </p:cNvPr>
          <p:cNvSpPr>
            <a:spLocks noGrp="1"/>
          </p:cNvSpPr>
          <p:nvPr>
            <p:ph type="ctrTitle"/>
          </p:nvPr>
        </p:nvSpPr>
        <p:spPr>
          <a:xfrm>
            <a:off x="4984750" y="1011237"/>
            <a:ext cx="6120000" cy="860400"/>
          </a:xfrm>
        </p:spPr>
        <p:txBody>
          <a:bodyPr vert="horz" lIns="0" tIns="0" rIns="0" bIns="0" rtlCol="0" anchor="b" anchorCtr="0">
            <a:normAutofit/>
          </a:bodyPr>
          <a:lstStyle/>
          <a:p>
            <a:pPr>
              <a:lnSpc>
                <a:spcPct val="90000"/>
              </a:lnSpc>
            </a:pPr>
            <a:br>
              <a:rPr lang="en-US" sz="2000" b="1">
                <a:effectLst/>
              </a:rPr>
            </a:br>
            <a:r>
              <a:rPr lang="en-US" sz="2000" b="1">
                <a:effectLst/>
              </a:rPr>
              <a:t>What is the Staging Area in Git (git add)</a:t>
            </a:r>
            <a:endParaRPr lang="en-US" sz="2000"/>
          </a:p>
        </p:txBody>
      </p:sp>
      <p:pic>
        <p:nvPicPr>
          <p:cNvPr id="4" name="Picture 3">
            <a:extLst>
              <a:ext uri="{FF2B5EF4-FFF2-40B4-BE49-F238E27FC236}">
                <a16:creationId xmlns:a16="http://schemas.microsoft.com/office/drawing/2014/main" id="{A57EF85A-DD02-B18E-8956-52B725418E13}"/>
              </a:ext>
            </a:extLst>
          </p:cNvPr>
          <p:cNvPicPr>
            <a:picLocks noChangeAspect="1"/>
          </p:cNvPicPr>
          <p:nvPr/>
        </p:nvPicPr>
        <p:blipFill>
          <a:blip r:embed="rId2"/>
          <a:srcRect l="26089" r="34117"/>
          <a:stretch/>
        </p:blipFill>
        <p:spPr>
          <a:xfrm>
            <a:off x="20" y="10"/>
            <a:ext cx="3870969" cy="6857990"/>
          </a:xfrm>
          <a:prstGeom prst="rect">
            <a:avLst/>
          </a:prstGeom>
        </p:spPr>
      </p:pic>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CD21CF3-33C5-D72F-6F4A-D1D5FA5B01CD}"/>
              </a:ext>
            </a:extLst>
          </p:cNvPr>
          <p:cNvSpPr>
            <a:spLocks noGrp="1"/>
          </p:cNvSpPr>
          <p:nvPr>
            <p:ph type="subTitle" idx="1"/>
          </p:nvPr>
        </p:nvSpPr>
        <p:spPr>
          <a:xfrm>
            <a:off x="4984750" y="2759076"/>
            <a:ext cx="6121400" cy="3304839"/>
          </a:xfrm>
        </p:spPr>
        <p:txBody>
          <a:bodyPr vert="horz" lIns="0" tIns="0" rIns="0" bIns="0" rtlCol="0" anchor="t" anchorCtr="0">
            <a:normAutofit lnSpcReduction="10000"/>
          </a:bodyPr>
          <a:lstStyle/>
          <a:p>
            <a:pPr algn="l">
              <a:lnSpc>
                <a:spcPct val="115000"/>
              </a:lnSpc>
            </a:pPr>
            <a:r>
              <a:rPr lang="en-US" sz="1800" dirty="0">
                <a:effectLst/>
              </a:rPr>
              <a:t>The </a:t>
            </a:r>
            <a:r>
              <a:rPr lang="en-US" sz="1800" b="1" dirty="0">
                <a:effectLst/>
              </a:rPr>
              <a:t>staging area is a file</a:t>
            </a:r>
            <a:r>
              <a:rPr lang="en-US" sz="1800" dirty="0">
                <a:effectLst/>
              </a:rPr>
              <a:t>, generally contained in your Git directory, that stores information about what will go into your next commit. It allows you to review and control changes before they are committed.</a:t>
            </a:r>
          </a:p>
          <a:p>
            <a:pPr marL="285750" indent="-285750" algn="l">
              <a:lnSpc>
                <a:spcPct val="115000"/>
              </a:lnSpc>
              <a:buFont typeface="Arial" panose="020B0604020202020204" pitchFamily="34" charset="0"/>
              <a:buChar char="•"/>
            </a:pPr>
            <a:r>
              <a:rPr lang="en-US" sz="1800" b="1" dirty="0">
                <a:effectLst/>
              </a:rPr>
              <a:t>Stage a File</a:t>
            </a:r>
            <a:r>
              <a:rPr lang="en-US" sz="1800" dirty="0">
                <a:effectLst/>
              </a:rPr>
              <a:t>: To stage a specific file, run:</a:t>
            </a:r>
          </a:p>
          <a:p>
            <a:pPr>
              <a:lnSpc>
                <a:spcPct val="115000"/>
              </a:lnSpc>
            </a:pPr>
            <a:r>
              <a:rPr lang="en-US" sz="1800" b="1" dirty="0"/>
              <a:t>$ git add &lt;</a:t>
            </a:r>
            <a:r>
              <a:rPr lang="en-US" sz="1800" b="1" dirty="0" err="1"/>
              <a:t>file_name</a:t>
            </a:r>
            <a:r>
              <a:rPr lang="en-US" sz="1800" b="1" dirty="0"/>
              <a:t>&gt;</a:t>
            </a:r>
            <a:endParaRPr lang="en-US" sz="1800" b="1" dirty="0">
              <a:effectLst/>
            </a:endParaRPr>
          </a:p>
          <a:p>
            <a:pPr marL="285750" indent="-285750" algn="l">
              <a:lnSpc>
                <a:spcPct val="115000"/>
              </a:lnSpc>
              <a:buFont typeface="Arial" panose="020B0604020202020204" pitchFamily="34" charset="0"/>
              <a:buChar char="•"/>
            </a:pPr>
            <a:r>
              <a:rPr lang="en-US" sz="1800" b="1" dirty="0">
                <a:effectLst/>
              </a:rPr>
              <a:t>Stage All Changes: </a:t>
            </a:r>
            <a:r>
              <a:rPr lang="en-US" sz="1800" dirty="0">
                <a:effectLst/>
              </a:rPr>
              <a:t>To stage all changes at once, you can use</a:t>
            </a:r>
            <a:r>
              <a:rPr lang="en-US" sz="1800" b="1" dirty="0">
                <a:effectLst/>
              </a:rPr>
              <a:t>:</a:t>
            </a:r>
          </a:p>
          <a:p>
            <a:pPr>
              <a:lnSpc>
                <a:spcPct val="115000"/>
              </a:lnSpc>
            </a:pPr>
            <a:r>
              <a:rPr lang="en-US" sz="1800" b="1" dirty="0"/>
              <a:t>$ git add *</a:t>
            </a:r>
            <a:endParaRPr lang="en-US" sz="1800" b="1" dirty="0">
              <a:effectLst/>
            </a:endParaRPr>
          </a:p>
          <a:p>
            <a:pPr marL="285750" indent="-285750" algn="l">
              <a:lnSpc>
                <a:spcPct val="115000"/>
              </a:lnSpc>
              <a:buFont typeface="Arial" panose="020B0604020202020204" pitchFamily="34" charset="0"/>
              <a:buChar char="•"/>
            </a:pPr>
            <a:endParaRPr lang="en-US" sz="1600" dirty="0">
              <a:effectLst/>
            </a:endParaRPr>
          </a:p>
          <a:p>
            <a:pPr marL="342900" indent="-342900" algn="l">
              <a:lnSpc>
                <a:spcPct val="115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424248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2" name="Rectangle 21">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EA098AC-C8A9-E0B9-536C-6F531AA27A0D}"/>
              </a:ext>
            </a:extLst>
          </p:cNvPr>
          <p:cNvSpPr>
            <a:spLocks noGrp="1"/>
          </p:cNvSpPr>
          <p:nvPr>
            <p:ph type="ctrTitle"/>
          </p:nvPr>
        </p:nvSpPr>
        <p:spPr>
          <a:xfrm>
            <a:off x="208547" y="216311"/>
            <a:ext cx="8139040" cy="393289"/>
          </a:xfrm>
        </p:spPr>
        <p:txBody>
          <a:bodyPr vert="horz" lIns="91440" tIns="45720" rIns="91440" bIns="45720" rtlCol="0" anchor="b">
            <a:normAutofit fontScale="90000"/>
          </a:bodyPr>
          <a:lstStyle/>
          <a:p>
            <a:r>
              <a:rPr lang="en-US" b="1" i="1" kern="1200" spc="100" baseline="0" dirty="0">
                <a:solidFill>
                  <a:srgbClr val="FFC000"/>
                </a:solidFill>
                <a:effectLst/>
                <a:latin typeface="+mj-lt"/>
                <a:ea typeface="+mj-ea"/>
                <a:cs typeface="+mj-cs"/>
              </a:rPr>
              <a:t>Introduction of Configuration Variables</a:t>
            </a:r>
          </a:p>
        </p:txBody>
      </p:sp>
      <p:sp>
        <p:nvSpPr>
          <p:cNvPr id="3" name="Subtitle 2">
            <a:extLst>
              <a:ext uri="{FF2B5EF4-FFF2-40B4-BE49-F238E27FC236}">
                <a16:creationId xmlns:a16="http://schemas.microsoft.com/office/drawing/2014/main" id="{E319C61E-28ED-9BD7-36AA-501FF9747003}"/>
              </a:ext>
            </a:extLst>
          </p:cNvPr>
          <p:cNvSpPr>
            <a:spLocks noGrp="1"/>
          </p:cNvSpPr>
          <p:nvPr>
            <p:ph type="subTitle" idx="1"/>
          </p:nvPr>
        </p:nvSpPr>
        <p:spPr>
          <a:xfrm>
            <a:off x="208547" y="747252"/>
            <a:ext cx="8069179" cy="5990432"/>
          </a:xfrm>
        </p:spPr>
        <p:txBody>
          <a:bodyPr vert="horz" lIns="91440" tIns="45720" rIns="91440" bIns="45720" rtlCol="0">
            <a:normAutofit fontScale="85000" lnSpcReduction="20000"/>
          </a:bodyPr>
          <a:lstStyle/>
          <a:p>
            <a:pPr marL="182880" indent="-342900">
              <a:lnSpc>
                <a:spcPct val="110000"/>
              </a:lnSpc>
              <a:buFont typeface="Arial" panose="020B0604020202020204" pitchFamily="34" charset="0"/>
              <a:buChar char="•"/>
            </a:pPr>
            <a:r>
              <a:rPr lang="en-US" sz="2000" dirty="0">
                <a:solidFill>
                  <a:srgbClr val="C00000"/>
                </a:solidFill>
                <a:effectLst/>
              </a:rPr>
              <a:t>System-level Configuration </a:t>
            </a:r>
          </a:p>
          <a:p>
            <a:pPr marL="182880" lvl="1" algn="l">
              <a:lnSpc>
                <a:spcPct val="110000"/>
              </a:lnSpc>
              <a:spcAft>
                <a:spcPts val="800"/>
              </a:spcAft>
            </a:pPr>
            <a:r>
              <a:rPr lang="en-US" sz="2100" dirty="0"/>
              <a:t>To set a system-level configuration variable, you need to have administrative privileges. Use the following command:</a:t>
            </a:r>
          </a:p>
          <a:p>
            <a:pPr marL="182880" lvl="1">
              <a:lnSpc>
                <a:spcPct val="110000"/>
              </a:lnSpc>
              <a:spcAft>
                <a:spcPts val="800"/>
              </a:spcAft>
            </a:pPr>
            <a:r>
              <a:rPr lang="en-US" sz="2100" dirty="0">
                <a:solidFill>
                  <a:srgbClr val="00B0F0"/>
                </a:solidFill>
              </a:rPr>
              <a:t>sudo git config --system &lt;variable&gt; &lt;value&gt;</a:t>
            </a:r>
          </a:p>
          <a:p>
            <a:pPr marL="182880" lvl="1" algn="l">
              <a:lnSpc>
                <a:spcPct val="110000"/>
              </a:lnSpc>
            </a:pPr>
            <a:r>
              <a:rPr lang="en-US" dirty="0">
                <a:effectLst/>
              </a:rPr>
              <a:t>For example:</a:t>
            </a:r>
          </a:p>
          <a:p>
            <a:pPr marL="182880" marR="0" lvl="1">
              <a:lnSpc>
                <a:spcPct val="110000"/>
              </a:lnSpc>
              <a:spcAft>
                <a:spcPts val="800"/>
              </a:spcAft>
            </a:pPr>
            <a:r>
              <a:rPr lang="en-US" sz="2100" dirty="0">
                <a:solidFill>
                  <a:srgbClr val="00B0F0"/>
                </a:solidFill>
              </a:rPr>
              <a:t>sudo git config --system user.name "Your Name"</a:t>
            </a:r>
          </a:p>
          <a:p>
            <a:pPr marL="182880" indent="-342900">
              <a:lnSpc>
                <a:spcPct val="110000"/>
              </a:lnSpc>
              <a:buFont typeface="Arial" panose="020B0604020202020204" pitchFamily="34" charset="0"/>
              <a:buChar char="•"/>
            </a:pPr>
            <a:r>
              <a:rPr lang="en-US" sz="2000" dirty="0">
                <a:solidFill>
                  <a:srgbClr val="C00000"/>
                </a:solidFill>
              </a:rPr>
              <a:t>Global-level Configuration </a:t>
            </a:r>
          </a:p>
          <a:p>
            <a:pPr marL="182880" marR="0" lvl="1" algn="l">
              <a:lnSpc>
                <a:spcPct val="110000"/>
              </a:lnSpc>
              <a:spcAft>
                <a:spcPts val="800"/>
              </a:spcAft>
            </a:pPr>
            <a:r>
              <a:rPr lang="en-US" sz="2100" dirty="0"/>
              <a:t>To set a global configuration variable for the current user, use:</a:t>
            </a:r>
          </a:p>
          <a:p>
            <a:pPr marL="182880" marR="0" lvl="1">
              <a:lnSpc>
                <a:spcPct val="110000"/>
              </a:lnSpc>
              <a:spcAft>
                <a:spcPts val="800"/>
              </a:spcAft>
            </a:pPr>
            <a:r>
              <a:rPr lang="en-US" sz="2100" dirty="0">
                <a:solidFill>
                  <a:srgbClr val="00B0F0"/>
                </a:solidFill>
              </a:rPr>
              <a:t>git config --global &lt;variable&gt; &lt;value&gt;</a:t>
            </a:r>
          </a:p>
          <a:p>
            <a:pPr marL="182880" lvl="1" algn="l">
              <a:lnSpc>
                <a:spcPct val="110000"/>
              </a:lnSpc>
            </a:pPr>
            <a:r>
              <a:rPr lang="en-US" dirty="0"/>
              <a:t>For example:</a:t>
            </a:r>
          </a:p>
          <a:p>
            <a:pPr marL="182880" lvl="1">
              <a:lnSpc>
                <a:spcPct val="110000"/>
              </a:lnSpc>
              <a:spcAft>
                <a:spcPts val="800"/>
              </a:spcAft>
            </a:pPr>
            <a:r>
              <a:rPr lang="en-US" sz="2100" dirty="0">
                <a:solidFill>
                  <a:srgbClr val="00B0F0"/>
                </a:solidFill>
              </a:rPr>
              <a:t>git config --global user.email your.email@example.com</a:t>
            </a:r>
          </a:p>
          <a:p>
            <a:pPr marL="182880" indent="-342900">
              <a:lnSpc>
                <a:spcPct val="110000"/>
              </a:lnSpc>
              <a:buFont typeface="Arial" panose="020B0604020202020204" pitchFamily="34" charset="0"/>
              <a:buChar char="•"/>
            </a:pPr>
            <a:r>
              <a:rPr lang="en-US" sz="2000" dirty="0">
                <a:solidFill>
                  <a:srgbClr val="C00000"/>
                </a:solidFill>
              </a:rPr>
              <a:t>Local-level Configuration </a:t>
            </a:r>
          </a:p>
          <a:p>
            <a:pPr marL="182880" lvl="1" algn="l">
              <a:lnSpc>
                <a:spcPct val="110000"/>
              </a:lnSpc>
            </a:pPr>
            <a:r>
              <a:rPr lang="en-US" dirty="0"/>
              <a:t>To set a configuration variable for a specific repository, navigate to the repository's directory and use:</a:t>
            </a:r>
          </a:p>
          <a:p>
            <a:pPr marL="182880" marR="0" lvl="1">
              <a:lnSpc>
                <a:spcPct val="110000"/>
              </a:lnSpc>
            </a:pPr>
            <a:r>
              <a:rPr lang="en-US" sz="2100" dirty="0">
                <a:solidFill>
                  <a:srgbClr val="00B0F0"/>
                </a:solidFill>
              </a:rPr>
              <a:t>git config &lt;variable&gt; &lt;value&gt;</a:t>
            </a:r>
          </a:p>
          <a:p>
            <a:pPr marL="182880" marR="0" lvl="1" algn="l">
              <a:lnSpc>
                <a:spcPct val="110000"/>
              </a:lnSpc>
            </a:pPr>
            <a:r>
              <a:rPr lang="en-US" dirty="0"/>
              <a:t>For example:</a:t>
            </a:r>
          </a:p>
          <a:p>
            <a:pPr marL="182880" lvl="1">
              <a:lnSpc>
                <a:spcPct val="110000"/>
              </a:lnSpc>
            </a:pPr>
            <a:r>
              <a:rPr lang="en-US" sz="2100" dirty="0">
                <a:solidFill>
                  <a:srgbClr val="00B0F0"/>
                </a:solidFill>
              </a:rPr>
              <a:t>git config user.name "Your Name"</a:t>
            </a:r>
          </a:p>
          <a:p>
            <a:pPr marL="182880">
              <a:lnSpc>
                <a:spcPct val="110000"/>
              </a:lnSpc>
            </a:pPr>
            <a:endParaRPr lang="en-US" sz="500" dirty="0"/>
          </a:p>
        </p:txBody>
      </p:sp>
      <p:sp>
        <p:nvSpPr>
          <p:cNvPr id="24" name="Rectangle 23">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Light"/>
              <a:ea typeface="+mn-ea"/>
              <a:cs typeface="+mn-cs"/>
            </a:endParaRPr>
          </a:p>
        </p:txBody>
      </p:sp>
      <p:pic>
        <p:nvPicPr>
          <p:cNvPr id="4" name="Picture 3">
            <a:extLst>
              <a:ext uri="{FF2B5EF4-FFF2-40B4-BE49-F238E27FC236}">
                <a16:creationId xmlns:a16="http://schemas.microsoft.com/office/drawing/2014/main" id="{A6B9E507-C2FC-1F89-8411-27CD31D3E9DA}"/>
              </a:ext>
            </a:extLst>
          </p:cNvPr>
          <p:cNvPicPr>
            <a:picLocks noChangeAspect="1"/>
          </p:cNvPicPr>
          <p:nvPr/>
        </p:nvPicPr>
        <p:blipFill>
          <a:blip r:embed="rId3"/>
          <a:srcRect t="977" r="-3" b="-3"/>
          <a:stretch/>
        </p:blipFill>
        <p:spPr>
          <a:xfrm>
            <a:off x="8696640" y="3396062"/>
            <a:ext cx="3496111" cy="3461938"/>
          </a:xfrm>
          <a:prstGeom prst="rect">
            <a:avLst/>
          </a:prstGeom>
        </p:spPr>
      </p:pic>
    </p:spTree>
    <p:extLst>
      <p:ext uri="{BB962C8B-B14F-4D97-AF65-F5344CB8AC3E}">
        <p14:creationId xmlns:p14="http://schemas.microsoft.com/office/powerpoint/2010/main" val="338824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pic>
        <p:nvPicPr>
          <p:cNvPr id="4" name="Picture 3">
            <a:extLst>
              <a:ext uri="{FF2B5EF4-FFF2-40B4-BE49-F238E27FC236}">
                <a16:creationId xmlns:a16="http://schemas.microsoft.com/office/drawing/2014/main" id="{90465F73-71C2-DC27-9D72-09746A8D19F3}"/>
              </a:ext>
            </a:extLst>
          </p:cNvPr>
          <p:cNvPicPr>
            <a:picLocks noChangeAspect="1"/>
          </p:cNvPicPr>
          <p:nvPr/>
        </p:nvPicPr>
        <p:blipFill>
          <a:blip r:embed="rId2"/>
          <a:srcRect l="7918" r="46679" b="1"/>
          <a:stretch/>
        </p:blipFill>
        <p:spPr>
          <a:xfrm>
            <a:off x="9124335" y="10"/>
            <a:ext cx="3067664" cy="6857990"/>
          </a:xfrm>
          <a:prstGeom prst="rect">
            <a:avLst/>
          </a:prstGeom>
        </p:spPr>
      </p:pic>
      <p:sp>
        <p:nvSpPr>
          <p:cNvPr id="2" name="Title 1">
            <a:extLst>
              <a:ext uri="{FF2B5EF4-FFF2-40B4-BE49-F238E27FC236}">
                <a16:creationId xmlns:a16="http://schemas.microsoft.com/office/drawing/2014/main" id="{D9D9AC7D-32A6-D216-6A02-93DB764AE062}"/>
              </a:ext>
            </a:extLst>
          </p:cNvPr>
          <p:cNvSpPr>
            <a:spLocks noGrp="1"/>
          </p:cNvSpPr>
          <p:nvPr>
            <p:ph type="ctrTitle"/>
          </p:nvPr>
        </p:nvSpPr>
        <p:spPr>
          <a:xfrm>
            <a:off x="612648" y="137653"/>
            <a:ext cx="6035040" cy="550605"/>
          </a:xfrm>
        </p:spPr>
        <p:txBody>
          <a:bodyPr vert="horz" lIns="91440" tIns="45720" rIns="91440" bIns="45720" rtlCol="0" anchor="b">
            <a:normAutofit fontScale="90000"/>
          </a:bodyPr>
          <a:lstStyle/>
          <a:p>
            <a:pPr algn="l"/>
            <a:r>
              <a:rPr lang="en-US" sz="3600" b="1" kern="1200" dirty="0">
                <a:solidFill>
                  <a:schemeClr val="tx1"/>
                </a:solidFill>
                <a:effectLst/>
                <a:latin typeface="+mj-lt"/>
                <a:ea typeface="+mj-ea"/>
                <a:cs typeface="+mj-cs"/>
              </a:rPr>
              <a:t>Git Workflow</a:t>
            </a:r>
            <a:endParaRPr lang="en-US" sz="3600" b="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D7E4E1D2-0DBF-CEB1-ED54-0D99EBD446FB}"/>
              </a:ext>
            </a:extLst>
          </p:cNvPr>
          <p:cNvSpPr>
            <a:spLocks noGrp="1"/>
          </p:cNvSpPr>
          <p:nvPr>
            <p:ph type="subTitle" idx="1"/>
          </p:nvPr>
        </p:nvSpPr>
        <p:spPr>
          <a:xfrm>
            <a:off x="612647" y="688258"/>
            <a:ext cx="8511687" cy="5879689"/>
          </a:xfrm>
        </p:spPr>
        <p:txBody>
          <a:bodyPr vert="horz" lIns="91440" tIns="45720" rIns="91440" bIns="45720" rtlCol="0">
            <a:normAutofit/>
          </a:bodyPr>
          <a:lstStyle/>
          <a:p>
            <a:pPr marR="0" indent="-228600" algn="l">
              <a:lnSpc>
                <a:spcPct val="110000"/>
              </a:lnSpc>
              <a:spcBef>
                <a:spcPts val="0"/>
              </a:spcBef>
              <a:spcAft>
                <a:spcPts val="800"/>
              </a:spcAft>
              <a:buFont typeface="Arial" panose="020B0604020202020204" pitchFamily="34" charset="0"/>
              <a:buChar char="•"/>
            </a:pPr>
            <a:r>
              <a:rPr lang="en-US" sz="1200" b="1" dirty="0"/>
              <a:t>Working Directory</a:t>
            </a:r>
          </a:p>
          <a:p>
            <a:pPr marL="342900" marR="0" lvl="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effectLst/>
              </a:rPr>
              <a:t>This is your local copy of the project's files.</a:t>
            </a:r>
          </a:p>
          <a:p>
            <a:pPr marL="342900" marR="0" lvl="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effectLst/>
              </a:rPr>
              <a:t>You can edit files here, and any changes you make will be marked as modified.</a:t>
            </a:r>
          </a:p>
          <a:p>
            <a:pPr marL="342900" marR="0" lvl="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effectLst/>
              </a:rPr>
              <a:t>Think of it as the state of your project as it exists on your local machine.</a:t>
            </a:r>
          </a:p>
          <a:p>
            <a:pPr indent="-228600" algn="l">
              <a:lnSpc>
                <a:spcPct val="110000"/>
              </a:lnSpc>
              <a:spcBef>
                <a:spcPts val="0"/>
              </a:spcBef>
              <a:spcAft>
                <a:spcPts val="800"/>
              </a:spcAft>
              <a:buFont typeface="Arial" panose="020B0604020202020204" pitchFamily="34" charset="0"/>
              <a:buChar char="•"/>
            </a:pPr>
            <a:r>
              <a:rPr lang="en-US" sz="1200" b="1" dirty="0"/>
              <a:t>Staging Area (Index)</a:t>
            </a:r>
          </a:p>
          <a:p>
            <a:pPr marL="342900" marR="0" lvl="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effectLst/>
              </a:rPr>
              <a:t>This is a place where you prepare files before committing them to the local repository.</a:t>
            </a:r>
          </a:p>
          <a:p>
            <a:pPr marL="342900" marR="0" lvl="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effectLst/>
              </a:rPr>
              <a:t>Files are moved from the working directory to the staging area using the git add command.</a:t>
            </a:r>
          </a:p>
          <a:p>
            <a:pPr marL="342900" marR="0" lvl="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effectLst/>
              </a:rPr>
              <a:t>It acts as a buffer between the working directory and the local repository, allowing you to group changes logically before committing.</a:t>
            </a:r>
          </a:p>
          <a:p>
            <a:pPr marL="0" marR="0" indent="-228600" algn="l">
              <a:lnSpc>
                <a:spcPct val="110000"/>
              </a:lnSpc>
              <a:spcBef>
                <a:spcPts val="0"/>
              </a:spcBef>
              <a:spcAft>
                <a:spcPts val="800"/>
              </a:spcAft>
              <a:buFont typeface="Arial" panose="020B0604020202020204" pitchFamily="34" charset="0"/>
              <a:buChar char="•"/>
            </a:pPr>
            <a:r>
              <a:rPr lang="en-US" sz="1200" b="1" dirty="0">
                <a:effectLst/>
              </a:rPr>
              <a:t>Remote Repository</a:t>
            </a:r>
            <a:endParaRPr lang="en-US" sz="1200" dirty="0">
              <a:effectLst/>
            </a:endParaRPr>
          </a:p>
          <a:p>
            <a:pPr marL="34290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t>This is a version of your project hosted on a remote server (like GitHub, GitLab, or Bitbucket).</a:t>
            </a:r>
          </a:p>
          <a:p>
            <a:pPr marL="34290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t>It allows you to share your code with others and collaborate on the project.</a:t>
            </a:r>
          </a:p>
          <a:p>
            <a:pPr marL="342900" indent="-228600" algn="l">
              <a:lnSpc>
                <a:spcPct val="110000"/>
              </a:lnSpc>
              <a:spcBef>
                <a:spcPts val="0"/>
              </a:spcBef>
              <a:spcAft>
                <a:spcPts val="800"/>
              </a:spcAft>
              <a:buSzPts val="1000"/>
              <a:buFont typeface="Arial" panose="020B0604020202020204" pitchFamily="34" charset="0"/>
              <a:buChar char="•"/>
              <a:tabLst>
                <a:tab pos="457200" algn="l"/>
              </a:tabLst>
            </a:pPr>
            <a:r>
              <a:rPr lang="en-US" sz="1200" dirty="0"/>
              <a:t>You push your commits from the local repository to the remote repository using git push, and you pull updates from it using git pull.</a:t>
            </a:r>
          </a:p>
          <a:p>
            <a:pPr marL="0" marR="0" indent="-228600" algn="l">
              <a:lnSpc>
                <a:spcPct val="110000"/>
              </a:lnSpc>
              <a:spcBef>
                <a:spcPts val="0"/>
              </a:spcBef>
              <a:spcAft>
                <a:spcPts val="800"/>
              </a:spcAft>
              <a:buFont typeface="Arial" panose="020B0604020202020204" pitchFamily="34" charset="0"/>
              <a:buChar char="•"/>
            </a:pPr>
            <a:r>
              <a:rPr lang="en-US" sz="1200" b="1" dirty="0">
                <a:effectLst/>
              </a:rPr>
              <a:t>The Workflow</a:t>
            </a:r>
            <a:endParaRPr lang="en-US" sz="1200" dirty="0">
              <a:effectLst/>
            </a:endParaRPr>
          </a:p>
          <a:p>
            <a:pPr marL="342900" marR="0" lvl="0" indent="-228600" algn="l">
              <a:lnSpc>
                <a:spcPct val="110000"/>
              </a:lnSpc>
              <a:spcBef>
                <a:spcPts val="0"/>
              </a:spcBef>
              <a:spcAft>
                <a:spcPts val="800"/>
              </a:spcAft>
              <a:buFont typeface="Arial" panose="020B0604020202020204" pitchFamily="34" charset="0"/>
              <a:buChar char="•"/>
              <a:tabLst>
                <a:tab pos="457200" algn="l"/>
              </a:tabLst>
            </a:pPr>
            <a:r>
              <a:rPr lang="en-US" sz="1200" b="1" dirty="0">
                <a:effectLst/>
              </a:rPr>
              <a:t>Edit Files</a:t>
            </a:r>
            <a:r>
              <a:rPr lang="en-US" sz="1200" dirty="0">
                <a:effectLst/>
              </a:rPr>
              <a:t> in the </a:t>
            </a:r>
            <a:r>
              <a:rPr lang="en-US" sz="1200" b="1" dirty="0">
                <a:effectLst/>
              </a:rPr>
              <a:t>Working Directory</a:t>
            </a:r>
            <a:r>
              <a:rPr lang="en-US" sz="1200" dirty="0">
                <a:effectLst/>
              </a:rPr>
              <a:t>.</a:t>
            </a:r>
          </a:p>
          <a:p>
            <a:pPr marL="342900" marR="0" lvl="0" indent="-228600" algn="l">
              <a:lnSpc>
                <a:spcPct val="110000"/>
              </a:lnSpc>
              <a:spcBef>
                <a:spcPts val="0"/>
              </a:spcBef>
              <a:spcAft>
                <a:spcPts val="800"/>
              </a:spcAft>
              <a:buFont typeface="Arial" panose="020B0604020202020204" pitchFamily="34" charset="0"/>
              <a:buChar char="•"/>
              <a:tabLst>
                <a:tab pos="457200" algn="l"/>
              </a:tabLst>
            </a:pPr>
            <a:r>
              <a:rPr lang="en-US" sz="1200" b="1" dirty="0">
                <a:effectLst/>
              </a:rPr>
              <a:t>Stage Changes</a:t>
            </a:r>
            <a:r>
              <a:rPr lang="en-US" sz="1200" dirty="0">
                <a:effectLst/>
              </a:rPr>
              <a:t> using git add to move them to the </a:t>
            </a:r>
            <a:r>
              <a:rPr lang="en-US" sz="1200" b="1" dirty="0">
                <a:effectLst/>
              </a:rPr>
              <a:t>Staging Area</a:t>
            </a:r>
            <a:r>
              <a:rPr lang="en-US" sz="1200" dirty="0">
                <a:effectLst/>
              </a:rPr>
              <a:t>.</a:t>
            </a:r>
          </a:p>
          <a:p>
            <a:pPr marL="342900" marR="0" lvl="0" indent="-228600" algn="l">
              <a:lnSpc>
                <a:spcPct val="110000"/>
              </a:lnSpc>
              <a:spcBef>
                <a:spcPts val="0"/>
              </a:spcBef>
              <a:spcAft>
                <a:spcPts val="800"/>
              </a:spcAft>
              <a:buFont typeface="Arial" panose="020B0604020202020204" pitchFamily="34" charset="0"/>
              <a:buChar char="•"/>
              <a:tabLst>
                <a:tab pos="457200" algn="l"/>
              </a:tabLst>
            </a:pPr>
            <a:r>
              <a:rPr lang="en-US" sz="1200" b="1" dirty="0">
                <a:effectLst/>
              </a:rPr>
              <a:t>Commit</a:t>
            </a:r>
            <a:r>
              <a:rPr lang="en-US" sz="1200" dirty="0">
                <a:effectLst/>
              </a:rPr>
              <a:t> the staged changes to the </a:t>
            </a:r>
            <a:r>
              <a:rPr lang="en-US" sz="1200" b="1" dirty="0">
                <a:effectLst/>
              </a:rPr>
              <a:t>Local Repository</a:t>
            </a:r>
            <a:r>
              <a:rPr lang="en-US" sz="1200" dirty="0">
                <a:effectLst/>
              </a:rPr>
              <a:t> using git commit.</a:t>
            </a:r>
          </a:p>
          <a:p>
            <a:pPr marL="342900" marR="0" lvl="0" indent="-228600" algn="l">
              <a:lnSpc>
                <a:spcPct val="110000"/>
              </a:lnSpc>
              <a:spcBef>
                <a:spcPts val="0"/>
              </a:spcBef>
              <a:spcAft>
                <a:spcPts val="800"/>
              </a:spcAft>
              <a:buFont typeface="Arial" panose="020B0604020202020204" pitchFamily="34" charset="0"/>
              <a:buChar char="•"/>
              <a:tabLst>
                <a:tab pos="457200" algn="l"/>
              </a:tabLst>
            </a:pPr>
            <a:r>
              <a:rPr lang="en-US" sz="1200" b="1" dirty="0">
                <a:effectLst/>
              </a:rPr>
              <a:t>Push</a:t>
            </a:r>
            <a:r>
              <a:rPr lang="en-US" sz="1200" dirty="0">
                <a:effectLst/>
              </a:rPr>
              <a:t> commits from the local repository to the </a:t>
            </a:r>
            <a:r>
              <a:rPr lang="en-US" sz="1200" b="1" dirty="0">
                <a:effectLst/>
              </a:rPr>
              <a:t>Remote Repository</a:t>
            </a:r>
            <a:r>
              <a:rPr lang="en-US" sz="1200" dirty="0">
                <a:effectLst/>
              </a:rPr>
              <a:t> using git push</a:t>
            </a:r>
          </a:p>
          <a:p>
            <a:pPr marL="342900" indent="-228600" algn="l">
              <a:lnSpc>
                <a:spcPct val="110000"/>
              </a:lnSpc>
              <a:spcBef>
                <a:spcPts val="0"/>
              </a:spcBef>
              <a:spcAft>
                <a:spcPts val="800"/>
              </a:spcAft>
              <a:buSzPts val="1000"/>
              <a:buFont typeface="Arial" panose="020B0604020202020204" pitchFamily="34" charset="0"/>
              <a:buChar char="•"/>
              <a:tabLst>
                <a:tab pos="457200" algn="l"/>
              </a:tabLst>
            </a:pPr>
            <a:endParaRPr lang="en-US" sz="700" dirty="0"/>
          </a:p>
          <a:p>
            <a:pPr marR="0" lvl="0" indent="-228600" algn="l">
              <a:lnSpc>
                <a:spcPct val="110000"/>
              </a:lnSpc>
              <a:spcBef>
                <a:spcPts val="0"/>
              </a:spcBef>
              <a:spcAft>
                <a:spcPts val="800"/>
              </a:spcAft>
              <a:buSzPts val="1000"/>
              <a:buFont typeface="Arial" panose="020B0604020202020204" pitchFamily="34" charset="0"/>
              <a:buChar char="•"/>
              <a:tabLst>
                <a:tab pos="457200" algn="l"/>
              </a:tabLst>
            </a:pPr>
            <a:endParaRPr lang="en-US" sz="700" dirty="0">
              <a:effectLst/>
            </a:endParaRPr>
          </a:p>
          <a:p>
            <a:pPr marL="342900" marR="0" lvl="0" indent="-228600" algn="l">
              <a:lnSpc>
                <a:spcPct val="110000"/>
              </a:lnSpc>
              <a:spcAft>
                <a:spcPts val="800"/>
              </a:spcAft>
              <a:buSzPts val="1000"/>
              <a:buFont typeface="Arial" panose="020B0604020202020204" pitchFamily="34" charset="0"/>
              <a:buChar char="•"/>
              <a:tabLst>
                <a:tab pos="457200" algn="l"/>
              </a:tabLst>
            </a:pPr>
            <a:endParaRPr lang="en-US" sz="700" dirty="0">
              <a:effectLst/>
            </a:endParaRPr>
          </a:p>
          <a:p>
            <a:pPr indent="-228600" algn="l">
              <a:lnSpc>
                <a:spcPct val="110000"/>
              </a:lnSpc>
              <a:buFont typeface="Arial" panose="020B0604020202020204" pitchFamily="34" charset="0"/>
              <a:buChar char="•"/>
            </a:pPr>
            <a:endParaRPr lang="en-US" sz="700" dirty="0"/>
          </a:p>
        </p:txBody>
      </p:sp>
    </p:spTree>
    <p:extLst>
      <p:ext uri="{BB962C8B-B14F-4D97-AF65-F5344CB8AC3E}">
        <p14:creationId xmlns:p14="http://schemas.microsoft.com/office/powerpoint/2010/main" val="121284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Subtitle 2">
            <a:extLst>
              <a:ext uri="{FF2B5EF4-FFF2-40B4-BE49-F238E27FC236}">
                <a16:creationId xmlns:a16="http://schemas.microsoft.com/office/drawing/2014/main" id="{68605B03-B128-B585-F130-2D4A86A36F95}"/>
              </a:ext>
            </a:extLst>
          </p:cNvPr>
          <p:cNvSpPr>
            <a:spLocks noGrp="1"/>
          </p:cNvSpPr>
          <p:nvPr>
            <p:ph type="subTitle" idx="1"/>
          </p:nvPr>
        </p:nvSpPr>
        <p:spPr>
          <a:xfrm>
            <a:off x="660042" y="806824"/>
            <a:ext cx="2919738" cy="1494117"/>
          </a:xfrm>
        </p:spPr>
        <p:txBody>
          <a:bodyPr anchor="b">
            <a:normAutofit/>
          </a:bodyPr>
          <a:lstStyle/>
          <a:p>
            <a:pPr algn="l"/>
            <a:r>
              <a:rPr lang="en-US" sz="4400" dirty="0">
                <a:solidFill>
                  <a:srgbClr val="FFFFFF"/>
                </a:solidFill>
              </a:rPr>
              <a:t>Git Workflow</a:t>
            </a:r>
          </a:p>
        </p:txBody>
      </p:sp>
      <p:pic>
        <p:nvPicPr>
          <p:cNvPr id="5" name="Picture 4" descr="A diagram of a computer&#10;&#10;Description automatically generated">
            <a:extLst>
              <a:ext uri="{FF2B5EF4-FFF2-40B4-BE49-F238E27FC236}">
                <a16:creationId xmlns:a16="http://schemas.microsoft.com/office/drawing/2014/main" id="{5463874E-1A33-5C66-B9FD-C6FC50317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967" y="177484"/>
            <a:ext cx="6906991" cy="6268095"/>
          </a:xfrm>
          <a:prstGeom prst="rect">
            <a:avLst/>
          </a:prstGeom>
        </p:spPr>
      </p:pic>
    </p:spTree>
    <p:extLst>
      <p:ext uri="{BB962C8B-B14F-4D97-AF65-F5344CB8AC3E}">
        <p14:creationId xmlns:p14="http://schemas.microsoft.com/office/powerpoint/2010/main" val="429010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44" name="Rectangle 43">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useBgFill="1">
        <p:nvSpPr>
          <p:cNvPr id="45" name="Rectangle 44">
            <a:extLst>
              <a:ext uri="{FF2B5EF4-FFF2-40B4-BE49-F238E27FC236}">
                <a16:creationId xmlns:a16="http://schemas.microsoft.com/office/drawing/2014/main" id="{317ADF9C-7729-43E0-B44E-3392C2BD0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46" name="Rectangle 45">
            <a:extLst>
              <a:ext uri="{FF2B5EF4-FFF2-40B4-BE49-F238E27FC236}">
                <a16:creationId xmlns:a16="http://schemas.microsoft.com/office/drawing/2014/main" id="{C264CE6C-E4DD-47B0-947A-FE4B1135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85464CF4-8CCF-1C29-2312-2E8A8DE8FF63}"/>
              </a:ext>
            </a:extLst>
          </p:cNvPr>
          <p:cNvSpPr>
            <a:spLocks noGrp="1"/>
          </p:cNvSpPr>
          <p:nvPr>
            <p:ph type="ctrTitle"/>
          </p:nvPr>
        </p:nvSpPr>
        <p:spPr>
          <a:xfrm>
            <a:off x="484552" y="365125"/>
            <a:ext cx="5252571" cy="2766449"/>
          </a:xfrm>
        </p:spPr>
        <p:txBody>
          <a:bodyPr vert="horz" lIns="91440" tIns="45720" rIns="91440" bIns="45720" rtlCol="0" anchor="b">
            <a:normAutofit/>
          </a:bodyPr>
          <a:lstStyle/>
          <a:p>
            <a:r>
              <a:rPr lang="en-US"/>
              <a:t>Git Status</a:t>
            </a:r>
            <a:endParaRPr lang="en-US" dirty="0"/>
          </a:p>
        </p:txBody>
      </p:sp>
      <p:pic>
        <p:nvPicPr>
          <p:cNvPr id="47" name="Picture 46">
            <a:extLst>
              <a:ext uri="{FF2B5EF4-FFF2-40B4-BE49-F238E27FC236}">
                <a16:creationId xmlns:a16="http://schemas.microsoft.com/office/drawing/2014/main" id="{977AB7F9-9400-BD54-06A1-988DFB5C1CD4}"/>
              </a:ext>
            </a:extLst>
          </p:cNvPr>
          <p:cNvPicPr>
            <a:picLocks noChangeAspect="1"/>
          </p:cNvPicPr>
          <p:nvPr/>
        </p:nvPicPr>
        <p:blipFill>
          <a:blip r:embed="rId2"/>
          <a:srcRect l="1844" r="1265" b="-2"/>
          <a:stretch/>
        </p:blipFill>
        <p:spPr>
          <a:xfrm>
            <a:off x="20" y="3429000"/>
            <a:ext cx="6095978" cy="3429000"/>
          </a:xfrm>
          <a:prstGeom prst="rect">
            <a:avLst/>
          </a:prstGeom>
        </p:spPr>
      </p:pic>
      <p:sp>
        <p:nvSpPr>
          <p:cNvPr id="3" name="Subtitle 2">
            <a:extLst>
              <a:ext uri="{FF2B5EF4-FFF2-40B4-BE49-F238E27FC236}">
                <a16:creationId xmlns:a16="http://schemas.microsoft.com/office/drawing/2014/main" id="{12B81E3C-228C-A729-E848-0FEB317B4D1B}"/>
              </a:ext>
            </a:extLst>
          </p:cNvPr>
          <p:cNvSpPr>
            <a:spLocks noGrp="1"/>
          </p:cNvSpPr>
          <p:nvPr>
            <p:ph type="subTitle" idx="1"/>
          </p:nvPr>
        </p:nvSpPr>
        <p:spPr>
          <a:xfrm>
            <a:off x="6523702" y="200025"/>
            <a:ext cx="4830097" cy="6553367"/>
          </a:xfrm>
        </p:spPr>
        <p:txBody>
          <a:bodyPr vert="horz" lIns="91440" tIns="45720" rIns="91440" bIns="45720" rtlCol="0">
            <a:normAutofit lnSpcReduction="10000"/>
          </a:bodyPr>
          <a:lstStyle/>
          <a:p>
            <a:pPr>
              <a:lnSpc>
                <a:spcPct val="110000"/>
              </a:lnSpc>
            </a:pPr>
            <a:r>
              <a:rPr lang="en-US" sz="1700" dirty="0">
                <a:effectLst/>
              </a:rPr>
              <a:t>The </a:t>
            </a:r>
            <a:r>
              <a:rPr lang="en-US" sz="1700" b="1" dirty="0">
                <a:effectLst/>
              </a:rPr>
              <a:t>git status</a:t>
            </a:r>
            <a:r>
              <a:rPr lang="en-US" sz="1700" dirty="0">
                <a:effectLst/>
              </a:rPr>
              <a:t> command is a fundamental tool for understanding the current state of your Git repository. When you run </a:t>
            </a:r>
            <a:r>
              <a:rPr lang="en-US" sz="1700" b="1" dirty="0">
                <a:effectLst/>
              </a:rPr>
              <a:t>git status</a:t>
            </a:r>
            <a:r>
              <a:rPr lang="en-US" sz="1700" dirty="0">
                <a:effectLst/>
              </a:rPr>
              <a:t> in your terminal, it provides a detailed report on the following:</a:t>
            </a:r>
          </a:p>
          <a:p>
            <a:pPr marL="285750" marR="0">
              <a:lnSpc>
                <a:spcPct val="110000"/>
              </a:lnSpc>
              <a:spcAft>
                <a:spcPts val="800"/>
              </a:spcAft>
            </a:pPr>
            <a:r>
              <a:rPr lang="en-US" sz="1700" b="1" dirty="0">
                <a:effectLst/>
              </a:rPr>
              <a:t>Changes to be committed:</a:t>
            </a:r>
            <a:r>
              <a:rPr lang="en-US" sz="1700" dirty="0">
                <a:effectLst/>
              </a:rPr>
              <a:t> These are modifications that have been staged using git add and are ready to be committed to the repository.</a:t>
            </a:r>
          </a:p>
          <a:p>
            <a:pPr marL="285750" marR="0">
              <a:lnSpc>
                <a:spcPct val="110000"/>
              </a:lnSpc>
              <a:spcAft>
                <a:spcPts val="800"/>
              </a:spcAft>
            </a:pPr>
            <a:r>
              <a:rPr lang="en-US" sz="1700" b="1" dirty="0">
                <a:effectLst/>
              </a:rPr>
              <a:t>Changes not staged for commit:</a:t>
            </a:r>
            <a:r>
              <a:rPr lang="en-US" sz="1700" dirty="0">
                <a:effectLst/>
              </a:rPr>
              <a:t> These are modifications that have been made to tracked files but have not yet been staged.</a:t>
            </a:r>
          </a:p>
          <a:p>
            <a:pPr marL="285750" marR="0">
              <a:lnSpc>
                <a:spcPct val="110000"/>
              </a:lnSpc>
              <a:spcAft>
                <a:spcPts val="800"/>
              </a:spcAft>
            </a:pPr>
            <a:r>
              <a:rPr lang="en-US" sz="1700" b="1" dirty="0">
                <a:effectLst/>
              </a:rPr>
              <a:t>Untracked files:</a:t>
            </a:r>
            <a:r>
              <a:rPr lang="en-US" sz="1700" dirty="0">
                <a:effectLst/>
              </a:rPr>
              <a:t> These are files that are not currently being tracked by Git and haven't been added to the repository.</a:t>
            </a:r>
          </a:p>
          <a:p>
            <a:pPr>
              <a:lnSpc>
                <a:spcPct val="110000"/>
              </a:lnSpc>
              <a:spcAft>
                <a:spcPts val="800"/>
              </a:spcAft>
            </a:pPr>
            <a:r>
              <a:rPr lang="en-US" sz="1700" dirty="0">
                <a:effectLst/>
              </a:rPr>
              <a:t>In summary, git status helps you keep track of your progress and understand what changes have been made, which ones are ready to be committed, and which ones still need to be staged or committed.</a:t>
            </a:r>
            <a:endParaRPr lang="en-US" sz="1500" dirty="0">
              <a:effectLst/>
            </a:endParaRPr>
          </a:p>
          <a:p>
            <a:pPr marL="285750">
              <a:lnSpc>
                <a:spcPct val="110000"/>
              </a:lnSpc>
            </a:pPr>
            <a:endParaRPr lang="en-US" sz="1500" dirty="0">
              <a:effectLst/>
            </a:endParaRPr>
          </a:p>
          <a:p>
            <a:pPr>
              <a:lnSpc>
                <a:spcPct val="110000"/>
              </a:lnSpc>
            </a:pPr>
            <a:endParaRPr lang="en-US" sz="1500" dirty="0"/>
          </a:p>
        </p:txBody>
      </p:sp>
    </p:spTree>
    <p:extLst>
      <p:ext uri="{BB962C8B-B14F-4D97-AF65-F5344CB8AC3E}">
        <p14:creationId xmlns:p14="http://schemas.microsoft.com/office/powerpoint/2010/main" val="52310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3" name="Rectangle 1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useBgFill="1">
        <p:nvSpPr>
          <p:cNvPr id="15" name="Freeform: Shape 14">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EB83EDA8-A814-6CAE-D2B6-2D397684B6AA}"/>
              </a:ext>
            </a:extLst>
          </p:cNvPr>
          <p:cNvSpPr>
            <a:spLocks noGrp="1"/>
          </p:cNvSpPr>
          <p:nvPr>
            <p:ph type="ctrTitle"/>
          </p:nvPr>
        </p:nvSpPr>
        <p:spPr>
          <a:xfrm>
            <a:off x="6095999" y="1042220"/>
            <a:ext cx="5132439" cy="1238782"/>
          </a:xfrm>
        </p:spPr>
        <p:txBody>
          <a:bodyPr vert="horz" lIns="91440" tIns="45720" rIns="91440" bIns="45720" rtlCol="0" anchor="t">
            <a:normAutofit fontScale="90000"/>
          </a:bodyPr>
          <a:lstStyle/>
          <a:p>
            <a:pPr algn="l"/>
            <a:r>
              <a:rPr lang="en-US" sz="4200" kern="1200" spc="-50" baseline="0" dirty="0">
                <a:solidFill>
                  <a:schemeClr val="tx1"/>
                </a:solidFill>
                <a:effectLst/>
                <a:latin typeface="+mj-lt"/>
                <a:ea typeface="+mj-ea"/>
                <a:cs typeface="+mj-cs"/>
              </a:rPr>
              <a:t>Introduction of Branching</a:t>
            </a:r>
            <a:endParaRPr lang="en-US" sz="4200" kern="1200" spc="-50" baseline="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BC46029F-5D7F-51C4-B0FE-23B6750B95AD}"/>
              </a:ext>
            </a:extLst>
          </p:cNvPr>
          <p:cNvPicPr>
            <a:picLocks noChangeAspect="1"/>
          </p:cNvPicPr>
          <p:nvPr/>
        </p:nvPicPr>
        <p:blipFill>
          <a:blip r:embed="rId2"/>
          <a:srcRect l="23381" r="5895" b="2"/>
          <a:stretch/>
        </p:blipFill>
        <p:spPr>
          <a:xfrm>
            <a:off x="20" y="758953"/>
            <a:ext cx="5327625" cy="5335854"/>
          </a:xfrm>
          <a:prstGeom prst="rect">
            <a:avLst/>
          </a:prstGeom>
        </p:spPr>
      </p:pic>
      <p:sp>
        <p:nvSpPr>
          <p:cNvPr id="3" name="Subtitle 2">
            <a:extLst>
              <a:ext uri="{FF2B5EF4-FFF2-40B4-BE49-F238E27FC236}">
                <a16:creationId xmlns:a16="http://schemas.microsoft.com/office/drawing/2014/main" id="{76DC2569-FF69-C030-FA6D-F5AF7839B72C}"/>
              </a:ext>
            </a:extLst>
          </p:cNvPr>
          <p:cNvSpPr>
            <a:spLocks noGrp="1"/>
          </p:cNvSpPr>
          <p:nvPr>
            <p:ph type="subTitle" idx="1"/>
          </p:nvPr>
        </p:nvSpPr>
        <p:spPr>
          <a:xfrm>
            <a:off x="5742039" y="2172929"/>
            <a:ext cx="5407741" cy="3923071"/>
          </a:xfrm>
        </p:spPr>
        <p:txBody>
          <a:bodyPr vert="horz" lIns="91440" tIns="45720" rIns="91440" bIns="45720" rtlCol="0">
            <a:noAutofit/>
          </a:bodyPr>
          <a:lstStyle/>
          <a:p>
            <a:pPr marL="342900" indent="-342900" algn="l">
              <a:lnSpc>
                <a:spcPct val="95000"/>
              </a:lnSpc>
              <a:buFont typeface="Arial" panose="020B0604020202020204" pitchFamily="34" charset="0"/>
              <a:buChar char="•"/>
            </a:pPr>
            <a:r>
              <a:rPr lang="en-US" sz="2000" dirty="0"/>
              <a:t>git branch – This command lists branches, each representing an independent line of development within a Git repository.</a:t>
            </a:r>
          </a:p>
          <a:p>
            <a:pPr marL="342900" indent="-342900" algn="l">
              <a:lnSpc>
                <a:spcPct val="95000"/>
              </a:lnSpc>
              <a:buFont typeface="Arial" panose="020B0604020202020204" pitchFamily="34" charset="0"/>
              <a:buChar char="•"/>
            </a:pPr>
            <a:r>
              <a:rPr lang="en-US" sz="2000" dirty="0"/>
              <a:t>git branch &lt;branch-name&gt; - This command is used to create a new branch in your Git repository.</a:t>
            </a:r>
          </a:p>
          <a:p>
            <a:pPr marL="342900" indent="-342900" algn="l">
              <a:lnSpc>
                <a:spcPct val="95000"/>
              </a:lnSpc>
              <a:buFont typeface="Arial" panose="020B0604020202020204" pitchFamily="34" charset="0"/>
              <a:buChar char="•"/>
            </a:pPr>
            <a:r>
              <a:rPr lang="en-US" sz="2000" dirty="0"/>
              <a:t>git checkout &lt;branch-name&gt; - In Git, the checkout command is used to switch between branches or restore working tree files.</a:t>
            </a:r>
          </a:p>
          <a:p>
            <a:pPr marL="342900" indent="-342900" algn="l">
              <a:lnSpc>
                <a:spcPct val="95000"/>
              </a:lnSpc>
              <a:buFont typeface="Arial" panose="020B0604020202020204" pitchFamily="34" charset="0"/>
              <a:buChar char="•"/>
            </a:pPr>
            <a:r>
              <a:rPr lang="en-US" sz="2000" dirty="0"/>
              <a:t>git branch &lt;branch-name&gt; -D - This command is used to delete a branch in Git forcefully . </a:t>
            </a:r>
          </a:p>
        </p:txBody>
      </p:sp>
    </p:spTree>
    <p:extLst>
      <p:ext uri="{BB962C8B-B14F-4D97-AF65-F5344CB8AC3E}">
        <p14:creationId xmlns:p14="http://schemas.microsoft.com/office/powerpoint/2010/main" val="2645458485"/>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1_LeafVTI">
  <a:themeElements>
    <a:clrScheme name="AnalogousFromLightSeedRightStep">
      <a:dk1>
        <a:srgbClr val="000000"/>
      </a:dk1>
      <a:lt1>
        <a:srgbClr val="FFFFFF"/>
      </a:lt1>
      <a:dk2>
        <a:srgbClr val="412924"/>
      </a:dk2>
      <a:lt2>
        <a:srgbClr val="E2E7E8"/>
      </a:lt2>
      <a:accent1>
        <a:srgbClr val="CA9893"/>
      </a:accent1>
      <a:accent2>
        <a:srgbClr val="BE9D7B"/>
      </a:accent2>
      <a:accent3>
        <a:srgbClr val="A9A57B"/>
      </a:accent3>
      <a:accent4>
        <a:srgbClr val="97AB6F"/>
      </a:accent4>
      <a:accent5>
        <a:srgbClr val="8AAE7E"/>
      </a:accent5>
      <a:accent6>
        <a:srgbClr val="73B17D"/>
      </a:accent6>
      <a:hlink>
        <a:srgbClr val="588C91"/>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3.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4.xml><?xml version="1.0" encoding="utf-8"?>
<a:theme xmlns:a="http://schemas.openxmlformats.org/drawingml/2006/main" name="VanillaVTI">
  <a:themeElements>
    <a:clrScheme name="AnalogousFromRegularSeedLeftStep">
      <a:dk1>
        <a:srgbClr val="000000"/>
      </a:dk1>
      <a:lt1>
        <a:srgbClr val="FFFFFF"/>
      </a:lt1>
      <a:dk2>
        <a:srgbClr val="3D2622"/>
      </a:dk2>
      <a:lt2>
        <a:srgbClr val="E2E5E8"/>
      </a:lt2>
      <a:accent1>
        <a:srgbClr val="C3904D"/>
      </a:accent1>
      <a:accent2>
        <a:srgbClr val="B14D3B"/>
      </a:accent2>
      <a:accent3>
        <a:srgbClr val="C34D6C"/>
      </a:accent3>
      <a:accent4>
        <a:srgbClr val="B13B8C"/>
      </a:accent4>
      <a:accent5>
        <a:srgbClr val="B84DC3"/>
      </a:accent5>
      <a:accent6>
        <a:srgbClr val="743BB1"/>
      </a:accent6>
      <a:hlink>
        <a:srgbClr val="3F76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MatrixVTI">
  <a:themeElements>
    <a:clrScheme name="AnalogousFromRegularSeedRightStep">
      <a:dk1>
        <a:srgbClr val="000000"/>
      </a:dk1>
      <a:lt1>
        <a:srgbClr val="FFFFFF"/>
      </a:lt1>
      <a:dk2>
        <a:srgbClr val="412D24"/>
      </a:dk2>
      <a:lt2>
        <a:srgbClr val="E2E8E5"/>
      </a:lt2>
      <a:accent1>
        <a:srgbClr val="E72990"/>
      </a:accent1>
      <a:accent2>
        <a:srgbClr val="D5172F"/>
      </a:accent2>
      <a:accent3>
        <a:srgbClr val="E76029"/>
      </a:accent3>
      <a:accent4>
        <a:srgbClr val="CF9917"/>
      </a:accent4>
      <a:accent5>
        <a:srgbClr val="9AAB1E"/>
      </a:accent5>
      <a:accent6>
        <a:srgbClr val="5FB714"/>
      </a:accent6>
      <a:hlink>
        <a:srgbClr val="31935D"/>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7.xml><?xml version="1.0" encoding="utf-8"?>
<a:theme xmlns:a="http://schemas.openxmlformats.org/drawingml/2006/main" name="PrismaticVTI">
  <a:themeElements>
    <a:clrScheme name="AnalogousFromDarkSeedLeftStep">
      <a:dk1>
        <a:srgbClr val="000000"/>
      </a:dk1>
      <a:lt1>
        <a:srgbClr val="FFFFFF"/>
      </a:lt1>
      <a:dk2>
        <a:srgbClr val="1A2C2F"/>
      </a:dk2>
      <a:lt2>
        <a:srgbClr val="F3F3F0"/>
      </a:lt2>
      <a:accent1>
        <a:srgbClr val="3F3AE1"/>
      </a:accent1>
      <a:accent2>
        <a:srgbClr val="1E62CE"/>
      </a:accent2>
      <a:accent3>
        <a:srgbClr val="30BBDE"/>
      </a:accent3>
      <a:accent4>
        <a:srgbClr val="1DC49F"/>
      </a:accent4>
      <a:accent5>
        <a:srgbClr val="2BC663"/>
      </a:accent5>
      <a:accent6>
        <a:srgbClr val="26C71D"/>
      </a:accent6>
      <a:hlink>
        <a:srgbClr val="349E6D"/>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778</Words>
  <Application>Microsoft Office PowerPoint</Application>
  <PresentationFormat>Widescreen</PresentationFormat>
  <Paragraphs>62</Paragraphs>
  <Slides>7</Slides>
  <Notes>2</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7</vt:i4>
      </vt:variant>
    </vt:vector>
  </HeadingPairs>
  <TitlesOfParts>
    <vt:vector size="24" baseType="lpstr">
      <vt:lpstr>Aharoni</vt:lpstr>
      <vt:lpstr>Aptos</vt:lpstr>
      <vt:lpstr>Aptos Display</vt:lpstr>
      <vt:lpstr>Arial</vt:lpstr>
      <vt:lpstr>Avenir Next LT Pro</vt:lpstr>
      <vt:lpstr>Avenir Next LT Pro Light</vt:lpstr>
      <vt:lpstr>Bahnschrift</vt:lpstr>
      <vt:lpstr>Neue Haas Grotesk Text Pro</vt:lpstr>
      <vt:lpstr>Rockwell Nova Light</vt:lpstr>
      <vt:lpstr>Wingdings</vt:lpstr>
      <vt:lpstr>LeafVTI</vt:lpstr>
      <vt:lpstr>1_LeafVTI</vt:lpstr>
      <vt:lpstr>BlocksVTI</vt:lpstr>
      <vt:lpstr>VanillaVTI</vt:lpstr>
      <vt:lpstr>Office Theme</vt:lpstr>
      <vt:lpstr>MatrixVTI</vt:lpstr>
      <vt:lpstr>PrismaticVTI</vt:lpstr>
      <vt:lpstr>Key Features of Git</vt:lpstr>
      <vt:lpstr> What is the Staging Area in Git (git add)</vt:lpstr>
      <vt:lpstr>Introduction of Configuration Variables</vt:lpstr>
      <vt:lpstr>Git Workflow</vt:lpstr>
      <vt:lpstr>PowerPoint Presentation</vt:lpstr>
      <vt:lpstr>Git Status</vt:lpstr>
      <vt:lpstr>Introduction of Branching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 Computer</dc:creator>
  <cp:lastModifiedBy>LENOVO Computer</cp:lastModifiedBy>
  <cp:revision>1</cp:revision>
  <dcterms:created xsi:type="dcterms:W3CDTF">2025-01-09T04:16:16Z</dcterms:created>
  <dcterms:modified xsi:type="dcterms:W3CDTF">2025-01-24T22:00:01Z</dcterms:modified>
</cp:coreProperties>
</file>