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86240" y="308160"/>
            <a:ext cx="7570800" cy="70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/>
          </p:nvPr>
        </p:nvSpPr>
        <p:spPr>
          <a:xfrm>
            <a:off x="786240" y="1261800"/>
            <a:ext cx="7570800" cy="357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86240" y="308160"/>
            <a:ext cx="7570800" cy="70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86240" y="1261800"/>
            <a:ext cx="7570800" cy="357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DDEB2A-41C9-44A8-AE62-030DEFA98A5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86240" y="308160"/>
            <a:ext cx="7570800" cy="70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86240" y="1261800"/>
            <a:ext cx="7570800" cy="357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86240" y="308160"/>
            <a:ext cx="7570800" cy="70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86240" y="1261800"/>
            <a:ext cx="7570800" cy="357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40456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" sz="1300" spc="-1" strike="noStrike">
                <a:solidFill>
                  <a:schemeClr val="accent1"/>
                </a:solidFill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CF0E77-B6C7-4043-988E-64F32AFD6C92}" type="slidenum">
              <a:rPr b="1" lang="en" sz="1300" spc="-1" strike="noStrike">
                <a:solidFill>
                  <a:schemeClr val="accent1"/>
                </a:solidFill>
                <a:latin typeface="Source Sans Pro"/>
                <a:ea typeface="Source Sans Pro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5320" y="1546920"/>
            <a:ext cx="7891920" cy="115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4400"/>
            </a:br>
            <a:r>
              <a:rPr b="1" lang="ru-RU" sz="4400" spc="-1" strike="noStrike">
                <a:solidFill>
                  <a:schemeClr val="accent1"/>
                </a:solidFill>
                <a:latin typeface="Roboto Slab"/>
                <a:ea typeface="Roboto Slab"/>
              </a:rPr>
              <a:t>Домашнее задание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655640" y="2703960"/>
            <a:ext cx="5831640" cy="78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accent3"/>
                </a:solidFill>
                <a:latin typeface="Source Sans Pro"/>
                <a:ea typeface="Source Sans Pro"/>
              </a:rPr>
              <a:t>Технологический радар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Google Shape;419;p38"/>
          <p:cNvSpPr/>
          <p:nvPr/>
        </p:nvSpPr>
        <p:spPr>
          <a:xfrm>
            <a:off x="2635200" y="3750480"/>
            <a:ext cx="5831640" cy="7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chemeClr val="accent3"/>
                </a:solidFill>
                <a:latin typeface="Source Sans Pro"/>
                <a:ea typeface="Source Sans Pro"/>
              </a:rPr>
              <a:t>Выполнил студент группы: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ource Sans Pro"/>
              </a:rPr>
              <a:t>Баштанов Прохор Б21-504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 descr=""/>
          <p:cNvPicPr/>
          <p:nvPr/>
        </p:nvPicPr>
        <p:blipFill>
          <a:blip r:embed="rId1"/>
          <a:srcRect l="0" t="-166" r="0" b="0"/>
          <a:stretch/>
        </p:blipFill>
        <p:spPr>
          <a:xfrm>
            <a:off x="2273040" y="0"/>
            <a:ext cx="4649040" cy="5151240"/>
          </a:xfrm>
          <a:prstGeom prst="rect">
            <a:avLst/>
          </a:prstGeom>
          <a:ln w="0">
            <a:noFill/>
          </a:ln>
        </p:spPr>
      </p:pic>
      <p:pic>
        <p:nvPicPr>
          <p:cNvPr id="13" name="" descr=""/>
          <p:cNvPicPr/>
          <p:nvPr/>
        </p:nvPicPr>
        <p:blipFill>
          <a:blip r:embed="rId2"/>
          <a:stretch/>
        </p:blipFill>
        <p:spPr>
          <a:xfrm>
            <a:off x="63720" y="97200"/>
            <a:ext cx="1803600" cy="3102480"/>
          </a:xfrm>
          <a:prstGeom prst="rect">
            <a:avLst/>
          </a:prstGeom>
          <a:ln w="0">
            <a:noFill/>
          </a:ln>
        </p:spPr>
      </p:pic>
      <p:pic>
        <p:nvPicPr>
          <p:cNvPr id="14" name="" descr=""/>
          <p:cNvPicPr/>
          <p:nvPr/>
        </p:nvPicPr>
        <p:blipFill>
          <a:blip r:embed="rId3"/>
          <a:stretch/>
        </p:blipFill>
        <p:spPr>
          <a:xfrm>
            <a:off x="7086600" y="219600"/>
            <a:ext cx="1828080" cy="2522880"/>
          </a:xfrm>
          <a:prstGeom prst="rect">
            <a:avLst/>
          </a:prstGeom>
          <a:ln w="0">
            <a:noFill/>
          </a:ln>
        </p:spPr>
      </p:pic>
      <p:pic>
        <p:nvPicPr>
          <p:cNvPr id="15" name="" descr=""/>
          <p:cNvPicPr/>
          <p:nvPr/>
        </p:nvPicPr>
        <p:blipFill>
          <a:blip r:embed="rId4"/>
          <a:stretch/>
        </p:blipFill>
        <p:spPr>
          <a:xfrm>
            <a:off x="7086600" y="2743200"/>
            <a:ext cx="928440" cy="2056680"/>
          </a:xfrm>
          <a:prstGeom prst="rect">
            <a:avLst/>
          </a:prstGeom>
          <a:ln w="0">
            <a:noFill/>
          </a:ln>
        </p:spPr>
      </p:pic>
      <p:pic>
        <p:nvPicPr>
          <p:cNvPr id="16" name="" descr=""/>
          <p:cNvPicPr/>
          <p:nvPr/>
        </p:nvPicPr>
        <p:blipFill>
          <a:blip r:embed="rId5"/>
          <a:stretch/>
        </p:blipFill>
        <p:spPr>
          <a:xfrm>
            <a:off x="8015760" y="3200400"/>
            <a:ext cx="943920" cy="137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Application>LibreOffice/7.6.5.2$Linux_X86_64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2024-03-11T13:45:22Z</dcterms:modified>
  <cp:revision>78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2</vt:r8>
  </property>
  <property fmtid="{D5CDD505-2E9C-101B-9397-08002B2CF9AE}" pid="3" name="PresentationFormat">
    <vt:lpwstr>Экран (16:9)</vt:lpwstr>
  </property>
  <property fmtid="{D5CDD505-2E9C-101B-9397-08002B2CF9AE}" pid="4" name="Slides">
    <vt:r8>2</vt:r8>
  </property>
</Properties>
</file>