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E0C80109-0B62-45EE-BE50-77DBDD96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915F1B4-602E-1F4A-8B0C-9F4101FDD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1122363"/>
            <a:ext cx="5775960" cy="2807208"/>
          </a:xfrm>
        </p:spPr>
        <p:txBody>
          <a:bodyPr anchor="b">
            <a:normAutofit/>
          </a:bodyPr>
          <a:lstStyle/>
          <a:p>
            <a:r>
              <a:rPr lang="en-US" dirty="0" err="1"/>
              <a:t>PlayGround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F97F4FF-291F-5B4C-A8E3-4A9A6151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sz="3200" dirty="0"/>
              <a:t>Ricky </a:t>
            </a:r>
            <a:r>
              <a:rPr lang="en-US" sz="3200" dirty="0" err="1"/>
              <a:t>Dhanota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027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6AF36C-7FB7-9F40-89A9-CDB73C3CAB87}"/>
              </a:ext>
            </a:extLst>
          </p:cNvPr>
          <p:cNvSpPr/>
          <p:nvPr/>
        </p:nvSpPr>
        <p:spPr>
          <a:xfrm>
            <a:off x="1328737" y="1314451"/>
            <a:ext cx="3800475" cy="5100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ACE3D-D35C-1D42-8041-9CCA5F37C6B6}"/>
              </a:ext>
            </a:extLst>
          </p:cNvPr>
          <p:cNvSpPr txBox="1"/>
          <p:nvPr/>
        </p:nvSpPr>
        <p:spPr>
          <a:xfrm>
            <a:off x="1643063" y="1557338"/>
            <a:ext cx="21980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Registration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First Name:</a:t>
            </a:r>
          </a:p>
          <a:p>
            <a:endParaRPr lang="en-US" dirty="0"/>
          </a:p>
          <a:p>
            <a:r>
              <a:rPr lang="en-US" dirty="0"/>
              <a:t>Last Name:</a:t>
            </a:r>
          </a:p>
          <a:p>
            <a:endParaRPr lang="en-US" dirty="0"/>
          </a:p>
          <a:p>
            <a:r>
              <a:rPr lang="en-US" dirty="0"/>
              <a:t>Email:</a:t>
            </a:r>
          </a:p>
          <a:p>
            <a:endParaRPr lang="en-US" dirty="0"/>
          </a:p>
          <a:p>
            <a:r>
              <a:rPr lang="en-US" dirty="0"/>
              <a:t>Phone Number:</a:t>
            </a:r>
          </a:p>
          <a:p>
            <a:endParaRPr lang="en-US" dirty="0"/>
          </a:p>
          <a:p>
            <a:r>
              <a:rPr lang="en-US" dirty="0"/>
              <a:t>Password</a:t>
            </a:r>
          </a:p>
          <a:p>
            <a:endParaRPr lang="en-US" dirty="0"/>
          </a:p>
          <a:p>
            <a:r>
              <a:rPr lang="en-US" dirty="0"/>
              <a:t>Confirm Password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A9334-4A52-B040-9059-2B4A6BBD0980}"/>
              </a:ext>
            </a:extLst>
          </p:cNvPr>
          <p:cNvSpPr/>
          <p:nvPr/>
        </p:nvSpPr>
        <p:spPr>
          <a:xfrm>
            <a:off x="5886450" y="1314451"/>
            <a:ext cx="3914775" cy="5100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CEC63-1A12-3F4C-8A12-DA5FEA9380F9}"/>
              </a:ext>
            </a:extLst>
          </p:cNvPr>
          <p:cNvSpPr txBox="1"/>
          <p:nvPr/>
        </p:nvSpPr>
        <p:spPr>
          <a:xfrm>
            <a:off x="6215063" y="1528763"/>
            <a:ext cx="1249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Login:</a:t>
            </a:r>
            <a:endParaRPr lang="en-US" dirty="0"/>
          </a:p>
          <a:p>
            <a:endParaRPr lang="en-US" b="1" u="sng" dirty="0"/>
          </a:p>
          <a:p>
            <a:r>
              <a:rPr lang="en-US" dirty="0"/>
              <a:t>Email:</a:t>
            </a:r>
          </a:p>
          <a:p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6A176-B4D8-DA47-8CAC-C67BD58334D4}"/>
              </a:ext>
            </a:extLst>
          </p:cNvPr>
          <p:cNvSpPr txBox="1"/>
          <p:nvPr/>
        </p:nvSpPr>
        <p:spPr>
          <a:xfrm>
            <a:off x="1528763" y="285750"/>
            <a:ext cx="74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24730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8778A9-C4DB-B245-AE33-1963676F3C8C}"/>
              </a:ext>
            </a:extLst>
          </p:cNvPr>
          <p:cNvSpPr txBox="1"/>
          <p:nvPr/>
        </p:nvSpPr>
        <p:spPr>
          <a:xfrm>
            <a:off x="1528763" y="257175"/>
            <a:ext cx="804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Page</a:t>
            </a:r>
            <a:r>
              <a:rPr lang="en-US" sz="3600" dirty="0"/>
              <a:t>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969E1-CF9D-6441-A209-67A8161F65F5}"/>
              </a:ext>
            </a:extLst>
          </p:cNvPr>
          <p:cNvSpPr/>
          <p:nvPr/>
        </p:nvSpPr>
        <p:spPr>
          <a:xfrm>
            <a:off x="1357312" y="1328737"/>
            <a:ext cx="8401051" cy="104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4ABC5-5B48-8D48-AD0B-236145D7682E}"/>
              </a:ext>
            </a:extLst>
          </p:cNvPr>
          <p:cNvSpPr txBox="1"/>
          <p:nvPr/>
        </p:nvSpPr>
        <p:spPr>
          <a:xfrm>
            <a:off x="1528763" y="148590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to the Playground,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7ADB4-9843-1B42-837F-6601179D5E52}"/>
              </a:ext>
            </a:extLst>
          </p:cNvPr>
          <p:cNvSpPr txBox="1"/>
          <p:nvPr/>
        </p:nvSpPr>
        <p:spPr>
          <a:xfrm>
            <a:off x="6315075" y="1328738"/>
            <a:ext cx="1454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</a:t>
            </a:r>
          </a:p>
          <a:p>
            <a:r>
              <a:rPr lang="en-US" dirty="0"/>
              <a:t> Game </a:t>
            </a:r>
          </a:p>
          <a:p>
            <a:r>
              <a:rPr lang="en-US" dirty="0"/>
              <a:t>(Button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218B2-9AA3-404A-AB35-D2E1DC43A897}"/>
              </a:ext>
            </a:extLst>
          </p:cNvPr>
          <p:cNvSpPr txBox="1"/>
          <p:nvPr/>
        </p:nvSpPr>
        <p:spPr>
          <a:xfrm>
            <a:off x="8146103" y="13474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My</a:t>
            </a:r>
          </a:p>
          <a:p>
            <a:r>
              <a:rPr lang="en-US" dirty="0"/>
              <a:t> Games</a:t>
            </a:r>
          </a:p>
          <a:p>
            <a:r>
              <a:rPr lang="en-US" dirty="0"/>
              <a:t>(Button 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D3ACE-D8A9-9142-B5C8-968A07BDEAE1}"/>
              </a:ext>
            </a:extLst>
          </p:cNvPr>
          <p:cNvSpPr/>
          <p:nvPr/>
        </p:nvSpPr>
        <p:spPr>
          <a:xfrm>
            <a:off x="1357312" y="3643313"/>
            <a:ext cx="5357813" cy="284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81380-7065-9C4F-9797-F99D8EA3C5E4}"/>
              </a:ext>
            </a:extLst>
          </p:cNvPr>
          <p:cNvSpPr txBox="1"/>
          <p:nvPr/>
        </p:nvSpPr>
        <p:spPr>
          <a:xfrm>
            <a:off x="1685925" y="3829050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which displays all games:</a:t>
            </a:r>
          </a:p>
          <a:p>
            <a:endParaRPr lang="en-US" dirty="0"/>
          </a:p>
          <a:p>
            <a:r>
              <a:rPr lang="en-US" dirty="0"/>
              <a:t>Ability to view game, see waitlist</a:t>
            </a:r>
            <a:r>
              <a:rPr lang="en-US" dirty="0">
                <a:sym typeface="Wingdings" pitchFamily="2" charset="2"/>
              </a:rPr>
              <a:t> (button):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Ability to Join Game (button)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191C2-F325-274A-AC1A-CE47AFF50845}"/>
              </a:ext>
            </a:extLst>
          </p:cNvPr>
          <p:cNvSpPr/>
          <p:nvPr/>
        </p:nvSpPr>
        <p:spPr>
          <a:xfrm>
            <a:off x="914401" y="2883930"/>
            <a:ext cx="6643687" cy="687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51ACF3-BCA3-2146-B587-A038A5B1D711}"/>
              </a:ext>
            </a:extLst>
          </p:cNvPr>
          <p:cNvSpPr txBox="1"/>
          <p:nvPr/>
        </p:nvSpPr>
        <p:spPr>
          <a:xfrm>
            <a:off x="914401" y="2927953"/>
            <a:ext cx="65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Filters: State, City, Zip code, Type of Game (basketball, soccer,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6AAFD-A523-0D4B-B649-F461381846E4}"/>
              </a:ext>
            </a:extLst>
          </p:cNvPr>
          <p:cNvSpPr/>
          <p:nvPr/>
        </p:nvSpPr>
        <p:spPr>
          <a:xfrm>
            <a:off x="10172700" y="1328737"/>
            <a:ext cx="1657350" cy="1042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EA169-46B8-714E-A9BF-21F95691DECF}"/>
              </a:ext>
            </a:extLst>
          </p:cNvPr>
          <p:cNvSpPr txBox="1"/>
          <p:nvPr/>
        </p:nvSpPr>
        <p:spPr>
          <a:xfrm>
            <a:off x="10344150" y="14573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5C0663-6EFA-3249-858E-44E388211341}"/>
              </a:ext>
            </a:extLst>
          </p:cNvPr>
          <p:cNvSpPr/>
          <p:nvPr/>
        </p:nvSpPr>
        <p:spPr>
          <a:xfrm>
            <a:off x="8386763" y="2883930"/>
            <a:ext cx="3443287" cy="360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2693-56FD-4B4B-A09C-2362D99E3755}"/>
              </a:ext>
            </a:extLst>
          </p:cNvPr>
          <p:cNvSpPr txBox="1"/>
          <p:nvPr/>
        </p:nvSpPr>
        <p:spPr>
          <a:xfrm>
            <a:off x="8601075" y="3214688"/>
            <a:ext cx="3070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</a:t>
            </a:r>
          </a:p>
          <a:p>
            <a:endParaRPr lang="en-US" dirty="0"/>
          </a:p>
          <a:p>
            <a:r>
              <a:rPr lang="en-US" dirty="0"/>
              <a:t>Lists all the games you’ve </a:t>
            </a:r>
          </a:p>
          <a:p>
            <a:r>
              <a:rPr lang="en-US" dirty="0"/>
              <a:t>Joined</a:t>
            </a:r>
          </a:p>
          <a:p>
            <a:endParaRPr lang="en-US" dirty="0"/>
          </a:p>
          <a:p>
            <a:r>
              <a:rPr lang="en-US" dirty="0"/>
              <a:t>Also displays the count</a:t>
            </a:r>
          </a:p>
          <a:p>
            <a:r>
              <a:rPr lang="en-US" dirty="0"/>
              <a:t>down until that game is </a:t>
            </a:r>
          </a:p>
          <a:p>
            <a:r>
              <a:rPr lang="en-US" dirty="0"/>
              <a:t>ready </a:t>
            </a:r>
          </a:p>
          <a:p>
            <a:endParaRPr lang="en-US" dirty="0"/>
          </a:p>
          <a:p>
            <a:r>
              <a:rPr lang="en-US" dirty="0"/>
              <a:t>Remove from Join </a:t>
            </a:r>
          </a:p>
          <a:p>
            <a:r>
              <a:rPr lang="en-US" dirty="0"/>
              <a:t>(Button 5)</a:t>
            </a:r>
          </a:p>
        </p:txBody>
      </p:sp>
    </p:spTree>
    <p:extLst>
      <p:ext uri="{BB962C8B-B14F-4D97-AF65-F5344CB8AC3E}">
        <p14:creationId xmlns:p14="http://schemas.microsoft.com/office/powerpoint/2010/main" val="7871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3C702-70BB-C046-8188-B2D6C1426280}"/>
              </a:ext>
            </a:extLst>
          </p:cNvPr>
          <p:cNvSpPr txBox="1"/>
          <p:nvPr/>
        </p:nvSpPr>
        <p:spPr>
          <a:xfrm>
            <a:off x="1357313" y="542925"/>
            <a:ext cx="642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Button 1: Creating a New Game: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A7C13-2FC2-8A4A-85D3-0664664F2A32}"/>
              </a:ext>
            </a:extLst>
          </p:cNvPr>
          <p:cNvSpPr/>
          <p:nvPr/>
        </p:nvSpPr>
        <p:spPr>
          <a:xfrm>
            <a:off x="1471613" y="1414463"/>
            <a:ext cx="5129212" cy="4929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7F90F-DA7F-6F43-97D2-EC4B1AEA4DF4}"/>
              </a:ext>
            </a:extLst>
          </p:cNvPr>
          <p:cNvSpPr txBox="1"/>
          <p:nvPr/>
        </p:nvSpPr>
        <p:spPr>
          <a:xfrm>
            <a:off x="1771650" y="1557338"/>
            <a:ext cx="46730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</a:t>
            </a:r>
          </a:p>
          <a:p>
            <a:endParaRPr lang="en-US" dirty="0"/>
          </a:p>
          <a:p>
            <a:r>
              <a:rPr lang="en-US" dirty="0"/>
              <a:t>Location for game (i.e., park, community </a:t>
            </a:r>
          </a:p>
          <a:p>
            <a:r>
              <a:rPr lang="en-US" dirty="0"/>
              <a:t>center, etc.:</a:t>
            </a:r>
          </a:p>
          <a:p>
            <a:endParaRPr lang="en-US" dirty="0"/>
          </a:p>
          <a:p>
            <a:r>
              <a:rPr lang="en-US" dirty="0"/>
              <a:t>State:</a:t>
            </a:r>
          </a:p>
          <a:p>
            <a:endParaRPr lang="en-US" dirty="0"/>
          </a:p>
          <a:p>
            <a:r>
              <a:rPr lang="en-US" dirty="0"/>
              <a:t>City:</a:t>
            </a:r>
          </a:p>
          <a:p>
            <a:endParaRPr lang="en-US" dirty="0"/>
          </a:p>
          <a:p>
            <a:r>
              <a:rPr lang="en-US" dirty="0"/>
              <a:t>Zip Code:</a:t>
            </a:r>
          </a:p>
          <a:p>
            <a:endParaRPr lang="en-US" dirty="0"/>
          </a:p>
          <a:p>
            <a:r>
              <a:rPr lang="en-US" dirty="0"/>
              <a:t>Sport: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E8918-6770-F344-AEF3-D551E518C17A}"/>
              </a:ext>
            </a:extLst>
          </p:cNvPr>
          <p:cNvSpPr txBox="1"/>
          <p:nvPr/>
        </p:nvSpPr>
        <p:spPr>
          <a:xfrm>
            <a:off x="1843088" y="442913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Button 2: View My Games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662D6-98E8-C947-9258-78D9DC7D0CDD}"/>
              </a:ext>
            </a:extLst>
          </p:cNvPr>
          <p:cNvSpPr/>
          <p:nvPr/>
        </p:nvSpPr>
        <p:spPr>
          <a:xfrm>
            <a:off x="938212" y="1376065"/>
            <a:ext cx="10315575" cy="2714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DFED6-FC71-814D-9D81-266DEA0321A8}"/>
              </a:ext>
            </a:extLst>
          </p:cNvPr>
          <p:cNvSpPr txBox="1"/>
          <p:nvPr/>
        </p:nvSpPr>
        <p:spPr>
          <a:xfrm>
            <a:off x="1105312" y="1557337"/>
            <a:ext cx="9328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</a:t>
            </a:r>
          </a:p>
          <a:p>
            <a:endParaRPr lang="en-US" dirty="0"/>
          </a:p>
          <a:p>
            <a:r>
              <a:rPr lang="en-US" dirty="0"/>
              <a:t>Lists all the information about all the games the user has created in numerical order</a:t>
            </a:r>
          </a:p>
          <a:p>
            <a:endParaRPr lang="en-US" dirty="0"/>
          </a:p>
          <a:p>
            <a:r>
              <a:rPr lang="en-US" dirty="0"/>
              <a:t>Edit Game(Button 3)</a:t>
            </a:r>
          </a:p>
          <a:p>
            <a:r>
              <a:rPr lang="en-US" dirty="0"/>
              <a:t>Delete Game (Button 4)</a:t>
            </a:r>
          </a:p>
        </p:txBody>
      </p:sp>
    </p:spTree>
    <p:extLst>
      <p:ext uri="{BB962C8B-B14F-4D97-AF65-F5344CB8AC3E}">
        <p14:creationId xmlns:p14="http://schemas.microsoft.com/office/powerpoint/2010/main" val="393732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3C702-70BB-C046-8188-B2D6C1426280}"/>
              </a:ext>
            </a:extLst>
          </p:cNvPr>
          <p:cNvSpPr txBox="1"/>
          <p:nvPr/>
        </p:nvSpPr>
        <p:spPr>
          <a:xfrm>
            <a:off x="1357313" y="542925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Button 3: Editing a Game: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A7C13-2FC2-8A4A-85D3-0664664F2A32}"/>
              </a:ext>
            </a:extLst>
          </p:cNvPr>
          <p:cNvSpPr/>
          <p:nvPr/>
        </p:nvSpPr>
        <p:spPr>
          <a:xfrm>
            <a:off x="1471613" y="1414463"/>
            <a:ext cx="5129212" cy="4929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7F90F-DA7F-6F43-97D2-EC4B1AEA4DF4}"/>
              </a:ext>
            </a:extLst>
          </p:cNvPr>
          <p:cNvSpPr txBox="1"/>
          <p:nvPr/>
        </p:nvSpPr>
        <p:spPr>
          <a:xfrm>
            <a:off x="1771650" y="1557338"/>
            <a:ext cx="46730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INFO</a:t>
            </a:r>
          </a:p>
          <a:p>
            <a:endParaRPr lang="en-US" dirty="0"/>
          </a:p>
          <a:p>
            <a:r>
              <a:rPr lang="en-US" dirty="0"/>
              <a:t>Location for game (i.e., park, community </a:t>
            </a:r>
          </a:p>
          <a:p>
            <a:r>
              <a:rPr lang="en-US" dirty="0"/>
              <a:t>center, etc.: INFO</a:t>
            </a:r>
          </a:p>
          <a:p>
            <a:endParaRPr lang="en-US" dirty="0"/>
          </a:p>
          <a:p>
            <a:r>
              <a:rPr lang="en-US" dirty="0"/>
              <a:t>State: INFO</a:t>
            </a:r>
          </a:p>
          <a:p>
            <a:endParaRPr lang="en-US" dirty="0"/>
          </a:p>
          <a:p>
            <a:r>
              <a:rPr lang="en-US" dirty="0"/>
              <a:t>City: INFO</a:t>
            </a:r>
          </a:p>
          <a:p>
            <a:endParaRPr lang="en-US" dirty="0"/>
          </a:p>
          <a:p>
            <a:r>
              <a:rPr lang="en-US" dirty="0"/>
              <a:t>Zip Code: INFO</a:t>
            </a:r>
          </a:p>
          <a:p>
            <a:endParaRPr lang="en-US" dirty="0"/>
          </a:p>
          <a:p>
            <a:r>
              <a:rPr lang="en-US" dirty="0"/>
              <a:t>Sport: INFO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94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227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PlayGround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PlayGround</dc:title>
  <dc:creator>Ricky Dhanota</dc:creator>
  <cp:lastModifiedBy>Ricky Dhanota</cp:lastModifiedBy>
  <cp:revision>5</cp:revision>
  <dcterms:created xsi:type="dcterms:W3CDTF">2020-07-08T03:01:10Z</dcterms:created>
  <dcterms:modified xsi:type="dcterms:W3CDTF">2020-07-08T04:04:45Z</dcterms:modified>
</cp:coreProperties>
</file>