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3F6E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F5F329-AEA1-47B4-9E1D-D530DDB3B574}" v="47" dt="2025-07-27T08:11:29.3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94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세준 김" userId="435a81a70bd46958" providerId="LiveId" clId="{0CF5F329-AEA1-47B4-9E1D-D530DDB3B574}"/>
    <pc:docChg chg="undo custSel addSld modSld sldOrd">
      <pc:chgData name="세준 김" userId="435a81a70bd46958" providerId="LiveId" clId="{0CF5F329-AEA1-47B4-9E1D-D530DDB3B574}" dt="2025-07-27T08:11:43.030" v="803" actId="20577"/>
      <pc:docMkLst>
        <pc:docMk/>
      </pc:docMkLst>
      <pc:sldChg chg="addSp delSp modSp mod">
        <pc:chgData name="세준 김" userId="435a81a70bd46958" providerId="LiveId" clId="{0CF5F329-AEA1-47B4-9E1D-D530DDB3B574}" dt="2025-07-23T04:28:58.320" v="5" actId="478"/>
        <pc:sldMkLst>
          <pc:docMk/>
          <pc:sldMk cId="2971366860" sldId="258"/>
        </pc:sldMkLst>
      </pc:sldChg>
      <pc:sldChg chg="addSp delSp modSp mod ord">
        <pc:chgData name="세준 김" userId="435a81a70bd46958" providerId="LiveId" clId="{0CF5F329-AEA1-47B4-9E1D-D530DDB3B574}" dt="2025-07-23T04:33:18.827" v="124" actId="166"/>
        <pc:sldMkLst>
          <pc:docMk/>
          <pc:sldMk cId="1495958729" sldId="261"/>
        </pc:sldMkLst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6" creationId="{595D9901-D8FA-76CE-CFAA-294738547E2E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11" creationId="{783E862F-BD42-234C-2914-E1E124BC6592}"/>
          </ac:spMkLst>
        </pc:spChg>
        <pc:spChg chg="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15" creationId="{2B854DA8-12E9-1047-783E-E3B7A5B126CE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16" creationId="{3AF85FA4-A3C1-0F53-6A28-76608C537095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18" creationId="{55611EB2-2CF6-C1C1-E8F3-0B54029A7A30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20" creationId="{7D15503A-3554-C81E-2B0F-345AE3C96439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22" creationId="{492ED791-F0B2-DB93-50FB-0414C12A6D56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23" creationId="{FD880D87-B57D-0DCA-D212-7F38B59932A7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27" creationId="{79E95D9C-3FBE-0CC7-5249-406F64556631}"/>
          </ac:spMkLst>
        </pc:spChg>
        <pc:spChg chg="add mod">
          <ac:chgData name="세준 김" userId="435a81a70bd46958" providerId="LiveId" clId="{0CF5F329-AEA1-47B4-9E1D-D530DDB3B574}" dt="2025-07-23T04:33:03.480" v="120" actId="1076"/>
          <ac:spMkLst>
            <pc:docMk/>
            <pc:sldMk cId="1495958729" sldId="261"/>
            <ac:spMk id="29" creationId="{99D3FDEA-FFAD-3981-459B-DD1A9CDC6494}"/>
          </ac:spMkLst>
        </pc:spChg>
        <pc:spChg chg="mod">
          <ac:chgData name="세준 김" userId="435a81a70bd46958" providerId="LiveId" clId="{0CF5F329-AEA1-47B4-9E1D-D530DDB3B574}" dt="2025-07-23T04:30:44.001" v="29" actId="404"/>
          <ac:spMkLst>
            <pc:docMk/>
            <pc:sldMk cId="1495958729" sldId="261"/>
            <ac:spMk id="35" creationId="{6ABF7C01-B57C-8722-06FF-910B7328ACEF}"/>
          </ac:spMkLst>
        </pc:spChg>
        <pc:spChg chg="add mod">
          <ac:chgData name="세준 김" userId="435a81a70bd46958" providerId="LiveId" clId="{0CF5F329-AEA1-47B4-9E1D-D530DDB3B574}" dt="2025-07-23T04:30:06.341" v="17" actId="208"/>
          <ac:spMkLst>
            <pc:docMk/>
            <pc:sldMk cId="1495958729" sldId="261"/>
            <ac:spMk id="36" creationId="{2F87126F-0D4F-F60B-9A53-2D855453110D}"/>
          </ac:spMkLst>
        </pc:spChg>
        <pc:spChg chg="add mod">
          <ac:chgData name="세준 김" userId="435a81a70bd46958" providerId="LiveId" clId="{0CF5F329-AEA1-47B4-9E1D-D530DDB3B574}" dt="2025-07-23T04:30:21.066" v="20" actId="14100"/>
          <ac:spMkLst>
            <pc:docMk/>
            <pc:sldMk cId="1495958729" sldId="261"/>
            <ac:spMk id="37" creationId="{FD56D244-9E83-98ED-4CC1-8A30D703B5AA}"/>
          </ac:spMkLst>
        </pc:spChg>
        <pc:spChg chg="add mod">
          <ac:chgData name="세준 김" userId="435a81a70bd46958" providerId="LiveId" clId="{0CF5F329-AEA1-47B4-9E1D-D530DDB3B574}" dt="2025-07-23T04:31:35.564" v="113" actId="207"/>
          <ac:spMkLst>
            <pc:docMk/>
            <pc:sldMk cId="1495958729" sldId="261"/>
            <ac:spMk id="44" creationId="{D978CFB0-4DA1-7725-BFCF-EC7F6989C91B}"/>
          </ac:spMkLst>
        </pc:spChg>
        <pc:picChg chg="add mod">
          <ac:chgData name="세준 김" userId="435a81a70bd46958" providerId="LiveId" clId="{0CF5F329-AEA1-47B4-9E1D-D530DDB3B574}" dt="2025-07-23T04:33:12.928" v="123" actId="1076"/>
          <ac:picMkLst>
            <pc:docMk/>
            <pc:sldMk cId="1495958729" sldId="261"/>
            <ac:picMk id="47" creationId="{E56EB46E-93CF-7420-0BB2-FD44F548A0E3}"/>
          </ac:picMkLst>
        </pc:picChg>
        <pc:cxnChg chg="add mod">
          <ac:chgData name="세준 김" userId="435a81a70bd46958" providerId="LiveId" clId="{0CF5F329-AEA1-47B4-9E1D-D530DDB3B574}" dt="2025-07-23T04:30:28.381" v="22" actId="208"/>
          <ac:cxnSpMkLst>
            <pc:docMk/>
            <pc:sldMk cId="1495958729" sldId="261"/>
            <ac:cxnSpMk id="39" creationId="{E6525452-BA07-B19F-A6C9-4AE090D71573}"/>
          </ac:cxnSpMkLst>
        </pc:cxnChg>
        <pc:cxnChg chg="add mod ord">
          <ac:chgData name="세준 김" userId="435a81a70bd46958" providerId="LiveId" clId="{0CF5F329-AEA1-47B4-9E1D-D530DDB3B574}" dt="2025-07-23T04:33:18.827" v="124" actId="166"/>
          <ac:cxnSpMkLst>
            <pc:docMk/>
            <pc:sldMk cId="1495958729" sldId="261"/>
            <ac:cxnSpMk id="40" creationId="{503F2C9A-BE72-D9C2-77D2-30812C0466FD}"/>
          </ac:cxnSpMkLst>
        </pc:cxnChg>
      </pc:sldChg>
      <pc:sldChg chg="addSp delSp modSp new mod">
        <pc:chgData name="세준 김" userId="435a81a70bd46958" providerId="LiveId" clId="{0CF5F329-AEA1-47B4-9E1D-D530DDB3B574}" dt="2025-07-27T07:51:08.836" v="771" actId="6549"/>
        <pc:sldMkLst>
          <pc:docMk/>
          <pc:sldMk cId="402967426" sldId="262"/>
        </pc:sldMkLst>
        <pc:spChg chg="del">
          <ac:chgData name="세준 김" userId="435a81a70bd46958" providerId="LiveId" clId="{0CF5F329-AEA1-47B4-9E1D-D530DDB3B574}" dt="2025-07-27T07:08:26.427" v="126" actId="478"/>
          <ac:spMkLst>
            <pc:docMk/>
            <pc:sldMk cId="402967426" sldId="262"/>
            <ac:spMk id="2" creationId="{7F447E04-77FC-F263-258C-BB3BE0B2B8C2}"/>
          </ac:spMkLst>
        </pc:spChg>
        <pc:spChg chg="del">
          <ac:chgData name="세준 김" userId="435a81a70bd46958" providerId="LiveId" clId="{0CF5F329-AEA1-47B4-9E1D-D530DDB3B574}" dt="2025-07-27T07:08:26.427" v="126" actId="478"/>
          <ac:spMkLst>
            <pc:docMk/>
            <pc:sldMk cId="402967426" sldId="262"/>
            <ac:spMk id="3" creationId="{99568CEC-B02A-37B3-2C49-1F7B5CFA5914}"/>
          </ac:spMkLst>
        </pc:spChg>
        <pc:spChg chg="add mod">
          <ac:chgData name="세준 김" userId="435a81a70bd46958" providerId="LiveId" clId="{0CF5F329-AEA1-47B4-9E1D-D530DDB3B574}" dt="2025-07-27T07:51:08.836" v="771" actId="6549"/>
          <ac:spMkLst>
            <pc:docMk/>
            <pc:sldMk cId="402967426" sldId="262"/>
            <ac:spMk id="4" creationId="{4E5EDC05-13C2-4ED1-8AF8-0F8175803B44}"/>
          </ac:spMkLst>
        </pc:spChg>
        <pc:spChg chg="add mod">
          <ac:chgData name="세준 김" userId="435a81a70bd46958" providerId="LiveId" clId="{0CF5F329-AEA1-47B4-9E1D-D530DDB3B574}" dt="2025-07-27T07:50:50.591" v="770" actId="207"/>
          <ac:spMkLst>
            <pc:docMk/>
            <pc:sldMk cId="402967426" sldId="262"/>
            <ac:spMk id="5" creationId="{D935FA47-D1C3-AA82-B38F-F1EA0D53E37A}"/>
          </ac:spMkLst>
        </pc:spChg>
        <pc:spChg chg="add mod">
          <ac:chgData name="세준 김" userId="435a81a70bd46958" providerId="LiveId" clId="{0CF5F329-AEA1-47B4-9E1D-D530DDB3B574}" dt="2025-07-27T07:50:21.398" v="769"/>
          <ac:spMkLst>
            <pc:docMk/>
            <pc:sldMk cId="402967426" sldId="262"/>
            <ac:spMk id="6" creationId="{BC7BD1EC-BE32-9EC7-A5B9-A9D32AA48244}"/>
          </ac:spMkLst>
        </pc:spChg>
      </pc:sldChg>
      <pc:sldChg chg="addSp delSp modSp new mod">
        <pc:chgData name="세준 김" userId="435a81a70bd46958" providerId="LiveId" clId="{0CF5F329-AEA1-47B4-9E1D-D530DDB3B574}" dt="2025-07-27T08:11:43.030" v="803" actId="20577"/>
        <pc:sldMkLst>
          <pc:docMk/>
          <pc:sldMk cId="3261158157" sldId="263"/>
        </pc:sldMkLst>
        <pc:spChg chg="del">
          <ac:chgData name="세준 김" userId="435a81a70bd46958" providerId="LiveId" clId="{0CF5F329-AEA1-47B4-9E1D-D530DDB3B574}" dt="2025-07-27T07:51:26.028" v="773" actId="478"/>
          <ac:spMkLst>
            <pc:docMk/>
            <pc:sldMk cId="3261158157" sldId="263"/>
            <ac:spMk id="2" creationId="{E0F43E25-95EF-EF78-3115-E4BB5892F1A4}"/>
          </ac:spMkLst>
        </pc:spChg>
        <pc:spChg chg="del">
          <ac:chgData name="세준 김" userId="435a81a70bd46958" providerId="LiveId" clId="{0CF5F329-AEA1-47B4-9E1D-D530DDB3B574}" dt="2025-07-27T07:51:26.028" v="773" actId="478"/>
          <ac:spMkLst>
            <pc:docMk/>
            <pc:sldMk cId="3261158157" sldId="263"/>
            <ac:spMk id="3" creationId="{C2C47ADB-3048-6AA5-5130-8634A1B1082C}"/>
          </ac:spMkLst>
        </pc:spChg>
        <pc:spChg chg="add mod">
          <ac:chgData name="세준 김" userId="435a81a70bd46958" providerId="LiveId" clId="{0CF5F329-AEA1-47B4-9E1D-D530DDB3B574}" dt="2025-07-27T08:11:43.030" v="803" actId="20577"/>
          <ac:spMkLst>
            <pc:docMk/>
            <pc:sldMk cId="3261158157" sldId="263"/>
            <ac:spMk id="4" creationId="{F6F84AB2-411E-87EE-0F36-645AAC6FB7A6}"/>
          </ac:spMkLst>
        </pc:spChg>
        <pc:spChg chg="add mod">
          <ac:chgData name="세준 김" userId="435a81a70bd46958" providerId="LiveId" clId="{0CF5F329-AEA1-47B4-9E1D-D530DDB3B574}" dt="2025-07-27T08:11:33.952" v="787" actId="255"/>
          <ac:spMkLst>
            <pc:docMk/>
            <pc:sldMk cId="3261158157" sldId="263"/>
            <ac:spMk id="5" creationId="{004D0C48-4124-63E9-93A4-0AE3F402FBC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EADE0-5A02-5E61-50E1-E6C93D0D14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261604-7251-DE2D-12AE-1C656382B7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7CC2F7-82FF-6B0E-DB86-C2694C95C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28D1F0-6E98-5DA9-FD62-5335EEE3F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59458-4A22-D1FD-2997-7599F1959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4968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DF41C4-5FED-BF19-5E0F-F405BAEB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BB292D-6C00-7523-C3AC-695F8D990E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5115C1-9A3D-1524-D1FC-61ACCA44F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A2F3FE-7D87-4C1B-1E3D-856A940D8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E1423E-F99E-6AAB-DB1E-ED9A3CA8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471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9967261-8D22-C3B0-D232-47BAFA585B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812BEBE-5149-2A4A-9028-FE4C75F4AC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32736B-6972-06FA-FB50-EF98181B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EFE8D5-1453-15AA-39B2-7B9BA233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C0BD3D-60C5-6995-D838-FA5A6993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061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97235C-6BC2-28BC-0E06-C9ED9F60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549898-292C-086F-D0E6-0D6713B5C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86E28D-9713-3436-098B-01433F69E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10BF7D-E605-A902-3C91-30493E24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830CAB-A6F0-D9F8-DDD7-308E457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4888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CAEA29-212B-AFAD-BC7A-4ABEB8F71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DA96195-36A5-591A-7581-BD288055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415168-1D3A-C015-7379-F309AC558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8BFA53B-2135-8955-261B-B8E999E97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FFB820A-189C-6005-F24F-917586DA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687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D433C-35C8-52DB-77A0-2CE241D5E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EBF821-0F5F-27DF-3340-9EF3CBB1E2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B19F46-27B5-6912-CA67-1B23BC8544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5FAACC-59E6-CA8C-6F48-137ECE97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EA6BF5-17D7-ED4E-3394-9ECD7F2E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4F2C60-A494-604D-B3A1-C4B32A9A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526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398E9-46EE-521C-4652-E8731ABCA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FE5D17-8742-C4B8-103C-EBCEB6E5F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BD94916-2BEA-E725-01D9-A25419C82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57A6248-E01D-06FF-BFE2-A1DAA09F6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5546C-A24B-81BE-9889-5FE8923529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0AE043C-FCC1-E9E8-BC06-A5125617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0FB0424-024B-7527-6409-A30FAC2D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437DAE-38EC-CF81-675F-EC8F66F4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97502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36186-07E3-B6F1-A7A0-D705FD590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796F9BC-367D-5516-81EE-49B462335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742FCC-92ED-4CB3-93A6-6CBC11606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C89AC-13D1-4173-855B-1B1DF170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8784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80CBD26-5388-D586-3A3A-EB7295648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940E81-26A7-CB11-4F74-8396B974C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498BDD-E88E-6A09-2661-F6B9485A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439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2613-5EED-2337-A3FE-5C6823710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41693-ED26-3DEE-BB23-4EFE33E1D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8E5A45E-7704-3365-83D9-DBC9B605FB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3FC9B-02F4-1AC8-20A1-A9BDEA519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E4618C2-9C57-F3D2-DA37-BC61F7E5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13E3AC-3344-E22F-238C-E31465F92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83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2D2CCE-08D5-3C4C-C611-35B62E7ED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23D686-A502-C70F-566B-9A71BCBF56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2FD64F2-59D2-5FBF-B753-8DD66F23D6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114EE-3137-EB67-DDD5-BFFA46CD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0CF774-E300-ABF8-A881-DFE44C6AE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42C169-89FA-CF5E-4803-D29558E0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60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60946-10C1-5C62-EE1F-3043F4DE7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2D6476-6A97-1413-6999-5924F4190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9535A3-A98F-70CE-E8D1-ADFBBAC489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1924B-E107-4CBF-88AF-74BD6D413386}" type="datetimeFigureOut">
              <a:rPr lang="ko-KR" altLang="en-US" smtClean="0"/>
              <a:t>2025-07-23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D608C6-B902-5B99-CD62-BE72C43AE5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05E945-74FF-0BF5-C4F6-59D3A1826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32AB79-FD4F-4BA8-B835-A10CFBED321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1679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lltkey.com/scb/api/getRecommandKeyword.asp?usernum=%7bUSERNUM%7d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api.opennest.co.kr/api/v1/ovse/get-naver-products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71C684-89A5-8CD8-FDD3-C4AA329E2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462" y="595312"/>
            <a:ext cx="5553075" cy="5667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136B1B-6474-149F-9C00-353E69F439FC}"/>
              </a:ext>
            </a:extLst>
          </p:cNvPr>
          <p:cNvSpPr txBox="1"/>
          <p:nvPr/>
        </p:nvSpPr>
        <p:spPr>
          <a:xfrm>
            <a:off x="5385708" y="170596"/>
            <a:ext cx="12827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/>
              <a:t>기존과 동일</a:t>
            </a:r>
          </a:p>
        </p:txBody>
      </p:sp>
    </p:spTree>
    <p:extLst>
      <p:ext uri="{BB962C8B-B14F-4D97-AF65-F5344CB8AC3E}">
        <p14:creationId xmlns:p14="http://schemas.microsoft.com/office/powerpoint/2010/main" val="1922450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158CDC8-B19B-6082-A410-C50F187B7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25" y="604837"/>
            <a:ext cx="5619750" cy="56483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39A7B9-04AB-B58A-414F-64C5AB7E6B6D}"/>
              </a:ext>
            </a:extLst>
          </p:cNvPr>
          <p:cNvSpPr txBox="1"/>
          <p:nvPr/>
        </p:nvSpPr>
        <p:spPr>
          <a:xfrm>
            <a:off x="5385708" y="170596"/>
            <a:ext cx="1282723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1600" b="1"/>
              <a:t>기존과 동일</a:t>
            </a:r>
          </a:p>
        </p:txBody>
      </p:sp>
    </p:spTree>
    <p:extLst>
      <p:ext uri="{BB962C8B-B14F-4D97-AF65-F5344CB8AC3E}">
        <p14:creationId xmlns:p14="http://schemas.microsoft.com/office/powerpoint/2010/main" val="2338309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DC6CFFD-C3A2-EDB8-AC33-63C005A9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772" y="604837"/>
            <a:ext cx="5619750" cy="564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540501C-DF53-86DE-3885-0CF0A437EE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107" y="1057702"/>
            <a:ext cx="3596185" cy="5029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09E04B8-03DD-C305-1C25-22B09CEA21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928" y="1118571"/>
            <a:ext cx="4928348" cy="47779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CB5BF8FE-ED15-578D-72C2-B996BEFD8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2861" y="1264024"/>
            <a:ext cx="4101662" cy="4475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A467ECA-207B-75E9-FE75-1EC455ECEE6C}"/>
              </a:ext>
            </a:extLst>
          </p:cNvPr>
          <p:cNvSpPr txBox="1"/>
          <p:nvPr/>
        </p:nvSpPr>
        <p:spPr>
          <a:xfrm>
            <a:off x="958354" y="1264024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err="1"/>
              <a:t>스크래퍼</a:t>
            </a:r>
            <a:r>
              <a:rPr lang="ko-KR" altLang="en-US" sz="1200" b="1" dirty="0"/>
              <a:t> 작업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1F28670-6097-863A-7CC2-E6901CF46422}"/>
              </a:ext>
            </a:extLst>
          </p:cNvPr>
          <p:cNvSpPr/>
          <p:nvPr/>
        </p:nvSpPr>
        <p:spPr>
          <a:xfrm>
            <a:off x="1162859" y="1660705"/>
            <a:ext cx="3947022" cy="3933271"/>
          </a:xfrm>
          <a:prstGeom prst="roundRect">
            <a:avLst>
              <a:gd name="adj" fmla="val 2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44CDC7BA-6EE0-FDF1-A3EA-8ABB9245A664}"/>
              </a:ext>
            </a:extLst>
          </p:cNvPr>
          <p:cNvSpPr/>
          <p:nvPr/>
        </p:nvSpPr>
        <p:spPr>
          <a:xfrm>
            <a:off x="1162861" y="1653982"/>
            <a:ext cx="1923239" cy="376517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벤치마킹 소싱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CC13056-3C1F-48E6-B226-4CBDE98F9C9E}"/>
              </a:ext>
            </a:extLst>
          </p:cNvPr>
          <p:cNvSpPr/>
          <p:nvPr/>
        </p:nvSpPr>
        <p:spPr>
          <a:xfrm>
            <a:off x="3085789" y="1660705"/>
            <a:ext cx="2024092" cy="3765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상품수집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4947EC-FF0F-5027-6B78-AC6CAC88FFC4}"/>
              </a:ext>
            </a:extLst>
          </p:cNvPr>
          <p:cNvSpPr txBox="1"/>
          <p:nvPr/>
        </p:nvSpPr>
        <p:spPr>
          <a:xfrm>
            <a:off x="1368490" y="2272547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수집범위 최저금액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403A8DB4-C029-BC49-9A8A-1342F96CF0DB}"/>
              </a:ext>
            </a:extLst>
          </p:cNvPr>
          <p:cNvSpPr/>
          <p:nvPr/>
        </p:nvSpPr>
        <p:spPr>
          <a:xfrm>
            <a:off x="2383868" y="2259100"/>
            <a:ext cx="1367862" cy="2716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02FCFE5-20A9-1147-06D4-445F81B20B0F}"/>
              </a:ext>
            </a:extLst>
          </p:cNvPr>
          <p:cNvSpPr txBox="1"/>
          <p:nvPr/>
        </p:nvSpPr>
        <p:spPr>
          <a:xfrm>
            <a:off x="1368490" y="2628894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수집범위 최고금액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A1EE8E5C-8123-E94E-79D8-7BF1AA28CE2E}"/>
              </a:ext>
            </a:extLst>
          </p:cNvPr>
          <p:cNvSpPr/>
          <p:nvPr/>
        </p:nvSpPr>
        <p:spPr>
          <a:xfrm>
            <a:off x="2383868" y="2615447"/>
            <a:ext cx="1367862" cy="2716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9B4F08-7AD3-160C-BB6F-BC7347E00ED0}"/>
              </a:ext>
            </a:extLst>
          </p:cNvPr>
          <p:cNvSpPr txBox="1"/>
          <p:nvPr/>
        </p:nvSpPr>
        <p:spPr>
          <a:xfrm>
            <a:off x="1368490" y="3092817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수집대상</a:t>
            </a:r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5078E8B4-A6B4-988F-F030-8D2B6FA69BEE}"/>
              </a:ext>
            </a:extLst>
          </p:cNvPr>
          <p:cNvSpPr/>
          <p:nvPr/>
        </p:nvSpPr>
        <p:spPr>
          <a:xfrm>
            <a:off x="2383868" y="3039029"/>
            <a:ext cx="1367862" cy="2716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14C6299-8894-D173-B360-2B7F5F98B4EE}"/>
              </a:ext>
            </a:extLst>
          </p:cNvPr>
          <p:cNvSpPr txBox="1"/>
          <p:nvPr/>
        </p:nvSpPr>
        <p:spPr>
          <a:xfrm>
            <a:off x="3464472" y="3076010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▼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AAF622-6744-81AF-02F7-5A9346C245B6}"/>
              </a:ext>
            </a:extLst>
          </p:cNvPr>
          <p:cNvSpPr txBox="1"/>
          <p:nvPr/>
        </p:nvSpPr>
        <p:spPr>
          <a:xfrm>
            <a:off x="2484596" y="3092817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r>
              <a:rPr lang="ko-KR" altLang="en-US" sz="800" b="1" dirty="0"/>
              <a:t>사만 검색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BB3678D-4553-48D4-78F7-C575D944AD6D}"/>
              </a:ext>
            </a:extLst>
          </p:cNvPr>
          <p:cNvSpPr txBox="1"/>
          <p:nvPr/>
        </p:nvSpPr>
        <p:spPr>
          <a:xfrm>
            <a:off x="3779413" y="2991991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r>
              <a:rPr lang="ko-KR" altLang="en-US" sz="800" b="1" dirty="0"/>
              <a:t>사만 검색</a:t>
            </a:r>
            <a:endParaRPr lang="en-US" altLang="ko-KR" sz="800" b="1" dirty="0"/>
          </a:p>
          <a:p>
            <a:r>
              <a:rPr lang="en-US" altLang="ko-KR" sz="800" b="1" dirty="0"/>
              <a:t>A</a:t>
            </a:r>
            <a:r>
              <a:rPr lang="ko-KR" altLang="en-US" sz="800" b="1" dirty="0"/>
              <a:t>사만 검색</a:t>
            </a:r>
            <a:endParaRPr lang="en-US" altLang="ko-KR" sz="800" b="1" dirty="0"/>
          </a:p>
          <a:p>
            <a:r>
              <a:rPr lang="en-US" altLang="ko-KR" sz="800" b="1" dirty="0"/>
              <a:t>N</a:t>
            </a:r>
            <a:r>
              <a:rPr lang="ko-KR" altLang="en-US" sz="800" b="1" dirty="0"/>
              <a:t>사 </a:t>
            </a:r>
            <a:r>
              <a:rPr lang="en-US" altLang="ko-KR" sz="800" b="1" dirty="0"/>
              <a:t>A</a:t>
            </a:r>
            <a:r>
              <a:rPr lang="ko-KR" altLang="en-US" sz="800" b="1" dirty="0"/>
              <a:t>사 모두 검색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9FCBA1-5D3E-65BA-A04F-00FD7432C099}"/>
              </a:ext>
            </a:extLst>
          </p:cNvPr>
          <p:cNvSpPr txBox="1"/>
          <p:nvPr/>
        </p:nvSpPr>
        <p:spPr>
          <a:xfrm>
            <a:off x="1368490" y="3476058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키워드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3DFFD0E0-1623-2A08-6BDD-49D9A7C9EA0B}"/>
              </a:ext>
            </a:extLst>
          </p:cNvPr>
          <p:cNvSpPr/>
          <p:nvPr/>
        </p:nvSpPr>
        <p:spPr>
          <a:xfrm>
            <a:off x="2383868" y="3422269"/>
            <a:ext cx="1367862" cy="1149723"/>
          </a:xfrm>
          <a:prstGeom prst="roundRect">
            <a:avLst>
              <a:gd name="adj" fmla="val 720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1D35336A-BCC1-C2A4-6E77-B1B221C131C5}"/>
              </a:ext>
            </a:extLst>
          </p:cNvPr>
          <p:cNvSpPr/>
          <p:nvPr/>
        </p:nvSpPr>
        <p:spPr>
          <a:xfrm>
            <a:off x="3836150" y="3422270"/>
            <a:ext cx="1007977" cy="271686"/>
          </a:xfrm>
          <a:prstGeom prst="roundRect">
            <a:avLst/>
          </a:prstGeom>
          <a:solidFill>
            <a:srgbClr val="3F6E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키워드 도우미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340B21-E680-7C66-5253-729756575A9F}"/>
              </a:ext>
            </a:extLst>
          </p:cNvPr>
          <p:cNvSpPr txBox="1"/>
          <p:nvPr/>
        </p:nvSpPr>
        <p:spPr>
          <a:xfrm>
            <a:off x="1368490" y="4740081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r>
              <a:rPr lang="ko-KR" altLang="en-US" sz="800" b="1" dirty="0"/>
              <a:t>사 수집옵션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30A307C-824B-5650-3DF3-97B143E2FCF6}"/>
              </a:ext>
            </a:extLst>
          </p:cNvPr>
          <p:cNvSpPr/>
          <p:nvPr/>
        </p:nvSpPr>
        <p:spPr>
          <a:xfrm>
            <a:off x="2383867" y="4740081"/>
            <a:ext cx="21741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246A753-F5A8-509D-DC93-2F683BA834DA}"/>
              </a:ext>
            </a:extLst>
          </p:cNvPr>
          <p:cNvSpPr txBox="1"/>
          <p:nvPr/>
        </p:nvSpPr>
        <p:spPr>
          <a:xfrm>
            <a:off x="2348947" y="4737627"/>
            <a:ext cx="287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▽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E19659E-1A55-72A6-C626-9818D7085DA0}"/>
              </a:ext>
            </a:extLst>
          </p:cNvPr>
          <p:cNvSpPr txBox="1"/>
          <p:nvPr/>
        </p:nvSpPr>
        <p:spPr>
          <a:xfrm>
            <a:off x="2578721" y="4740082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베스트 수집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080D8C49-FDAE-68E9-E558-877FDE1B67A2}"/>
              </a:ext>
            </a:extLst>
          </p:cNvPr>
          <p:cNvSpPr/>
          <p:nvPr/>
        </p:nvSpPr>
        <p:spPr>
          <a:xfrm>
            <a:off x="3331884" y="4740081"/>
            <a:ext cx="21741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AAA4A7E-8D37-2074-F0FF-902DD12E6547}"/>
              </a:ext>
            </a:extLst>
          </p:cNvPr>
          <p:cNvSpPr txBox="1"/>
          <p:nvPr/>
        </p:nvSpPr>
        <p:spPr>
          <a:xfrm>
            <a:off x="3526738" y="4740082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NEW</a:t>
            </a:r>
            <a:r>
              <a:rPr lang="ko-KR" altLang="en-US" sz="800" b="1" dirty="0"/>
              <a:t> 수집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6E1E200-2E66-9C68-D449-F8A5A9CDFDCF}"/>
              </a:ext>
            </a:extLst>
          </p:cNvPr>
          <p:cNvSpPr/>
          <p:nvPr/>
        </p:nvSpPr>
        <p:spPr>
          <a:xfrm>
            <a:off x="2120853" y="5197282"/>
            <a:ext cx="1805688" cy="271686"/>
          </a:xfrm>
          <a:prstGeom prst="roundRect">
            <a:avLst/>
          </a:prstGeom>
          <a:solidFill>
            <a:srgbClr val="3F6E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벤치마킹 </a:t>
            </a:r>
            <a:r>
              <a:rPr lang="ko-KR" altLang="en-US" sz="900" b="1" dirty="0" err="1"/>
              <a:t>소싱하기</a:t>
            </a:r>
            <a:endParaRPr lang="ko-KR" altLang="en-US" sz="9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6C30ADF-FD50-7AA8-49EA-941410302182}"/>
              </a:ext>
            </a:extLst>
          </p:cNvPr>
          <p:cNvSpPr txBox="1"/>
          <p:nvPr/>
        </p:nvSpPr>
        <p:spPr>
          <a:xfrm>
            <a:off x="2448154" y="3489532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유압프레스</a:t>
            </a:r>
            <a:r>
              <a:rPr lang="en-US" altLang="ko-KR" sz="800" b="1" dirty="0"/>
              <a:t>,</a:t>
            </a:r>
            <a:r>
              <a:rPr lang="ko-KR" altLang="en-US" sz="800" b="1" dirty="0"/>
              <a:t>믹서 분쇄기</a:t>
            </a:r>
            <a:r>
              <a:rPr lang="en-US" altLang="ko-KR" sz="800" b="1" dirty="0"/>
              <a:t>,</a:t>
            </a:r>
          </a:p>
          <a:p>
            <a:r>
              <a:rPr lang="ko-KR" altLang="en-US" sz="800" b="1" dirty="0"/>
              <a:t>방수크림 투명</a:t>
            </a:r>
            <a:r>
              <a:rPr lang="en-US" altLang="ko-KR" sz="800" b="1" dirty="0"/>
              <a:t>,</a:t>
            </a:r>
            <a:r>
              <a:rPr lang="ko-KR" altLang="en-US" sz="800" b="1" dirty="0"/>
              <a:t>수영장 </a:t>
            </a:r>
            <a:r>
              <a:rPr lang="ko-KR" altLang="en-US" sz="800" b="1" dirty="0" err="1"/>
              <a:t>그늘막</a:t>
            </a:r>
            <a:endParaRPr lang="ko-KR" altLang="en-US" sz="8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D8DE47C-4964-4E4A-482C-1788039BC908}"/>
              </a:ext>
            </a:extLst>
          </p:cNvPr>
          <p:cNvSpPr txBox="1"/>
          <p:nvPr/>
        </p:nvSpPr>
        <p:spPr>
          <a:xfrm>
            <a:off x="2484596" y="2292717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10,000</a:t>
            </a:r>
            <a:endParaRPr lang="ko-KR" altLang="en-US" sz="8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BF244CA-4814-6FEE-2627-076F024C308E}"/>
              </a:ext>
            </a:extLst>
          </p:cNvPr>
          <p:cNvSpPr txBox="1"/>
          <p:nvPr/>
        </p:nvSpPr>
        <p:spPr>
          <a:xfrm>
            <a:off x="2484596" y="2649064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500,000</a:t>
            </a:r>
            <a:endParaRPr lang="ko-KR" altLang="en-US" sz="8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D6B6C2-0878-884A-608F-7933D701ECB7}"/>
              </a:ext>
            </a:extLst>
          </p:cNvPr>
          <p:cNvSpPr txBox="1"/>
          <p:nvPr/>
        </p:nvSpPr>
        <p:spPr>
          <a:xfrm>
            <a:off x="5980053" y="2215773"/>
            <a:ext cx="3135795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최저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최고금액</a:t>
            </a:r>
            <a:endParaRPr lang="en-US" altLang="ko-KR" sz="800" b="1" dirty="0"/>
          </a:p>
          <a:p>
            <a:pPr marL="171450" indent="-171450">
              <a:buFontTx/>
              <a:buChar char="-"/>
            </a:pPr>
            <a:r>
              <a:rPr lang="ko-KR" altLang="en-US" sz="800" b="1" dirty="0"/>
              <a:t>자동 콤마 지원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숫자만 입력가능</a:t>
            </a:r>
            <a:r>
              <a:rPr lang="en-US" altLang="ko-KR" sz="800" b="1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sz="800" b="1" dirty="0"/>
              <a:t>최저금액 </a:t>
            </a:r>
            <a:r>
              <a:rPr lang="ko-KR" altLang="en-US" sz="800" b="1" dirty="0" err="1"/>
              <a:t>빈값일</a:t>
            </a:r>
            <a:r>
              <a:rPr lang="ko-KR" altLang="en-US" sz="800" b="1" dirty="0"/>
              <a:t> 경우 프로그램상으로 </a:t>
            </a:r>
            <a:r>
              <a:rPr lang="en-US" altLang="ko-KR" sz="800" b="1" dirty="0"/>
              <a:t>0</a:t>
            </a:r>
            <a:r>
              <a:rPr lang="ko-KR" altLang="en-US" sz="800" b="1" dirty="0"/>
              <a:t>원으로 </a:t>
            </a:r>
            <a:r>
              <a:rPr lang="en-US" altLang="ko-KR" sz="800" b="1" dirty="0" err="1"/>
              <a:t>json</a:t>
            </a:r>
            <a:r>
              <a:rPr lang="en-US" altLang="ko-KR" sz="800" b="1" dirty="0"/>
              <a:t> </a:t>
            </a:r>
            <a:r>
              <a:rPr lang="ko-KR" altLang="en-US" sz="800" b="1" dirty="0"/>
              <a:t>값 적용</a:t>
            </a:r>
            <a:endParaRPr lang="en-US" altLang="ko-KR" sz="800" b="1" dirty="0"/>
          </a:p>
          <a:p>
            <a:pPr marL="171450" indent="-171450">
              <a:buFontTx/>
              <a:buChar char="-"/>
            </a:pPr>
            <a:r>
              <a:rPr lang="ko-KR" altLang="en-US" sz="800" b="1" dirty="0"/>
              <a:t>최고금액 </a:t>
            </a:r>
            <a:r>
              <a:rPr lang="ko-KR" altLang="en-US" sz="800" b="1" dirty="0" err="1"/>
              <a:t>빈값일</a:t>
            </a:r>
            <a:r>
              <a:rPr lang="ko-KR" altLang="en-US" sz="800" b="1" dirty="0"/>
              <a:t> 경우 </a:t>
            </a:r>
            <a:r>
              <a:rPr lang="en-US" altLang="ko-KR" sz="800" b="1" dirty="0"/>
              <a:t>99999999</a:t>
            </a:r>
            <a:r>
              <a:rPr lang="ko-KR" altLang="en-US" sz="800" b="1" dirty="0"/>
              <a:t>으로 </a:t>
            </a:r>
            <a:r>
              <a:rPr lang="en-US" altLang="ko-KR" sz="800" b="1" dirty="0" err="1"/>
              <a:t>json</a:t>
            </a:r>
            <a:r>
              <a:rPr lang="ko-KR" altLang="en-US" sz="800" b="1" dirty="0"/>
              <a:t>값 적용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AB17CC0-ABBA-F01E-2817-A1D61ABA43F5}"/>
              </a:ext>
            </a:extLst>
          </p:cNvPr>
          <p:cNvSpPr txBox="1"/>
          <p:nvPr/>
        </p:nvSpPr>
        <p:spPr>
          <a:xfrm>
            <a:off x="5974495" y="3136611"/>
            <a:ext cx="4514377" cy="584775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여러 개 키워드 지원 키워드는 </a:t>
            </a:r>
            <a:r>
              <a:rPr lang="ko-KR" altLang="en-US" sz="800" b="1" dirty="0" err="1"/>
              <a:t>컴마로</a:t>
            </a:r>
            <a:r>
              <a:rPr lang="ko-KR" altLang="en-US" sz="800" b="1" dirty="0"/>
              <a:t> 분리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직접 입력가능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키워드 도우미를 통한 선택도 가능</a:t>
            </a:r>
            <a:endParaRPr lang="en-US" altLang="ko-KR" sz="800" b="1" dirty="0"/>
          </a:p>
          <a:p>
            <a:r>
              <a:rPr lang="ko-KR" altLang="en-US" sz="800" b="1" dirty="0"/>
              <a:t>키워드 앞뒤간 </a:t>
            </a:r>
            <a:r>
              <a:rPr lang="en-US" altLang="ko-KR" sz="800" b="1" dirty="0"/>
              <a:t>trim, </a:t>
            </a:r>
            <a:r>
              <a:rPr lang="ko-KR" altLang="en-US" sz="800" b="1" dirty="0"/>
              <a:t>중간공백은 인정</a:t>
            </a:r>
            <a:endParaRPr lang="en-US" altLang="ko-KR" sz="800" b="1" dirty="0"/>
          </a:p>
          <a:p>
            <a:r>
              <a:rPr lang="ko-KR" altLang="en-US" sz="800" b="1" dirty="0"/>
              <a:t>예</a:t>
            </a:r>
            <a:r>
              <a:rPr lang="en-US" altLang="ko-KR" sz="800" b="1" dirty="0"/>
              <a:t>: “ </a:t>
            </a:r>
            <a:r>
              <a:rPr lang="ko-KR" altLang="en-US" sz="800" b="1" dirty="0"/>
              <a:t>유압프레스 </a:t>
            </a:r>
            <a:r>
              <a:rPr lang="en-US" altLang="ko-KR" sz="800" b="1" dirty="0"/>
              <a:t>“ </a:t>
            </a:r>
            <a:r>
              <a:rPr lang="en-US" altLang="ko-KR" sz="800" b="1" dirty="0">
                <a:sym typeface="Wingdings" panose="05000000000000000000" pitchFamily="2" charset="2"/>
              </a:rPr>
              <a:t> “</a:t>
            </a:r>
            <a:r>
              <a:rPr lang="ko-KR" altLang="en-US" sz="800" b="1" dirty="0">
                <a:sym typeface="Wingdings" panose="05000000000000000000" pitchFamily="2" charset="2"/>
              </a:rPr>
              <a:t>유압프레스</a:t>
            </a:r>
            <a:r>
              <a:rPr lang="en-US" altLang="ko-KR" sz="800" b="1" dirty="0">
                <a:sym typeface="Wingdings" panose="05000000000000000000" pitchFamily="2" charset="2"/>
              </a:rPr>
              <a:t>“</a:t>
            </a:r>
          </a:p>
          <a:p>
            <a:r>
              <a:rPr lang="ko-KR" altLang="en-US" sz="800" b="1" dirty="0">
                <a:sym typeface="Wingdings" panose="05000000000000000000" pitchFamily="2" charset="2"/>
              </a:rPr>
              <a:t>예</a:t>
            </a:r>
            <a:r>
              <a:rPr lang="en-US" altLang="ko-KR" sz="800" b="1" dirty="0">
                <a:sym typeface="Wingdings" panose="05000000000000000000" pitchFamily="2" charset="2"/>
              </a:rPr>
              <a:t>: “</a:t>
            </a:r>
            <a:r>
              <a:rPr lang="ko-KR" altLang="en-US" sz="800" b="1" dirty="0">
                <a:sym typeface="Wingdings" panose="05000000000000000000" pitchFamily="2" charset="2"/>
              </a:rPr>
              <a:t>믹서 분쇄기 </a:t>
            </a:r>
            <a:r>
              <a:rPr lang="en-US" altLang="ko-KR" sz="800" b="1" dirty="0">
                <a:sym typeface="Wingdings" panose="05000000000000000000" pitchFamily="2" charset="2"/>
              </a:rPr>
              <a:t>“  “</a:t>
            </a:r>
            <a:r>
              <a:rPr lang="ko-KR" altLang="en-US" sz="800" b="1" dirty="0">
                <a:sym typeface="Wingdings" panose="05000000000000000000" pitchFamily="2" charset="2"/>
              </a:rPr>
              <a:t>믹서 분쇄기</a:t>
            </a:r>
            <a:r>
              <a:rPr lang="en-US" altLang="ko-KR" sz="800" b="1" dirty="0">
                <a:sym typeface="Wingdings" panose="05000000000000000000" pitchFamily="2" charset="2"/>
              </a:rPr>
              <a:t>“</a:t>
            </a:r>
            <a:endParaRPr lang="ko-KR" altLang="en-US" sz="8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500AC93-4BA1-8080-8CF1-E29C0991B4FC}"/>
              </a:ext>
            </a:extLst>
          </p:cNvPr>
          <p:cNvSpPr txBox="1"/>
          <p:nvPr/>
        </p:nvSpPr>
        <p:spPr>
          <a:xfrm>
            <a:off x="5981139" y="4678526"/>
            <a:ext cx="2149948" cy="33855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베스트 수집은 </a:t>
            </a:r>
            <a:r>
              <a:rPr lang="ko-KR" altLang="en-US" sz="800" b="1" dirty="0" err="1"/>
              <a:t>항상체크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(</a:t>
            </a:r>
            <a:r>
              <a:rPr lang="ko-KR" altLang="en-US" sz="800" b="1" dirty="0"/>
              <a:t>체크해제 불가능</a:t>
            </a:r>
            <a:r>
              <a:rPr lang="en-US" altLang="ko-KR" sz="800" b="1" dirty="0"/>
              <a:t>)</a:t>
            </a:r>
          </a:p>
          <a:p>
            <a:r>
              <a:rPr lang="ko-KR" altLang="en-US" sz="800" b="1" dirty="0"/>
              <a:t>뉴 수집은 선택 가능</a:t>
            </a:r>
          </a:p>
        </p:txBody>
      </p:sp>
    </p:spTree>
    <p:extLst>
      <p:ext uri="{BB962C8B-B14F-4D97-AF65-F5344CB8AC3E}">
        <p14:creationId xmlns:p14="http://schemas.microsoft.com/office/powerpoint/2010/main" val="297136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E279B10-C5DD-F155-9A3B-5C95C0551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626" y="1368799"/>
            <a:ext cx="5963741" cy="3525931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0B5DE90-E3C0-9154-709B-484F0F4E96FB}"/>
              </a:ext>
            </a:extLst>
          </p:cNvPr>
          <p:cNvSpPr txBox="1"/>
          <p:nvPr/>
        </p:nvSpPr>
        <p:spPr>
          <a:xfrm>
            <a:off x="6096000" y="1857947"/>
            <a:ext cx="5963741" cy="7848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키워드 도우미 </a:t>
            </a:r>
            <a:r>
              <a:rPr lang="en-US" altLang="ko-KR" sz="800" b="1" dirty="0"/>
              <a:t>: </a:t>
            </a:r>
            <a:r>
              <a:rPr lang="en-US" altLang="ko-KR" sz="800" b="1" dirty="0">
                <a:hlinkClick r:id="rId3"/>
              </a:rPr>
              <a:t>https://selltkey.com/scb/api/getRecommandKeyword.asp?usernum={USERNUM}</a:t>
            </a:r>
            <a:endParaRPr lang="en-US" altLang="ko-KR" sz="800" b="1" dirty="0"/>
          </a:p>
          <a:p>
            <a:r>
              <a:rPr lang="ko-KR" altLang="en-US" sz="800" b="1" dirty="0"/>
              <a:t>최대 </a:t>
            </a:r>
            <a:r>
              <a:rPr lang="en-US" altLang="ko-KR" sz="800" b="1" dirty="0"/>
              <a:t>100</a:t>
            </a:r>
            <a:r>
              <a:rPr lang="ko-KR" altLang="en-US" sz="800" b="1" dirty="0"/>
              <a:t>개 출력됨</a:t>
            </a:r>
            <a:r>
              <a:rPr lang="en-US" altLang="ko-KR" sz="800" b="1" dirty="0"/>
              <a:t>, </a:t>
            </a:r>
          </a:p>
          <a:p>
            <a:endParaRPr lang="en-US" altLang="ko-KR" sz="800" b="1" dirty="0"/>
          </a:p>
          <a:p>
            <a:r>
              <a:rPr lang="en-US" altLang="ko-KR" sz="700" b="1" dirty="0"/>
              <a:t>{"result":"</a:t>
            </a:r>
            <a:r>
              <a:rPr lang="ko-KR" altLang="en-US" sz="700" b="1" dirty="0"/>
              <a:t>방화 스테인리스 </a:t>
            </a:r>
            <a:r>
              <a:rPr lang="ko-KR" altLang="en-US" sz="700" b="1" dirty="0" err="1"/>
              <a:t>댐퍼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옛날시계 빈티지 </a:t>
            </a:r>
            <a:r>
              <a:rPr lang="ko-KR" altLang="en-US" sz="700" b="1" dirty="0" err="1"/>
              <a:t>엔틱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공룡 </a:t>
            </a:r>
            <a:r>
              <a:rPr lang="ko-KR" altLang="en-US" sz="700" b="1" dirty="0" err="1"/>
              <a:t>펀치백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복싱샌드백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여성 챙 넓은</a:t>
            </a:r>
            <a:r>
              <a:rPr lang="en-US" altLang="ko-KR" sz="700" b="1" dirty="0"/>
              <a:t>,</a:t>
            </a:r>
            <a:r>
              <a:rPr lang="ko-KR" altLang="en-US" sz="700" b="1" dirty="0" err="1"/>
              <a:t>전지톱</a:t>
            </a:r>
            <a:r>
              <a:rPr lang="ko-KR" altLang="en-US" sz="700" b="1" dirty="0"/>
              <a:t> </a:t>
            </a:r>
            <a:r>
              <a:rPr lang="ko-KR" altLang="en-US" sz="700" b="1" dirty="0" err="1"/>
              <a:t>충전식</a:t>
            </a:r>
            <a:r>
              <a:rPr lang="ko-KR" altLang="en-US" sz="700" b="1" dirty="0"/>
              <a:t> 무선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여성 </a:t>
            </a:r>
            <a:r>
              <a:rPr lang="ko-KR" altLang="en-US" sz="700" b="1" dirty="0" err="1"/>
              <a:t>슬림핏</a:t>
            </a:r>
            <a:r>
              <a:rPr lang="ko-KR" altLang="en-US" sz="700" b="1" dirty="0"/>
              <a:t> 스포츠형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캠핑 카 청수통</a:t>
            </a:r>
            <a:r>
              <a:rPr lang="en-US" altLang="ko-KR" sz="700" b="1" dirty="0"/>
              <a:t>,</a:t>
            </a:r>
            <a:r>
              <a:rPr lang="ko-KR" altLang="en-US" sz="700" b="1" dirty="0" err="1"/>
              <a:t>제우스랩</a:t>
            </a:r>
            <a:r>
              <a:rPr lang="ko-KR" altLang="en-US" sz="700" b="1" dirty="0"/>
              <a:t> 거치대 아이패드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모토토라 </a:t>
            </a:r>
            <a:r>
              <a:rPr lang="en-US" altLang="ko-KR" sz="700" b="1" dirty="0"/>
              <a:t>PT858 1+1,</a:t>
            </a:r>
            <a:r>
              <a:rPr lang="ko-KR" altLang="en-US" sz="700" b="1" dirty="0" err="1"/>
              <a:t>예초기칼날</a:t>
            </a:r>
            <a:r>
              <a:rPr lang="ko-KR" altLang="en-US" sz="700" b="1" dirty="0"/>
              <a:t> 제초기날 교체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계량저울 디스플레이가 있는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식물 하우스 원예</a:t>
            </a:r>
            <a:r>
              <a:rPr lang="en-US" altLang="ko-KR" sz="700" b="1" dirty="0"/>
              <a:t>,MAISTO 2015 </a:t>
            </a:r>
            <a:r>
              <a:rPr lang="ko-KR" altLang="en-US" sz="700" b="1" dirty="0"/>
              <a:t>포드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공주의자 인테리어 공주</a:t>
            </a:r>
            <a:r>
              <a:rPr lang="en-US" altLang="ko-KR" sz="700" b="1" dirty="0"/>
              <a:t>,</a:t>
            </a:r>
            <a:r>
              <a:rPr lang="ko-KR" altLang="en-US" sz="700" b="1" dirty="0" err="1"/>
              <a:t>엔틱</a:t>
            </a:r>
            <a:r>
              <a:rPr lang="ko-KR" altLang="en-US" sz="700" b="1" dirty="0"/>
              <a:t> 반달 콘솔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자동차부품 앞 문짝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야외 탈의실 수영복</a:t>
            </a:r>
            <a:r>
              <a:rPr lang="en-US" altLang="ko-KR" sz="700" b="1" dirty="0"/>
              <a:t>,</a:t>
            </a:r>
            <a:r>
              <a:rPr lang="ko-KR" altLang="en-US" sz="700" b="1" dirty="0"/>
              <a:t> 커피 그라인더 원두</a:t>
            </a:r>
            <a:r>
              <a:rPr lang="en-US" altLang="ko-KR" sz="700" b="1" dirty="0"/>
              <a:t>,</a:t>
            </a:r>
            <a:r>
              <a:rPr lang="ko-KR" altLang="en-US" sz="700" b="1" dirty="0" err="1"/>
              <a:t>네트망</a:t>
            </a:r>
            <a:r>
              <a:rPr lang="ko-KR" altLang="en-US" sz="700" b="1" dirty="0"/>
              <a:t> 진열대 선반</a:t>
            </a:r>
            <a:r>
              <a:rPr lang="en-US" altLang="ko-KR" sz="700" b="1" dirty="0"/>
              <a:t>,</a:t>
            </a:r>
            <a:r>
              <a:rPr lang="ko-KR" altLang="en-US" sz="700" b="1" dirty="0" err="1"/>
              <a:t>락</a:t>
            </a:r>
            <a:r>
              <a:rPr lang="ko-KR" altLang="en-US" sz="700" b="1" dirty="0"/>
              <a:t> 밴드 티셔츠</a:t>
            </a:r>
            <a:r>
              <a:rPr lang="en-US" altLang="ko-KR" sz="700" b="1" dirty="0"/>
              <a:t>"}</a:t>
            </a:r>
            <a:endParaRPr lang="ko-KR" altLang="en-US" sz="700" b="1" dirty="0"/>
          </a:p>
        </p:txBody>
      </p:sp>
    </p:spTree>
    <p:extLst>
      <p:ext uri="{BB962C8B-B14F-4D97-AF65-F5344CB8AC3E}">
        <p14:creationId xmlns:p14="http://schemas.microsoft.com/office/powerpoint/2010/main" val="1984772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542D17B-AA1A-082D-FD34-1226DD3F7A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619750" cy="56483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A197F1-115D-7615-963E-ED056D99AA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335" y="452865"/>
            <a:ext cx="3596185" cy="50292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9B2B6DEE-612F-B093-524C-12A79BECD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156" y="513734"/>
            <a:ext cx="4928348" cy="477796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BA9B22-75F0-9D79-F266-F2FE2D61C4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5089" y="659187"/>
            <a:ext cx="4101662" cy="447540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5D9901-D8FA-76CE-CFAA-294738547E2E}"/>
              </a:ext>
            </a:extLst>
          </p:cNvPr>
          <p:cNvSpPr txBox="1"/>
          <p:nvPr/>
        </p:nvSpPr>
        <p:spPr>
          <a:xfrm>
            <a:off x="630582" y="659187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err="1"/>
              <a:t>스크래퍼</a:t>
            </a:r>
            <a:r>
              <a:rPr lang="ko-KR" altLang="en-US" sz="1200" b="1" dirty="0"/>
              <a:t> 작업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96B9222-40A4-2B7D-BBF5-A5DDD7372EDD}"/>
              </a:ext>
            </a:extLst>
          </p:cNvPr>
          <p:cNvSpPr/>
          <p:nvPr/>
        </p:nvSpPr>
        <p:spPr>
          <a:xfrm>
            <a:off x="835087" y="1055868"/>
            <a:ext cx="3947022" cy="3933271"/>
          </a:xfrm>
          <a:prstGeom prst="roundRect">
            <a:avLst>
              <a:gd name="adj" fmla="val 2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CA73719-C5CE-CED2-F895-5CD7CFDB1A49}"/>
              </a:ext>
            </a:extLst>
          </p:cNvPr>
          <p:cNvSpPr/>
          <p:nvPr/>
        </p:nvSpPr>
        <p:spPr>
          <a:xfrm>
            <a:off x="835089" y="1049145"/>
            <a:ext cx="1923239" cy="376517"/>
          </a:xfrm>
          <a:prstGeom prst="roundRect">
            <a:avLst/>
          </a:prstGeom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/>
              <a:t>벤치마킹 소싱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856246B-D1EF-6379-1549-BDD9924912A1}"/>
              </a:ext>
            </a:extLst>
          </p:cNvPr>
          <p:cNvSpPr/>
          <p:nvPr/>
        </p:nvSpPr>
        <p:spPr>
          <a:xfrm>
            <a:off x="2758017" y="1055868"/>
            <a:ext cx="2024092" cy="376517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chemeClr val="tx1"/>
                </a:solidFill>
              </a:rPr>
              <a:t>상품수집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93880-AE4E-458F-E9DD-FF7393574116}"/>
              </a:ext>
            </a:extLst>
          </p:cNvPr>
          <p:cNvSpPr txBox="1"/>
          <p:nvPr/>
        </p:nvSpPr>
        <p:spPr>
          <a:xfrm>
            <a:off x="1040718" y="1667710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수집범위 최저금액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783E862F-BD42-234C-2914-E1E124BC6592}"/>
              </a:ext>
            </a:extLst>
          </p:cNvPr>
          <p:cNvSpPr/>
          <p:nvPr/>
        </p:nvSpPr>
        <p:spPr>
          <a:xfrm>
            <a:off x="2056096" y="1654263"/>
            <a:ext cx="1367862" cy="2716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A00440-25A9-122C-928D-D7F5A862A213}"/>
              </a:ext>
            </a:extLst>
          </p:cNvPr>
          <p:cNvSpPr txBox="1"/>
          <p:nvPr/>
        </p:nvSpPr>
        <p:spPr>
          <a:xfrm>
            <a:off x="1040718" y="2024057"/>
            <a:ext cx="10422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수집범위 최고금액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F3A17E6-D018-F26F-72C6-98225D7A8530}"/>
              </a:ext>
            </a:extLst>
          </p:cNvPr>
          <p:cNvSpPr/>
          <p:nvPr/>
        </p:nvSpPr>
        <p:spPr>
          <a:xfrm>
            <a:off x="2056096" y="2010610"/>
            <a:ext cx="1367862" cy="2716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AF06EF-D7D4-4A2A-C82B-CA7F4AA1C982}"/>
              </a:ext>
            </a:extLst>
          </p:cNvPr>
          <p:cNvSpPr txBox="1"/>
          <p:nvPr/>
        </p:nvSpPr>
        <p:spPr>
          <a:xfrm>
            <a:off x="1040718" y="2487980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수집대상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B854DA8-12E9-1047-783E-E3B7A5B126CE}"/>
              </a:ext>
            </a:extLst>
          </p:cNvPr>
          <p:cNvSpPr/>
          <p:nvPr/>
        </p:nvSpPr>
        <p:spPr>
          <a:xfrm>
            <a:off x="2056096" y="2434192"/>
            <a:ext cx="1367862" cy="271686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F85FA4-A3C1-0F53-6A28-76608C537095}"/>
              </a:ext>
            </a:extLst>
          </p:cNvPr>
          <p:cNvSpPr txBox="1"/>
          <p:nvPr/>
        </p:nvSpPr>
        <p:spPr>
          <a:xfrm>
            <a:off x="3136700" y="2471173"/>
            <a:ext cx="2872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▼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ABE97B4-BF75-2C50-D7A3-3D430D52D43D}"/>
              </a:ext>
            </a:extLst>
          </p:cNvPr>
          <p:cNvSpPr txBox="1"/>
          <p:nvPr/>
        </p:nvSpPr>
        <p:spPr>
          <a:xfrm>
            <a:off x="2156824" y="2487980"/>
            <a:ext cx="71365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r>
              <a:rPr lang="ko-KR" altLang="en-US" sz="800" b="1" dirty="0"/>
              <a:t>사만 검색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5611EB2-2CF6-C1C1-E8F3-0B54029A7A30}"/>
              </a:ext>
            </a:extLst>
          </p:cNvPr>
          <p:cNvSpPr txBox="1"/>
          <p:nvPr/>
        </p:nvSpPr>
        <p:spPr>
          <a:xfrm>
            <a:off x="3451641" y="2387154"/>
            <a:ext cx="10647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r>
              <a:rPr lang="ko-KR" altLang="en-US" sz="800" b="1" dirty="0"/>
              <a:t>사만 검색</a:t>
            </a:r>
            <a:endParaRPr lang="en-US" altLang="ko-KR" sz="800" b="1" dirty="0"/>
          </a:p>
          <a:p>
            <a:r>
              <a:rPr lang="en-US" altLang="ko-KR" sz="800" b="1" dirty="0"/>
              <a:t>A</a:t>
            </a:r>
            <a:r>
              <a:rPr lang="ko-KR" altLang="en-US" sz="800" b="1" dirty="0"/>
              <a:t>사만 검색</a:t>
            </a:r>
            <a:endParaRPr lang="en-US" altLang="ko-KR" sz="800" b="1" dirty="0"/>
          </a:p>
          <a:p>
            <a:r>
              <a:rPr lang="en-US" altLang="ko-KR" sz="800" b="1" dirty="0"/>
              <a:t>N</a:t>
            </a:r>
            <a:r>
              <a:rPr lang="ko-KR" altLang="en-US" sz="800" b="1" dirty="0"/>
              <a:t>사 </a:t>
            </a:r>
            <a:r>
              <a:rPr lang="en-US" altLang="ko-KR" sz="800" b="1" dirty="0"/>
              <a:t>A</a:t>
            </a:r>
            <a:r>
              <a:rPr lang="ko-KR" altLang="en-US" sz="800" b="1" dirty="0"/>
              <a:t>사 모두 검색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2269781-6947-D559-BBAE-BA122FACB03D}"/>
              </a:ext>
            </a:extLst>
          </p:cNvPr>
          <p:cNvSpPr txBox="1"/>
          <p:nvPr/>
        </p:nvSpPr>
        <p:spPr>
          <a:xfrm>
            <a:off x="1040718" y="287122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키워드</a:t>
            </a: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D15503A-3554-C81E-2B0F-345AE3C96439}"/>
              </a:ext>
            </a:extLst>
          </p:cNvPr>
          <p:cNvSpPr/>
          <p:nvPr/>
        </p:nvSpPr>
        <p:spPr>
          <a:xfrm>
            <a:off x="2056096" y="2817432"/>
            <a:ext cx="1367862" cy="1149723"/>
          </a:xfrm>
          <a:prstGeom prst="roundRect">
            <a:avLst>
              <a:gd name="adj" fmla="val 7207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BD2F62A7-86E5-FC54-E7D6-0B9F2B6C9FF1}"/>
              </a:ext>
            </a:extLst>
          </p:cNvPr>
          <p:cNvSpPr/>
          <p:nvPr/>
        </p:nvSpPr>
        <p:spPr>
          <a:xfrm>
            <a:off x="3508378" y="2817433"/>
            <a:ext cx="1007977" cy="271686"/>
          </a:xfrm>
          <a:prstGeom prst="roundRect">
            <a:avLst/>
          </a:prstGeom>
          <a:solidFill>
            <a:srgbClr val="3F6E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키워드 도우미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2ED791-F0B2-DB93-50FB-0414C12A6D56}"/>
              </a:ext>
            </a:extLst>
          </p:cNvPr>
          <p:cNvSpPr txBox="1"/>
          <p:nvPr/>
        </p:nvSpPr>
        <p:spPr>
          <a:xfrm>
            <a:off x="1040718" y="4135244"/>
            <a:ext cx="81624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</a:t>
            </a:r>
            <a:r>
              <a:rPr lang="ko-KR" altLang="en-US" sz="800" b="1" dirty="0"/>
              <a:t>사 수집옵션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D880D87-B57D-0DCA-D212-7F38B59932A7}"/>
              </a:ext>
            </a:extLst>
          </p:cNvPr>
          <p:cNvSpPr/>
          <p:nvPr/>
        </p:nvSpPr>
        <p:spPr>
          <a:xfrm>
            <a:off x="2056095" y="4135244"/>
            <a:ext cx="217419" cy="21544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BEFFB1-9F68-0163-C08E-88A192132FAB}"/>
              </a:ext>
            </a:extLst>
          </p:cNvPr>
          <p:cNvSpPr txBox="1"/>
          <p:nvPr/>
        </p:nvSpPr>
        <p:spPr>
          <a:xfrm>
            <a:off x="2021175" y="4132790"/>
            <a:ext cx="28794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/>
              <a:t>▽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75F45E5-0890-ABBF-620E-5F966D2CC98F}"/>
              </a:ext>
            </a:extLst>
          </p:cNvPr>
          <p:cNvSpPr txBox="1"/>
          <p:nvPr/>
        </p:nvSpPr>
        <p:spPr>
          <a:xfrm>
            <a:off x="2250949" y="4135245"/>
            <a:ext cx="7344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베스트 수집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D3B50E6-9018-0484-AB6D-145105EE3A95}"/>
              </a:ext>
            </a:extLst>
          </p:cNvPr>
          <p:cNvSpPr/>
          <p:nvPr/>
        </p:nvSpPr>
        <p:spPr>
          <a:xfrm>
            <a:off x="3004112" y="4135244"/>
            <a:ext cx="217419" cy="2154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9E95D9C-3FBE-0CC7-5249-406F64556631}"/>
              </a:ext>
            </a:extLst>
          </p:cNvPr>
          <p:cNvSpPr txBox="1"/>
          <p:nvPr/>
        </p:nvSpPr>
        <p:spPr>
          <a:xfrm>
            <a:off x="3198966" y="4135245"/>
            <a:ext cx="66717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NEW</a:t>
            </a:r>
            <a:r>
              <a:rPr lang="ko-KR" altLang="en-US" sz="800" b="1" dirty="0"/>
              <a:t> 수집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580EF0E-A7DD-529C-7AEB-B02B4E5345A4}"/>
              </a:ext>
            </a:extLst>
          </p:cNvPr>
          <p:cNvSpPr/>
          <p:nvPr/>
        </p:nvSpPr>
        <p:spPr>
          <a:xfrm>
            <a:off x="1793081" y="4592445"/>
            <a:ext cx="1805688" cy="271686"/>
          </a:xfrm>
          <a:prstGeom prst="roundRect">
            <a:avLst/>
          </a:prstGeom>
          <a:solidFill>
            <a:srgbClr val="3F6EB4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벤치마킹 </a:t>
            </a:r>
            <a:r>
              <a:rPr lang="ko-KR" altLang="en-US" sz="900" b="1" dirty="0" err="1"/>
              <a:t>소싱하기</a:t>
            </a:r>
            <a:endParaRPr lang="ko-KR" altLang="en-US" sz="9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D3FDEA-FFAD-3981-459B-DD1A9CDC6494}"/>
              </a:ext>
            </a:extLst>
          </p:cNvPr>
          <p:cNvSpPr txBox="1"/>
          <p:nvPr/>
        </p:nvSpPr>
        <p:spPr>
          <a:xfrm>
            <a:off x="2120382" y="2884695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유압프레스</a:t>
            </a:r>
            <a:r>
              <a:rPr lang="en-US" altLang="ko-KR" sz="800" b="1" dirty="0"/>
              <a:t>,</a:t>
            </a:r>
            <a:r>
              <a:rPr lang="ko-KR" altLang="en-US" sz="800" b="1" dirty="0"/>
              <a:t>믹서 분쇄기</a:t>
            </a:r>
            <a:r>
              <a:rPr lang="en-US" altLang="ko-KR" sz="800" b="1" dirty="0"/>
              <a:t>,</a:t>
            </a:r>
          </a:p>
          <a:p>
            <a:r>
              <a:rPr lang="ko-KR" altLang="en-US" sz="800" b="1" dirty="0"/>
              <a:t>방수크림 투명</a:t>
            </a:r>
            <a:r>
              <a:rPr lang="en-US" altLang="ko-KR" sz="800" b="1" dirty="0"/>
              <a:t>,</a:t>
            </a:r>
            <a:r>
              <a:rPr lang="ko-KR" altLang="en-US" sz="800" b="1" dirty="0"/>
              <a:t>수영장 </a:t>
            </a:r>
            <a:r>
              <a:rPr lang="ko-KR" altLang="en-US" sz="800" b="1" dirty="0" err="1"/>
              <a:t>그늘막</a:t>
            </a:r>
            <a:endParaRPr lang="ko-KR" altLang="en-US" sz="8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6849E-548D-3D1F-3FBF-C741E5316D59}"/>
              </a:ext>
            </a:extLst>
          </p:cNvPr>
          <p:cNvSpPr txBox="1"/>
          <p:nvPr/>
        </p:nvSpPr>
        <p:spPr>
          <a:xfrm>
            <a:off x="2156824" y="1687880"/>
            <a:ext cx="50847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10,000</a:t>
            </a:r>
            <a:endParaRPr lang="ko-KR" altLang="en-US" sz="8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26823B-C49B-4C56-0496-D1883843B2C1}"/>
              </a:ext>
            </a:extLst>
          </p:cNvPr>
          <p:cNvSpPr txBox="1"/>
          <p:nvPr/>
        </p:nvSpPr>
        <p:spPr>
          <a:xfrm>
            <a:off x="2156824" y="2044227"/>
            <a:ext cx="56778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1" dirty="0"/>
              <a:t>500,000</a:t>
            </a:r>
            <a:endParaRPr lang="ko-KR" altLang="en-US" sz="800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ABF7C01-B57C-8722-06FF-910B7328ACEF}"/>
              </a:ext>
            </a:extLst>
          </p:cNvPr>
          <p:cNvSpPr txBox="1"/>
          <p:nvPr/>
        </p:nvSpPr>
        <p:spPr>
          <a:xfrm>
            <a:off x="5763435" y="425996"/>
            <a:ext cx="59473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https://search.shopping.naver.com/api/search/all?sort=rel&amp;pagingIndex=1&amp;pagingSize=80&amp;viewType=list&amp;productSet=checkout&amp;frm=NVSCPRO&amp;query=</a:t>
            </a:r>
            <a:r>
              <a:rPr lang="en-US" altLang="ko-KR" sz="1200" dirty="0">
                <a:solidFill>
                  <a:srgbClr val="FF0000"/>
                </a:solidFill>
              </a:rPr>
              <a:t>$1</a:t>
            </a:r>
            <a:r>
              <a:rPr lang="en-US" altLang="ko-KR" sz="1200" dirty="0"/>
              <a:t>&amp;origQuery=</a:t>
            </a:r>
            <a:r>
              <a:rPr lang="en-US" altLang="ko-KR" sz="1200" dirty="0">
                <a:solidFill>
                  <a:srgbClr val="FF0000"/>
                </a:solidFill>
              </a:rPr>
              <a:t>$1</a:t>
            </a:r>
            <a:r>
              <a:rPr lang="en-US" altLang="ko-KR" sz="1200" dirty="0"/>
              <a:t>&amp;adQuery=</a:t>
            </a:r>
            <a:r>
              <a:rPr lang="en-US" altLang="ko-KR" sz="1200" dirty="0">
                <a:solidFill>
                  <a:srgbClr val="FF0000"/>
                </a:solidFill>
              </a:rPr>
              <a:t>$1</a:t>
            </a:r>
            <a:r>
              <a:rPr lang="en-US" altLang="ko-KR" sz="1200" dirty="0"/>
              <a:t>&amp;iq=&amp;eq=&amp;xq=&amp;window=&amp;agency=true</a:t>
            </a:r>
            <a:endParaRPr lang="ko-KR" altLang="en-US" sz="1200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F87126F-0D4F-F60B-9A53-2D855453110D}"/>
              </a:ext>
            </a:extLst>
          </p:cNvPr>
          <p:cNvSpPr/>
          <p:nvPr/>
        </p:nvSpPr>
        <p:spPr>
          <a:xfrm>
            <a:off x="2156824" y="2896890"/>
            <a:ext cx="567784" cy="189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FD56D244-9E83-98ED-4CC1-8A30D703B5AA}"/>
              </a:ext>
            </a:extLst>
          </p:cNvPr>
          <p:cNvSpPr/>
          <p:nvPr/>
        </p:nvSpPr>
        <p:spPr>
          <a:xfrm>
            <a:off x="1766859" y="4584496"/>
            <a:ext cx="1831910" cy="3414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연결선: 꺾임 38">
            <a:extLst>
              <a:ext uri="{FF2B5EF4-FFF2-40B4-BE49-F238E27FC236}">
                <a16:creationId xmlns:a16="http://schemas.microsoft.com/office/drawing/2014/main" id="{E6525452-BA07-B19F-A6C9-4AE090D71573}"/>
              </a:ext>
            </a:extLst>
          </p:cNvPr>
          <p:cNvCxnSpPr>
            <a:endCxn id="37" idx="0"/>
          </p:cNvCxnSpPr>
          <p:nvPr/>
        </p:nvCxnSpPr>
        <p:spPr>
          <a:xfrm rot="16200000" flipH="1">
            <a:off x="1827100" y="3728781"/>
            <a:ext cx="1497831" cy="213598"/>
          </a:xfrm>
          <a:prstGeom prst="bent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978CFB0-4DA1-7725-BFCF-EC7F6989C91B}"/>
              </a:ext>
            </a:extLst>
          </p:cNvPr>
          <p:cNvSpPr txBox="1"/>
          <p:nvPr/>
        </p:nvSpPr>
        <p:spPr>
          <a:xfrm>
            <a:off x="6241905" y="1190366"/>
            <a:ext cx="21403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유압프레스</a:t>
            </a:r>
            <a:endParaRPr lang="en-US" altLang="ko-KR" sz="800" b="1" dirty="0"/>
          </a:p>
          <a:p>
            <a:r>
              <a:rPr lang="ko-KR" altLang="en-US" sz="800" b="1" dirty="0"/>
              <a:t>믹서 분쇄기</a:t>
            </a:r>
            <a:endParaRPr lang="en-US" altLang="ko-KR" sz="800" b="1" dirty="0"/>
          </a:p>
          <a:p>
            <a:r>
              <a:rPr lang="ko-KR" altLang="en-US" sz="800" b="1" dirty="0"/>
              <a:t>방수크림 투명</a:t>
            </a:r>
            <a:endParaRPr lang="en-US" altLang="ko-KR" sz="800" b="1" dirty="0"/>
          </a:p>
          <a:p>
            <a:r>
              <a:rPr lang="ko-KR" altLang="en-US" sz="800" b="1" dirty="0"/>
              <a:t>수영장 </a:t>
            </a:r>
            <a:r>
              <a:rPr lang="ko-KR" altLang="en-US" sz="800" b="1" dirty="0" err="1"/>
              <a:t>그늘막</a:t>
            </a:r>
            <a:endParaRPr lang="en-US" altLang="ko-KR" sz="800" b="1" dirty="0"/>
          </a:p>
          <a:p>
            <a:endParaRPr lang="en-US" altLang="ko-KR" sz="800" b="1" dirty="0"/>
          </a:p>
          <a:p>
            <a:r>
              <a:rPr lang="ko-KR" altLang="en-US" sz="800" b="1" dirty="0" err="1">
                <a:solidFill>
                  <a:srgbClr val="FF0000"/>
                </a:solidFill>
              </a:rPr>
              <a:t>컴마</a:t>
            </a:r>
            <a:r>
              <a:rPr lang="ko-KR" altLang="en-US" sz="800" b="1" dirty="0">
                <a:solidFill>
                  <a:srgbClr val="FF0000"/>
                </a:solidFill>
              </a:rPr>
              <a:t> 개수만큼 따라 위 </a:t>
            </a:r>
            <a:r>
              <a:rPr lang="en-US" altLang="ko-KR" sz="800" b="1" dirty="0">
                <a:solidFill>
                  <a:srgbClr val="FF0000"/>
                </a:solidFill>
              </a:rPr>
              <a:t>URL</a:t>
            </a:r>
            <a:r>
              <a:rPr lang="ko-KR" altLang="en-US" sz="800" b="1" dirty="0">
                <a:solidFill>
                  <a:srgbClr val="FF0000"/>
                </a:solidFill>
              </a:rPr>
              <a:t>로 계속 </a:t>
            </a:r>
            <a:r>
              <a:rPr lang="ko-KR" altLang="en-US" sz="800" b="1" dirty="0" err="1">
                <a:solidFill>
                  <a:srgbClr val="FF0000"/>
                </a:solidFill>
              </a:rPr>
              <a:t>크롤링</a:t>
            </a:r>
            <a:endParaRPr lang="ko-KR" altLang="en-US" sz="800" b="1" dirty="0">
              <a:solidFill>
                <a:srgbClr val="FF0000"/>
              </a:solidFill>
            </a:endParaRPr>
          </a:p>
        </p:txBody>
      </p:sp>
      <p:pic>
        <p:nvPicPr>
          <p:cNvPr id="47" name="그림 46">
            <a:extLst>
              <a:ext uri="{FF2B5EF4-FFF2-40B4-BE49-F238E27FC236}">
                <a16:creationId xmlns:a16="http://schemas.microsoft.com/office/drawing/2014/main" id="{E56EB46E-93CF-7420-0BB2-FD44F548A0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08598" y="4675559"/>
            <a:ext cx="8928847" cy="2140690"/>
          </a:xfrm>
          <a:prstGeom prst="rect">
            <a:avLst/>
          </a:prstGeom>
        </p:spPr>
      </p:pic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503F2C9A-BE72-D9C2-77D2-30812C0466FD}"/>
              </a:ext>
            </a:extLst>
          </p:cNvPr>
          <p:cNvCxnSpPr>
            <a:cxnSpLocks/>
            <a:stCxn id="37" idx="3"/>
            <a:endCxn id="35" idx="2"/>
          </p:cNvCxnSpPr>
          <p:nvPr/>
        </p:nvCxnSpPr>
        <p:spPr>
          <a:xfrm flipV="1">
            <a:off x="3598769" y="1072327"/>
            <a:ext cx="5138323" cy="3682872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958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5EDC05-13C2-4ED1-8AF8-0F8175803B44}"/>
              </a:ext>
            </a:extLst>
          </p:cNvPr>
          <p:cNvSpPr txBox="1"/>
          <p:nvPr/>
        </p:nvSpPr>
        <p:spPr>
          <a:xfrm>
            <a:off x="114301" y="134470"/>
            <a:ext cx="377699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네이버 스토어 목록 </a:t>
            </a:r>
            <a:r>
              <a:rPr lang="en-US" altLang="ko-KR" sz="1000" b="1" dirty="0"/>
              <a:t>JSON </a:t>
            </a:r>
            <a:r>
              <a:rPr lang="ko-KR" altLang="en-US" sz="1000" b="1" dirty="0"/>
              <a:t>파싱 보내는 곳</a:t>
            </a:r>
            <a:endParaRPr lang="en-US" altLang="ko-KR" sz="1000" b="1" dirty="0"/>
          </a:p>
          <a:p>
            <a:r>
              <a:rPr lang="en-US" altLang="ko-KR" sz="1000" b="1" dirty="0">
                <a:hlinkClick r:id="rId2"/>
              </a:rPr>
              <a:t>https://api.opennest.co.kr/api/v1/ovse/get-naver-products</a:t>
            </a:r>
            <a:endParaRPr lang="en-US" altLang="ko-KR" sz="1000" b="1" dirty="0"/>
          </a:p>
          <a:p>
            <a:endParaRPr lang="en-US" altLang="ko-KR" sz="1000" b="1" dirty="0"/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usernum</a:t>
            </a:r>
            <a:r>
              <a:rPr lang="en-US" altLang="ko-KR" sz="1000" dirty="0"/>
              <a:t>": “Vm10amVHTXhSbk5qUkZaU1ZqSk9iaUFn”,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bestyn</a:t>
            </a:r>
            <a:r>
              <a:rPr lang="en-US" altLang="ko-KR" sz="1000" dirty="0"/>
              <a:t>": "Y",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newyn</a:t>
            </a:r>
            <a:r>
              <a:rPr lang="en-US" altLang="ko-KR" sz="1000" dirty="0"/>
              <a:t>": "N",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inserturl</a:t>
            </a:r>
            <a:r>
              <a:rPr lang="en-US" altLang="ko-KR" sz="1000" dirty="0"/>
              <a:t>":"https://selltkey.com/</a:t>
            </a:r>
            <a:r>
              <a:rPr lang="en-US" altLang="ko-KR" sz="1000" dirty="0" err="1"/>
              <a:t>scb</a:t>
            </a:r>
            <a:r>
              <a:rPr lang="en-US" altLang="ko-KR" sz="1000" dirty="0"/>
              <a:t>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/setSearchResult.asp",</a:t>
            </a:r>
          </a:p>
          <a:p>
            <a:r>
              <a:rPr lang="en-US" altLang="ko-KR" sz="1000" dirty="0"/>
              <a:t>"Spricelimit“:“10000“,</a:t>
            </a:r>
          </a:p>
          <a:p>
            <a:r>
              <a:rPr lang="en-US" altLang="ko-KR" sz="1000" dirty="0"/>
              <a:t>"epricelimit“:“500000“,</a:t>
            </a:r>
          </a:p>
          <a:p>
            <a:r>
              <a:rPr lang="en-US" altLang="ko-KR" sz="1000" dirty="0"/>
              <a:t>"platforms": "NAVER“,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jsonstring</a:t>
            </a:r>
            <a:r>
              <a:rPr lang="en-US" altLang="ko-KR" sz="1000" dirty="0"/>
              <a:t>": {}</a:t>
            </a:r>
          </a:p>
          <a:p>
            <a:endParaRPr lang="en-US" altLang="ko-KR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35FA47-D1C3-AA82-B38F-F1EA0D53E37A}"/>
              </a:ext>
            </a:extLst>
          </p:cNvPr>
          <p:cNvSpPr txBox="1"/>
          <p:nvPr/>
        </p:nvSpPr>
        <p:spPr>
          <a:xfrm>
            <a:off x="4094630" y="0"/>
            <a:ext cx="8097370" cy="670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_</a:t>
            </a:r>
            <a:r>
              <a:rPr lang="en-US" altLang="ko-KR" sz="1000" dirty="0" err="1"/>
              <a:t>page.search.nextData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HtmlHandler</a:t>
            </a:r>
            <a:r>
              <a:rPr lang="en-US" altLang="ko-KR" sz="1000" dirty="0"/>
              <a:t>({</a:t>
            </a:r>
          </a:p>
          <a:p>
            <a:r>
              <a:rPr lang="en-US" altLang="ko-KR" sz="1000" dirty="0"/>
              <a:t>    "selector": "#__NEXT_DATA__",</a:t>
            </a:r>
          </a:p>
          <a:p>
            <a:r>
              <a:rPr lang="en-US" altLang="ko-KR" sz="1000" dirty="0"/>
              <a:t>    "data": {</a:t>
            </a:r>
          </a:p>
          <a:p>
            <a:r>
              <a:rPr lang="en-US" altLang="ko-KR" sz="1000" dirty="0"/>
              <a:t>        "items": [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clova</a:t>
            </a:r>
            <a:r>
              <a:rPr lang="en-US" altLang="ko-KR" sz="1000" dirty="0"/>
              <a:t>", "exhibition", "</a:t>
            </a:r>
            <a:r>
              <a:rPr lang="en-US" altLang="ko-KR" sz="1000" dirty="0" err="1"/>
              <a:t>globalPopupLayer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keptProducts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loungeConfig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productSimpleView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searchFilter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widgetStates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abt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addressBook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aitems</a:t>
            </a:r>
            <a:r>
              <a:rPr lang="en-US" altLang="ko-KR" sz="1000" dirty="0"/>
              <a:t>", "benefit", "</a:t>
            </a:r>
            <a:r>
              <a:rPr lang="en-US" altLang="ko-KR" sz="1000" dirty="0" err="1"/>
              <a:t>bestProducts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brandStatuses</a:t>
            </a:r>
            <a:r>
              <a:rPr lang="en-US" altLang="ko-KR" sz="1000" dirty="0"/>
              <a:t>", "bundle", "cart",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cartBridgeLayerState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cartProducts</a:t>
            </a:r>
            <a:r>
              <a:rPr lang="en-US" altLang="ko-KR" sz="1000" dirty="0"/>
              <a:t>", "category", "</a:t>
            </a:r>
            <a:r>
              <a:rPr lang="en-US" altLang="ko-KR" sz="1000" dirty="0" err="1"/>
              <a:t>categoryOtherProduct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cologger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consumerSurveys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coordiProducts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customReview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datalab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defaultShippingAddress</a:t>
            </a:r>
            <a:r>
              <a:rPr lang="en-US" altLang="ko-KR" sz="1000" dirty="0"/>
              <a:t>", "delivery", "</a:t>
            </a:r>
            <a:r>
              <a:rPr lang="en-US" altLang="ko-KR" sz="1000" dirty="0" err="1"/>
              <a:t>deliverySavingProduct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detailReviews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exceptionalCategory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expectPoint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flipState</a:t>
            </a:r>
            <a:r>
              <a:rPr lang="en-US" altLang="ko-KR" sz="1000" dirty="0"/>
              <a:t>", "fulfillment", "</a:t>
            </a:r>
            <a:r>
              <a:rPr lang="en-US" altLang="ko-KR" sz="1000" dirty="0" err="1"/>
              <a:t>groupProduct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infiniteGridScrollTop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inflowBenefits</a:t>
            </a:r>
            <a:r>
              <a:rPr lang="en-US" altLang="ko-KR" sz="1000" dirty="0"/>
              <a:t>",  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interestProduct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keepCartRecommend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keepStore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keptRelationProducts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keywordSearch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layoutStatus</a:t>
            </a:r>
            <a:r>
              <a:rPr lang="en-US" altLang="ko-KR" sz="1000" dirty="0"/>
              <a:t>", "live",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loungeBenefit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loungeJoin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loungeMember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loungeMy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loungeNotice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loungeSimpleMember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loungeStory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marketingMessage</a:t>
            </a:r>
            <a:r>
              <a:rPr lang="en-US" altLang="ko-KR" sz="1000" dirty="0"/>
              <a:t>", "my", "</a:t>
            </a:r>
            <a:r>
              <a:rPr lang="en-US" altLang="ko-KR" sz="1000" dirty="0" err="1"/>
              <a:t>myKeptProducts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myListProducts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naverMember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naverMembership</a:t>
            </a:r>
            <a:r>
              <a:rPr lang="en-US" altLang="ko-KR" sz="1000" dirty="0"/>
              <a:t>", "notice", 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onePlusDealSharePointConfig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optimizeBenefit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optimizeRequest</a:t>
            </a:r>
            <a:r>
              <a:rPr lang="en-US" altLang="ko-KR" sz="1000" dirty="0"/>
              <a:t>", "product", "</a:t>
            </a:r>
            <a:r>
              <a:rPr lang="en-US" altLang="ko-KR" sz="1000" dirty="0" err="1"/>
              <a:t>productBestReviews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productBlogConfigs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productDelivery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productGift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productReviewGalleryAttaches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productReviewSummary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productReviews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qna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"</a:t>
            </a:r>
            <a:r>
              <a:rPr lang="en-US" altLang="ko-KR" sz="1000" dirty="0" err="1"/>
              <a:t>randomNo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recentOtherProduct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recentlyViewedProducts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relationProducts</a:t>
            </a:r>
            <a:r>
              <a:rPr lang="en-US" altLang="ko-KR" sz="1000" dirty="0"/>
              <a:t>", "rental", "</a:t>
            </a:r>
            <a:r>
              <a:rPr lang="en-US" altLang="ko-KR" sz="1000" dirty="0" err="1"/>
              <a:t>reviewDetail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reviewEvent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"</a:t>
            </a:r>
            <a:r>
              <a:rPr lang="en-US" altLang="ko-KR" sz="1000" dirty="0" err="1"/>
              <a:t>reviewLike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reviewsFilter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scrollKept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seViewerContent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searchFormLayer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selectedOptions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selectiveLive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"</a:t>
            </a:r>
            <a:r>
              <a:rPr lang="en-US" altLang="ko-KR" sz="1000" dirty="0" err="1"/>
              <a:t>serverLocationPath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serverReferer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serverRenderStatus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serverRendered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serviceConfig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shoppingStory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"</a:t>
            </a:r>
            <a:r>
              <a:rPr lang="en-US" altLang="ko-KR" sz="1000" dirty="0" err="1"/>
              <a:t>storeGradeBenefit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storeProducts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talktalk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talktalkSearch</a:t>
            </a:r>
            <a:r>
              <a:rPr lang="en-US" altLang="ko-KR" sz="1000" dirty="0"/>
              <a:t>", "toast", "</a:t>
            </a:r>
            <a:r>
              <a:rPr lang="en-US" altLang="ko-KR" sz="1000" dirty="0" err="1"/>
              <a:t>userCollectItems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verticalInventoryItems</a:t>
            </a:r>
            <a:r>
              <a:rPr lang="en-US" altLang="ko-KR" sz="1000" dirty="0"/>
              <a:t>", "visit",</a:t>
            </a:r>
          </a:p>
          <a:p>
            <a:br>
              <a:rPr lang="en-US" altLang="ko-KR" sz="1000" dirty="0"/>
            </a:br>
            <a:r>
              <a:rPr lang="en-US" altLang="ko-KR" sz="1000" dirty="0"/>
              <a:t>            // _ROOT_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rmidInfoMap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assetPrefix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buildId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dynamicIds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gssp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isFallback</a:t>
            </a:r>
            <a:r>
              <a:rPr lang="en-US" altLang="ko-KR" sz="1000" dirty="0"/>
              <a:t>", "page", "query", "</a:t>
            </a:r>
            <a:r>
              <a:rPr lang="en-US" altLang="ko-KR" sz="1000" dirty="0" err="1"/>
              <a:t>runtimeConfig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scriptLoader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// props</a:t>
            </a:r>
          </a:p>
          <a:p>
            <a:r>
              <a:rPr lang="en-US" altLang="ko-KR" sz="1000" dirty="0"/>
              <a:t>            "__N_SSP",</a:t>
            </a:r>
          </a:p>
          <a:p>
            <a:r>
              <a:rPr lang="en-US" altLang="ko-KR" sz="1000" dirty="0"/>
              <a:t>            // </a:t>
            </a:r>
            <a:r>
              <a:rPr lang="en-US" altLang="ko-KR" sz="1000" dirty="0" err="1"/>
              <a:t>props.pageProps</a:t>
            </a:r>
            <a:endParaRPr lang="en-US" altLang="ko-KR" sz="1000" dirty="0"/>
          </a:p>
          <a:p>
            <a:r>
              <a:rPr lang="en-US" altLang="ko-KR" sz="1000" dirty="0"/>
              <a:t>            "banners", "</a:t>
            </a:r>
            <a:r>
              <a:rPr lang="en-US" altLang="ko-KR" sz="1000" dirty="0" err="1"/>
              <a:t>bookAnswer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bucketId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cartProductCount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cmpCategories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cmpResult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dateStatus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deepSearch</a:t>
            </a:r>
            <a:r>
              <a:rPr lang="en-US" altLang="ko-KR" sz="1000" dirty="0"/>
              <a:t>", </a:t>
            </a:r>
          </a:p>
          <a:p>
            <a:r>
              <a:rPr lang="en-US" altLang="ko-KR" sz="1000" dirty="0"/>
              <a:t>            "</a:t>
            </a:r>
            <a:r>
              <a:rPr lang="en-US" altLang="ko-KR" sz="1000" dirty="0" err="1"/>
              <a:t>dehydratedState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deliveryAddress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isMobileDomain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isValidLengthQuery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multiModalSasResult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nLogPageKey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nclick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nluAppliedResult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nsc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ogTag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pageId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pageType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searchParam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surls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trCode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userInfo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partialSearched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// </a:t>
            </a:r>
            <a:r>
              <a:rPr lang="en-US" altLang="ko-KR" sz="1000" dirty="0" err="1"/>
              <a:t>props.pageProps.initialState</a:t>
            </a:r>
            <a:r>
              <a:rPr lang="en-US" altLang="ko-KR" sz="1000" dirty="0"/>
              <a:t>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applySmartPriceSort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categoryNames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displayCategoryParentId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eventBanner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isDisplayCategory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isPlayingVideo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queryValidate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recommendTrend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searchBanInfo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selectedFilters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smartPriceSort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stringQueryType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subFilters</a:t>
            </a:r>
            <a:r>
              <a:rPr lang="en-US" altLang="ko-KR" sz="1000" dirty="0"/>
              <a:t>", "talk", "catalog", "</a:t>
            </a:r>
            <a:r>
              <a:rPr lang="en-US" altLang="ko-KR" sz="1000" dirty="0" err="1"/>
              <a:t>mainFilters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bookSasProducts</a:t>
            </a:r>
            <a:r>
              <a:rPr lang="en-US" altLang="ko-KR" sz="1000" dirty="0"/>
              <a:t>",</a:t>
            </a:r>
          </a:p>
          <a:p>
            <a:r>
              <a:rPr lang="en-US" altLang="ko-KR" sz="1000" dirty="0"/>
              <a:t>            // </a:t>
            </a:r>
            <a:r>
              <a:rPr lang="en-US" altLang="ko-KR" sz="1000" dirty="0" err="1"/>
              <a:t>props.pageProps.initialState.products</a:t>
            </a:r>
            <a:endParaRPr lang="en-US" altLang="ko-KR" sz="1000" dirty="0"/>
          </a:p>
          <a:p>
            <a:r>
              <a:rPr lang="en-US" altLang="ko-KR" sz="1000" dirty="0"/>
              <a:t>            "</a:t>
            </a:r>
            <a:r>
              <a:rPr lang="en-US" altLang="ko-KR" sz="1000" dirty="0" err="1"/>
              <a:t>adBucketId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orgQueryTotal</a:t>
            </a:r>
            <a:r>
              <a:rPr lang="en-US" altLang="ko-KR" sz="1000" dirty="0"/>
              <a:t>", "total"</a:t>
            </a:r>
          </a:p>
          <a:p>
            <a:r>
              <a:rPr lang="en-US" altLang="ko-KR" sz="1000" dirty="0"/>
              <a:t>        ],</a:t>
            </a:r>
          </a:p>
          <a:p>
            <a:r>
              <a:rPr lang="en-US" altLang="ko-KR" sz="1000" dirty="0"/>
              <a:t>        "</a:t>
            </a:r>
            <a:r>
              <a:rPr lang="en-US" altLang="ko-KR" sz="1000" dirty="0" err="1"/>
              <a:t>listItem</a:t>
            </a:r>
            <a:r>
              <a:rPr lang="en-US" altLang="ko-KR" sz="1000" dirty="0"/>
              <a:t>": [</a:t>
            </a:r>
          </a:p>
          <a:p>
            <a:r>
              <a:rPr lang="en-US" altLang="ko-KR" sz="1000" dirty="0"/>
              <a:t>            "type", "</a:t>
            </a:r>
            <a:r>
              <a:rPr lang="en-US" altLang="ko-KR" sz="1000" dirty="0" err="1"/>
              <a:t>adId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adProductInfoEnabled</a:t>
            </a:r>
            <a:r>
              <a:rPr lang="en-US" altLang="ko-KR" sz="1000" dirty="0"/>
              <a:t>"</a:t>
            </a:r>
          </a:p>
          <a:p>
            <a:r>
              <a:rPr lang="en-US" altLang="ko-KR" sz="1000" dirty="0"/>
              <a:t>        ]</a:t>
            </a:r>
          </a:p>
          <a:p>
            <a:r>
              <a:rPr lang="en-US" altLang="ko-KR" sz="1000" dirty="0"/>
              <a:t>    },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        const value = </a:t>
            </a:r>
            <a:r>
              <a:rPr lang="en-US" altLang="ko-KR" sz="1000" dirty="0" err="1"/>
              <a:t>JSON.parse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this.node</a:t>
            </a:r>
            <a:r>
              <a:rPr lang="en-US" altLang="ko-KR" sz="1000" dirty="0"/>
              <a:t>().</a:t>
            </a:r>
            <a:r>
              <a:rPr lang="en-US" altLang="ko-KR" sz="1000" dirty="0" err="1"/>
              <a:t>innerHTML.trim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        </a:t>
            </a:r>
            <a:r>
              <a:rPr lang="en-US" altLang="ko-KR" sz="1000" dirty="0" err="1"/>
              <a:t>this.recursiveDelete</a:t>
            </a:r>
            <a:r>
              <a:rPr lang="en-US" altLang="ko-KR" sz="1000" dirty="0"/>
              <a:t>(value, </a:t>
            </a:r>
            <a:r>
              <a:rPr lang="en-US" altLang="ko-KR" sz="1000" dirty="0" err="1"/>
              <a:t>this.data.items</a:t>
            </a:r>
            <a:r>
              <a:rPr lang="en-US" altLang="ko-KR" sz="1000" dirty="0"/>
              <a:t>);</a:t>
            </a:r>
          </a:p>
          <a:p>
            <a:r>
              <a:rPr lang="en-US" altLang="ko-KR" sz="1000" dirty="0"/>
              <a:t>        return value;</a:t>
            </a:r>
          </a:p>
          <a:p>
            <a:r>
              <a:rPr lang="en-US" altLang="ko-KR" sz="1000" dirty="0"/>
              <a:t>    },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7BD1EC-BE32-9EC7-A5B9-A9D32AA48244}"/>
              </a:ext>
            </a:extLst>
          </p:cNvPr>
          <p:cNvSpPr txBox="1"/>
          <p:nvPr/>
        </p:nvSpPr>
        <p:spPr>
          <a:xfrm>
            <a:off x="7540998" y="134470"/>
            <a:ext cx="2141933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/>
              <a:t>확장프로그램에서 크롤링해서 보내는 소스</a:t>
            </a:r>
          </a:p>
        </p:txBody>
      </p:sp>
    </p:spTree>
    <p:extLst>
      <p:ext uri="{BB962C8B-B14F-4D97-AF65-F5344CB8AC3E}">
        <p14:creationId xmlns:p14="http://schemas.microsoft.com/office/powerpoint/2010/main" val="40296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6F84AB2-411E-87EE-0F36-645AAC6FB7A6}"/>
              </a:ext>
            </a:extLst>
          </p:cNvPr>
          <p:cNvSpPr txBox="1"/>
          <p:nvPr/>
        </p:nvSpPr>
        <p:spPr>
          <a:xfrm>
            <a:off x="114301" y="134470"/>
            <a:ext cx="37176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/>
              <a:t>옥션 스토어 목록 </a:t>
            </a:r>
            <a:r>
              <a:rPr lang="en-US" altLang="ko-KR" sz="1000" b="1" dirty="0"/>
              <a:t>JSON </a:t>
            </a:r>
            <a:r>
              <a:rPr lang="ko-KR" altLang="en-US" sz="1000" b="1" dirty="0"/>
              <a:t>파싱 보내는 곳</a:t>
            </a:r>
            <a:endParaRPr lang="en-US" altLang="ko-KR" sz="1000" b="1" dirty="0"/>
          </a:p>
          <a:p>
            <a:r>
              <a:rPr lang="en-US" altLang="ko-KR" sz="1000" dirty="0"/>
              <a:t>https://api.opennest.co.kr/api/v1/ovse/relay-auction</a:t>
            </a:r>
          </a:p>
          <a:p>
            <a:endParaRPr lang="en-US" altLang="ko-KR" sz="1000" b="1" dirty="0"/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usernum</a:t>
            </a:r>
            <a:r>
              <a:rPr lang="en-US" altLang="ko-KR" sz="1000" dirty="0"/>
              <a:t>": “Vm10amVHTXhSbk5qUkZaU1ZqSk9iaUFn”,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bestyn</a:t>
            </a:r>
            <a:r>
              <a:rPr lang="en-US" altLang="ko-KR" sz="1000" dirty="0"/>
              <a:t>": "Y",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newyn</a:t>
            </a:r>
            <a:r>
              <a:rPr lang="en-US" altLang="ko-KR" sz="1000" dirty="0"/>
              <a:t>": "N",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inserturl</a:t>
            </a:r>
            <a:r>
              <a:rPr lang="en-US" altLang="ko-KR" sz="1000" dirty="0"/>
              <a:t>":"https://selltkey.com/</a:t>
            </a:r>
            <a:r>
              <a:rPr lang="en-US" altLang="ko-KR" sz="1000" dirty="0" err="1"/>
              <a:t>scb</a:t>
            </a:r>
            <a:r>
              <a:rPr lang="en-US" altLang="ko-KR" sz="1000" dirty="0"/>
              <a:t>/</a:t>
            </a:r>
            <a:r>
              <a:rPr lang="en-US" altLang="ko-KR" sz="1000" dirty="0" err="1"/>
              <a:t>api</a:t>
            </a:r>
            <a:r>
              <a:rPr lang="en-US" altLang="ko-KR" sz="1000" dirty="0"/>
              <a:t>/setSearchResult.asp",</a:t>
            </a:r>
          </a:p>
          <a:p>
            <a:r>
              <a:rPr lang="en-US" altLang="ko-KR" sz="1000" dirty="0"/>
              <a:t>"Spricelimit“:“10000“,</a:t>
            </a:r>
          </a:p>
          <a:p>
            <a:r>
              <a:rPr lang="en-US" altLang="ko-KR" sz="1000" dirty="0"/>
              <a:t>"epricelimit“:“500000“,</a:t>
            </a:r>
          </a:p>
          <a:p>
            <a:r>
              <a:rPr lang="en-US" altLang="ko-KR" sz="1000" dirty="0"/>
              <a:t>"platforms": “AUCTION“,</a:t>
            </a:r>
          </a:p>
          <a:p>
            <a:r>
              <a:rPr lang="en-US" altLang="ko-KR" sz="1000" dirty="0"/>
              <a:t>"</a:t>
            </a:r>
            <a:r>
              <a:rPr lang="en-US" altLang="ko-KR" sz="1000" dirty="0" err="1"/>
              <a:t>jsonstring</a:t>
            </a:r>
            <a:r>
              <a:rPr lang="en-US" altLang="ko-KR" sz="1000" dirty="0"/>
              <a:t>": {}</a:t>
            </a:r>
          </a:p>
          <a:p>
            <a:endParaRPr lang="en-US" altLang="ko-KR" sz="1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D0C48-4124-63E9-93A4-0AE3F402FBCA}"/>
              </a:ext>
            </a:extLst>
          </p:cNvPr>
          <p:cNvSpPr txBox="1"/>
          <p:nvPr/>
        </p:nvSpPr>
        <p:spPr>
          <a:xfrm>
            <a:off x="4094630" y="0"/>
            <a:ext cx="8097370" cy="67095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_</a:t>
            </a:r>
            <a:r>
              <a:rPr lang="en-US" altLang="ko-KR" sz="1000" dirty="0" err="1"/>
              <a:t>page.search.nextData</a:t>
            </a:r>
            <a:r>
              <a:rPr lang="en-US" altLang="ko-KR" sz="1000" dirty="0"/>
              <a:t> = new </a:t>
            </a:r>
            <a:r>
              <a:rPr lang="en-US" altLang="ko-KR" sz="1000" dirty="0" err="1"/>
              <a:t>HtmlHandler</a:t>
            </a:r>
            <a:r>
              <a:rPr lang="en-US" altLang="ko-KR" sz="1000" dirty="0"/>
              <a:t>({</a:t>
            </a:r>
          </a:p>
          <a:p>
            <a:r>
              <a:rPr lang="en-US" altLang="ko-KR" sz="1000" dirty="0"/>
              <a:t>    "selector": "#__NEXT_DATA__",</a:t>
            </a:r>
          </a:p>
          <a:p>
            <a:r>
              <a:rPr lang="en-US" altLang="ko-KR" sz="1000" dirty="0"/>
              <a:t>    "data": {</a:t>
            </a:r>
          </a:p>
          <a:p>
            <a:r>
              <a:rPr lang="en-US" altLang="ko-KR" sz="1000" dirty="0"/>
              <a:t>        "</a:t>
            </a:r>
            <a:r>
              <a:rPr lang="en-US" altLang="ko-KR" sz="1000" dirty="0" err="1"/>
              <a:t>initialStates</a:t>
            </a:r>
            <a:r>
              <a:rPr lang="en-US" altLang="ko-KR" sz="1000" dirty="0"/>
              <a:t>": ["</a:t>
            </a:r>
            <a:r>
              <a:rPr lang="en-US" altLang="ko-KR" sz="1000" dirty="0" err="1"/>
              <a:t>siteOptions</a:t>
            </a:r>
            <a:r>
              <a:rPr lang="en-US" altLang="ko-KR" sz="1000" dirty="0"/>
              <a:t>"],</a:t>
            </a:r>
          </a:p>
          <a:p>
            <a:r>
              <a:rPr lang="en-US" altLang="ko-KR" sz="1000" dirty="0"/>
              <a:t>        "</a:t>
            </a:r>
            <a:r>
              <a:rPr lang="en-US" altLang="ko-KR" sz="1000" dirty="0" err="1"/>
              <a:t>curatorData</a:t>
            </a:r>
            <a:r>
              <a:rPr lang="en-US" altLang="ko-KR" sz="1000" dirty="0"/>
              <a:t>": ["</a:t>
            </a:r>
            <a:r>
              <a:rPr lang="en-US" altLang="ko-KR" sz="1000" dirty="0" err="1"/>
              <a:t>viewConfig</a:t>
            </a:r>
            <a:r>
              <a:rPr lang="en-US" altLang="ko-KR" sz="1000" dirty="0"/>
              <a:t>", "meta", "</a:t>
            </a:r>
            <a:r>
              <a:rPr lang="en-US" altLang="ko-KR" sz="1000" dirty="0" err="1"/>
              <a:t>etcInfo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pageDefinition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pageValue</a:t>
            </a:r>
            <a:r>
              <a:rPr lang="en-US" altLang="ko-KR" sz="1000" dirty="0"/>
              <a:t>"],</a:t>
            </a:r>
          </a:p>
          <a:p>
            <a:r>
              <a:rPr lang="en-US" altLang="ko-KR" sz="1000" dirty="0"/>
              <a:t>        "</a:t>
            </a:r>
            <a:r>
              <a:rPr lang="en-US" altLang="ko-KR" sz="1000" dirty="0" err="1"/>
              <a:t>homeData</a:t>
            </a:r>
            <a:r>
              <a:rPr lang="en-US" altLang="ko-KR" sz="1000" dirty="0"/>
              <a:t>": ["</a:t>
            </a:r>
            <a:r>
              <a:rPr lang="en-US" altLang="ko-KR" sz="1000" dirty="0" err="1"/>
              <a:t>headTags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viewConfig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pageViewLog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etcInfo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urlInfo</a:t>
            </a:r>
            <a:r>
              <a:rPr lang="en-US" altLang="ko-KR" sz="1000" dirty="0"/>
              <a:t>", "meta"],</a:t>
            </a:r>
          </a:p>
          <a:p>
            <a:r>
              <a:rPr lang="en-US" altLang="ko-KR" sz="1000" dirty="0"/>
              <a:t>        "regions": ["</a:t>
            </a:r>
            <a:r>
              <a:rPr lang="en-US" altLang="ko-KR" sz="1000" dirty="0" err="1"/>
              <a:t>floating_menu</a:t>
            </a:r>
            <a:r>
              <a:rPr lang="en-US" altLang="ko-KR" sz="1000" dirty="0"/>
              <a:t>", "</a:t>
            </a:r>
            <a:r>
              <a:rPr lang="en-US" altLang="ko-KR" sz="1000" dirty="0" err="1"/>
              <a:t>page_header</a:t>
            </a:r>
            <a:r>
              <a:rPr lang="en-US" altLang="ko-KR" sz="1000" dirty="0"/>
              <a:t>", "filter"],</a:t>
            </a:r>
          </a:p>
          <a:p>
            <a:r>
              <a:rPr lang="en-US" altLang="ko-KR" sz="1000" dirty="0"/>
              <a:t>    },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val</a:t>
            </a:r>
            <a:r>
              <a:rPr lang="en-US" altLang="ko-KR" sz="1000" dirty="0"/>
              <a:t>() {</a:t>
            </a:r>
          </a:p>
          <a:p>
            <a:r>
              <a:rPr lang="en-US" altLang="ko-KR" sz="1000" dirty="0"/>
              <a:t>        if (!</a:t>
            </a:r>
            <a:r>
              <a:rPr lang="en-US" altLang="ko-KR" sz="1000" dirty="0" err="1"/>
              <a:t>this.exists</a:t>
            </a:r>
            <a:r>
              <a:rPr lang="en-US" altLang="ko-KR" sz="1000" dirty="0"/>
              <a:t>()) return null;</a:t>
            </a:r>
          </a:p>
          <a:p>
            <a:br>
              <a:rPr lang="en-US" altLang="ko-KR" sz="1000" dirty="0"/>
            </a:br>
            <a:r>
              <a:rPr lang="en-US" altLang="ko-KR" sz="1000" dirty="0"/>
              <a:t>        const node = </a:t>
            </a:r>
            <a:r>
              <a:rPr lang="en-US" altLang="ko-KR" sz="1000" dirty="0" err="1"/>
              <a:t>this.node</a:t>
            </a:r>
            <a:r>
              <a:rPr lang="en-US" altLang="ko-KR" sz="1000" dirty="0"/>
              <a:t>();</a:t>
            </a:r>
          </a:p>
          <a:p>
            <a:r>
              <a:rPr lang="en-US" altLang="ko-KR" sz="1000" dirty="0"/>
              <a:t>        const value = </a:t>
            </a:r>
            <a:r>
              <a:rPr lang="en-US" altLang="ko-KR" sz="1000" dirty="0" err="1"/>
              <a:t>JSON.parse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node.innerHTML.trim</a:t>
            </a:r>
            <a:r>
              <a:rPr lang="en-US" altLang="ko-KR" sz="1000" dirty="0"/>
              <a:t>());</a:t>
            </a:r>
          </a:p>
          <a:p>
            <a:r>
              <a:rPr lang="en-US" altLang="ko-KR" sz="1000" dirty="0"/>
              <a:t>        this.log("&gt;&gt; [ORIGIN]", value);</a:t>
            </a:r>
          </a:p>
          <a:p>
            <a:r>
              <a:rPr lang="en-US" altLang="ko-KR" sz="1000" dirty="0"/>
              <a:t>        </a:t>
            </a:r>
          </a:p>
          <a:p>
            <a:r>
              <a:rPr lang="en-US" altLang="ko-KR" sz="1000" dirty="0"/>
              <a:t>        const </a:t>
            </a:r>
            <a:r>
              <a:rPr lang="en-US" altLang="ko-KR" sz="1000" dirty="0" err="1"/>
              <a:t>initialStates</a:t>
            </a:r>
            <a:r>
              <a:rPr lang="en-US" altLang="ko-KR" sz="1000" dirty="0"/>
              <a:t> = value?.props?.</a:t>
            </a:r>
            <a:r>
              <a:rPr lang="en-US" altLang="ko-KR" sz="1000" dirty="0" err="1"/>
              <a:t>pageProps</a:t>
            </a:r>
            <a:r>
              <a:rPr lang="en-US" altLang="ko-KR" sz="1000" dirty="0"/>
              <a:t>?.</a:t>
            </a:r>
            <a:r>
              <a:rPr lang="en-US" altLang="ko-KR" sz="1000" dirty="0" err="1"/>
              <a:t>initialStates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        if (!</a:t>
            </a:r>
            <a:r>
              <a:rPr lang="en-US" altLang="ko-KR" sz="1000" dirty="0" err="1"/>
              <a:t>initialStates</a:t>
            </a:r>
            <a:r>
              <a:rPr lang="en-US" altLang="ko-KR" sz="1000" dirty="0"/>
              <a:t>) return value;</a:t>
            </a:r>
          </a:p>
          <a:p>
            <a:r>
              <a:rPr lang="en-US" altLang="ko-KR" sz="1000" dirty="0"/>
              <a:t>        </a:t>
            </a:r>
            <a:r>
              <a:rPr lang="en-US" altLang="ko-KR" sz="1000" dirty="0" err="1"/>
              <a:t>this.recursiveDelete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initialStates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this.data.initialStates</a:t>
            </a:r>
            <a:r>
              <a:rPr lang="en-US" altLang="ko-KR" sz="1000" dirty="0"/>
              <a:t>);</a:t>
            </a:r>
          </a:p>
          <a:p>
            <a:br>
              <a:rPr lang="en-US" altLang="ko-KR" sz="1000" dirty="0"/>
            </a:br>
            <a:r>
              <a:rPr lang="en-US" altLang="ko-KR" sz="1000" dirty="0"/>
              <a:t>        const </a:t>
            </a:r>
            <a:r>
              <a:rPr lang="en-US" altLang="ko-KR" sz="1000" dirty="0" err="1"/>
              <a:t>curatorData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initialStates</a:t>
            </a:r>
            <a:r>
              <a:rPr lang="en-US" altLang="ko-KR" sz="1000" dirty="0"/>
              <a:t>?.</a:t>
            </a:r>
            <a:r>
              <a:rPr lang="en-US" altLang="ko-KR" sz="1000" dirty="0" err="1"/>
              <a:t>curatorData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        if (!</a:t>
            </a:r>
            <a:r>
              <a:rPr lang="en-US" altLang="ko-KR" sz="1000" dirty="0" err="1"/>
              <a:t>curatorData</a:t>
            </a:r>
            <a:r>
              <a:rPr lang="en-US" altLang="ko-KR" sz="1000" dirty="0"/>
              <a:t>) return value;</a:t>
            </a:r>
          </a:p>
          <a:p>
            <a:r>
              <a:rPr lang="en-US" altLang="ko-KR" sz="1000" dirty="0"/>
              <a:t>        </a:t>
            </a:r>
            <a:r>
              <a:rPr lang="en-US" altLang="ko-KR" sz="1000" dirty="0" err="1"/>
              <a:t>this.recursiveDelete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curatorData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this.data.curatorData</a:t>
            </a:r>
            <a:r>
              <a:rPr lang="en-US" altLang="ko-KR" sz="1000" dirty="0"/>
              <a:t>);</a:t>
            </a:r>
          </a:p>
          <a:p>
            <a:br>
              <a:rPr lang="en-US" altLang="ko-KR" sz="1000" dirty="0"/>
            </a:br>
            <a:r>
              <a:rPr lang="en-US" altLang="ko-KR" sz="1000" dirty="0"/>
              <a:t>        const </a:t>
            </a:r>
            <a:r>
              <a:rPr lang="en-US" altLang="ko-KR" sz="1000" dirty="0" err="1"/>
              <a:t>homeData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curatorData</a:t>
            </a:r>
            <a:r>
              <a:rPr lang="en-US" altLang="ko-KR" sz="1000" dirty="0"/>
              <a:t>?.</a:t>
            </a:r>
            <a:r>
              <a:rPr lang="en-US" altLang="ko-KR" sz="1000" dirty="0" err="1"/>
              <a:t>homeData</a:t>
            </a:r>
            <a:r>
              <a:rPr lang="en-US" altLang="ko-KR" sz="1000" dirty="0"/>
              <a:t>;</a:t>
            </a:r>
          </a:p>
          <a:p>
            <a:r>
              <a:rPr lang="en-US" altLang="ko-KR" sz="1000" dirty="0"/>
              <a:t>        if (!</a:t>
            </a:r>
            <a:r>
              <a:rPr lang="en-US" altLang="ko-KR" sz="1000" dirty="0" err="1"/>
              <a:t>homeData</a:t>
            </a:r>
            <a:r>
              <a:rPr lang="en-US" altLang="ko-KR" sz="1000" dirty="0"/>
              <a:t>) return value;</a:t>
            </a:r>
          </a:p>
          <a:p>
            <a:r>
              <a:rPr lang="en-US" altLang="ko-KR" sz="1000" dirty="0"/>
              <a:t>        </a:t>
            </a:r>
            <a:r>
              <a:rPr lang="en-US" altLang="ko-KR" sz="1000" dirty="0" err="1"/>
              <a:t>this.recursiveDelete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homeData</a:t>
            </a:r>
            <a:r>
              <a:rPr lang="en-US" altLang="ko-KR" sz="1000" dirty="0"/>
              <a:t>, </a:t>
            </a:r>
            <a:r>
              <a:rPr lang="en-US" altLang="ko-KR" sz="1000" dirty="0" err="1"/>
              <a:t>this.data.homeData</a:t>
            </a:r>
            <a:r>
              <a:rPr lang="en-US" altLang="ko-KR" sz="1000" dirty="0"/>
              <a:t>);</a:t>
            </a:r>
          </a:p>
          <a:p>
            <a:br>
              <a:rPr lang="en-US" altLang="ko-KR" sz="1000" dirty="0"/>
            </a:br>
            <a:r>
              <a:rPr lang="en-US" altLang="ko-KR" sz="1000" dirty="0"/>
              <a:t>        const regions = </a:t>
            </a:r>
            <a:r>
              <a:rPr lang="en-US" altLang="ko-KR" sz="1000" dirty="0" err="1"/>
              <a:t>homeData</a:t>
            </a:r>
            <a:r>
              <a:rPr lang="en-US" altLang="ko-KR" sz="1000" dirty="0"/>
              <a:t>?.regions;</a:t>
            </a:r>
          </a:p>
          <a:p>
            <a:r>
              <a:rPr lang="en-US" altLang="ko-KR" sz="1000" dirty="0"/>
              <a:t>        if (!regions) return value;</a:t>
            </a:r>
          </a:p>
          <a:p>
            <a:r>
              <a:rPr lang="en-US" altLang="ko-KR" sz="1000" dirty="0"/>
              <a:t>        for (let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= </a:t>
            </a:r>
            <a:r>
              <a:rPr lang="en-US" altLang="ko-KR" sz="1000" dirty="0" err="1"/>
              <a:t>regions.length</a:t>
            </a:r>
            <a:r>
              <a:rPr lang="en-US" altLang="ko-KR" sz="1000" dirty="0"/>
              <a:t> - 1;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 &gt;= 0; </a:t>
            </a:r>
            <a:r>
              <a:rPr lang="en-US" altLang="ko-KR" sz="1000" dirty="0" err="1"/>
              <a:t>i</a:t>
            </a:r>
            <a:r>
              <a:rPr lang="en-US" altLang="ko-KR" sz="1000" dirty="0"/>
              <a:t>--)</a:t>
            </a:r>
          </a:p>
          <a:p>
            <a:r>
              <a:rPr lang="en-US" altLang="ko-KR" sz="1000" dirty="0"/>
              <a:t>            if (</a:t>
            </a:r>
            <a:r>
              <a:rPr lang="en-US" altLang="ko-KR" sz="1000" dirty="0" err="1"/>
              <a:t>this.data.regions.indexOf</a:t>
            </a:r>
            <a:r>
              <a:rPr lang="en-US" altLang="ko-KR" sz="1000" dirty="0"/>
              <a:t>(regions[</a:t>
            </a:r>
            <a:r>
              <a:rPr lang="en-US" altLang="ko-KR" sz="1000" dirty="0" err="1"/>
              <a:t>i</a:t>
            </a:r>
            <a:r>
              <a:rPr lang="en-US" altLang="ko-KR" sz="1000" dirty="0"/>
              <a:t>].name) &gt; -1) </a:t>
            </a:r>
            <a:r>
              <a:rPr lang="en-US" altLang="ko-KR" sz="1000" dirty="0" err="1"/>
              <a:t>regions.splice</a:t>
            </a:r>
            <a:r>
              <a:rPr lang="en-US" altLang="ko-KR" sz="1000" dirty="0"/>
              <a:t>(</a:t>
            </a:r>
            <a:r>
              <a:rPr lang="en-US" altLang="ko-KR" sz="1000" dirty="0" err="1"/>
              <a:t>i</a:t>
            </a:r>
            <a:r>
              <a:rPr lang="en-US" altLang="ko-KR" sz="1000" dirty="0"/>
              <a:t>, 1);</a:t>
            </a:r>
          </a:p>
          <a:p>
            <a:br>
              <a:rPr lang="en-US" altLang="ko-KR" sz="1000" dirty="0"/>
            </a:br>
            <a:r>
              <a:rPr lang="en-US" altLang="ko-KR" sz="1000" dirty="0"/>
              <a:t>        return value;</a:t>
            </a:r>
          </a:p>
          <a:p>
            <a:r>
              <a:rPr lang="en-US" altLang="ko-KR" sz="1000" dirty="0"/>
              <a:t>    },</a:t>
            </a:r>
          </a:p>
          <a:p>
            <a:r>
              <a:rPr lang="en-US" altLang="ko-KR" sz="1000" dirty="0"/>
              <a:t>    </a:t>
            </a:r>
            <a:r>
              <a:rPr lang="en-US" altLang="ko-KR" sz="1000" dirty="0" err="1"/>
              <a:t>recursiveDelete</a:t>
            </a:r>
            <a:r>
              <a:rPr lang="en-US" altLang="ko-KR" sz="1000" dirty="0"/>
              <a:t>: (obj, fields) =&gt; {</a:t>
            </a:r>
          </a:p>
          <a:p>
            <a:r>
              <a:rPr lang="en-US" altLang="ko-KR" sz="1000" dirty="0"/>
              <a:t>        if (</a:t>
            </a:r>
            <a:r>
              <a:rPr lang="en-US" altLang="ko-KR" sz="1000" dirty="0" err="1"/>
              <a:t>typeof</a:t>
            </a:r>
            <a:r>
              <a:rPr lang="en-US" altLang="ko-KR" sz="1000" dirty="0"/>
              <a:t> obj === 'object' &amp;&amp; obj !== null) {</a:t>
            </a:r>
          </a:p>
          <a:p>
            <a:r>
              <a:rPr lang="en-US" altLang="ko-KR" sz="1000" dirty="0"/>
              <a:t>            </a:t>
            </a:r>
            <a:r>
              <a:rPr lang="en-US" altLang="ko-KR" sz="1000" dirty="0" err="1"/>
              <a:t>fields.forEach</a:t>
            </a:r>
            <a:r>
              <a:rPr lang="en-US" altLang="ko-KR" sz="1000" dirty="0"/>
              <a:t>(field =&gt; {</a:t>
            </a:r>
          </a:p>
          <a:p>
            <a:r>
              <a:rPr lang="en-US" altLang="ko-KR" sz="1000" dirty="0"/>
              <a:t>                if (</a:t>
            </a:r>
            <a:r>
              <a:rPr lang="en-US" altLang="ko-KR" sz="1000" dirty="0" err="1"/>
              <a:t>obj.hasOwnProperty</a:t>
            </a:r>
            <a:r>
              <a:rPr lang="en-US" altLang="ko-KR" sz="1000" dirty="0"/>
              <a:t>(field)) delete obj[field];</a:t>
            </a:r>
          </a:p>
          <a:p>
            <a:r>
              <a:rPr lang="en-US" altLang="ko-KR" sz="1000" dirty="0"/>
              <a:t>            });</a:t>
            </a:r>
          </a:p>
          <a:p>
            <a:r>
              <a:rPr lang="en-US" altLang="ko-KR" sz="1000" dirty="0"/>
              <a:t>            </a:t>
            </a:r>
          </a:p>
          <a:p>
            <a:r>
              <a:rPr lang="en-US" altLang="ko-KR" sz="1000" dirty="0"/>
              <a:t>        }</a:t>
            </a:r>
          </a:p>
          <a:p>
            <a:r>
              <a:rPr lang="en-US" altLang="ko-KR" sz="1000" dirty="0"/>
              <a:t>    }</a:t>
            </a:r>
          </a:p>
          <a:p>
            <a:r>
              <a:rPr lang="en-US" altLang="ko-KR" sz="1000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26115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821FD-DFA1-12F1-6FCF-BAE896C6C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36FB695-6FAE-032B-6849-9C76F74B7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19" y="604837"/>
            <a:ext cx="5619750" cy="56483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0A36F75-0F61-1C63-4A9E-B580C276D6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954" y="1057702"/>
            <a:ext cx="3596185" cy="5029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A8E9A8-6097-61F4-7493-2076F1262F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775" y="1118571"/>
            <a:ext cx="4928348" cy="47779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18DF0AE-A17A-814D-15F1-CFA65E45D2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708" y="1264024"/>
            <a:ext cx="4101662" cy="447540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E73A81-8C87-99BC-2059-8A7B54D48FB0}"/>
              </a:ext>
            </a:extLst>
          </p:cNvPr>
          <p:cNvSpPr txBox="1"/>
          <p:nvPr/>
        </p:nvSpPr>
        <p:spPr>
          <a:xfrm>
            <a:off x="743201" y="1264024"/>
            <a:ext cx="116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err="1"/>
              <a:t>스크래퍼</a:t>
            </a:r>
            <a:r>
              <a:rPr lang="ko-KR" altLang="en-US" sz="1200" b="1" dirty="0"/>
              <a:t> 작업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F0E2133-595B-48C0-481E-5A00478E5FFE}"/>
              </a:ext>
            </a:extLst>
          </p:cNvPr>
          <p:cNvSpPr/>
          <p:nvPr/>
        </p:nvSpPr>
        <p:spPr>
          <a:xfrm>
            <a:off x="947706" y="1660705"/>
            <a:ext cx="3947022" cy="3933271"/>
          </a:xfrm>
          <a:prstGeom prst="roundRect">
            <a:avLst>
              <a:gd name="adj" fmla="val 2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67E0D525-AD78-2F56-7D0E-DAD41EC87AE0}"/>
              </a:ext>
            </a:extLst>
          </p:cNvPr>
          <p:cNvSpPr/>
          <p:nvPr/>
        </p:nvSpPr>
        <p:spPr>
          <a:xfrm>
            <a:off x="947708" y="1653982"/>
            <a:ext cx="1923239" cy="3765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벤치마킹 소싱</a:t>
            </a: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2007601-0CD6-D3A1-C862-2BCB58DF1C30}"/>
              </a:ext>
            </a:extLst>
          </p:cNvPr>
          <p:cNvSpPr/>
          <p:nvPr/>
        </p:nvSpPr>
        <p:spPr>
          <a:xfrm>
            <a:off x="2870636" y="1660705"/>
            <a:ext cx="2024092" cy="376517"/>
          </a:xfrm>
          <a:prstGeom prst="roundRect">
            <a:avLst/>
          </a:prstGeom>
          <a:solidFill>
            <a:srgbClr val="15608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상품수집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7D45C7-E353-0725-E5C4-E070274F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3337" y="2659348"/>
            <a:ext cx="3533775" cy="2124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493FE5-FF47-3D77-75FE-C0A5237FE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2261" y="604837"/>
            <a:ext cx="5619750" cy="56483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2F60749-CA87-A93E-4713-63DD6FE889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596" y="1057702"/>
            <a:ext cx="3596185" cy="50292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B2B6EAA-2DF3-7A9C-816B-B15C02BFA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4417" y="1118571"/>
            <a:ext cx="4928348" cy="477796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B4135D-3E09-6A50-BC75-B3932DC2CF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7350" y="1264024"/>
            <a:ext cx="4101662" cy="44754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5147C93-F988-9BB3-8F5F-A8425B0C8E8D}"/>
              </a:ext>
            </a:extLst>
          </p:cNvPr>
          <p:cNvSpPr txBox="1"/>
          <p:nvPr/>
        </p:nvSpPr>
        <p:spPr>
          <a:xfrm>
            <a:off x="6612843" y="1264024"/>
            <a:ext cx="11624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err="1"/>
              <a:t>스크래퍼</a:t>
            </a:r>
            <a:r>
              <a:rPr lang="ko-KR" altLang="en-US" sz="1200" b="1" dirty="0"/>
              <a:t> 작업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19359376-129D-8567-844D-3861C9D80E35}"/>
              </a:ext>
            </a:extLst>
          </p:cNvPr>
          <p:cNvSpPr/>
          <p:nvPr/>
        </p:nvSpPr>
        <p:spPr>
          <a:xfrm>
            <a:off x="6817348" y="1660705"/>
            <a:ext cx="3947022" cy="3933271"/>
          </a:xfrm>
          <a:prstGeom prst="roundRect">
            <a:avLst>
              <a:gd name="adj" fmla="val 2064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15F48DEF-98CB-1678-8D81-B5C7A3716983}"/>
              </a:ext>
            </a:extLst>
          </p:cNvPr>
          <p:cNvSpPr/>
          <p:nvPr/>
        </p:nvSpPr>
        <p:spPr>
          <a:xfrm>
            <a:off x="6817350" y="1653982"/>
            <a:ext cx="1923239" cy="376517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tx1"/>
                </a:solidFill>
              </a:rPr>
              <a:t>벤치마킹 소싱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FFDAB38-46C4-425E-C708-6E58FC282D65}"/>
              </a:ext>
            </a:extLst>
          </p:cNvPr>
          <p:cNvSpPr/>
          <p:nvPr/>
        </p:nvSpPr>
        <p:spPr>
          <a:xfrm>
            <a:off x="8740278" y="1660705"/>
            <a:ext cx="2024092" cy="376517"/>
          </a:xfrm>
          <a:prstGeom prst="roundRect">
            <a:avLst/>
          </a:prstGeom>
          <a:solidFill>
            <a:srgbClr val="156082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b="1" dirty="0">
                <a:solidFill>
                  <a:schemeClr val="bg1"/>
                </a:solidFill>
              </a:rPr>
              <a:t>상품수집</a:t>
            </a:r>
          </a:p>
        </p:txBody>
      </p:sp>
      <p:pic>
        <p:nvPicPr>
          <p:cNvPr id="50" name="그림 49">
            <a:extLst>
              <a:ext uri="{FF2B5EF4-FFF2-40B4-BE49-F238E27FC236}">
                <a16:creationId xmlns:a16="http://schemas.microsoft.com/office/drawing/2014/main" id="{A5F13F07-7CA5-434D-5BE5-1A6FB94BEC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8443" y="2490087"/>
            <a:ext cx="3419475" cy="2276475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52D319B4-927F-EC53-E842-EFB1CCA606E0}"/>
              </a:ext>
            </a:extLst>
          </p:cNvPr>
          <p:cNvSpPr txBox="1"/>
          <p:nvPr/>
        </p:nvSpPr>
        <p:spPr>
          <a:xfrm>
            <a:off x="7401826" y="4469958"/>
            <a:ext cx="184217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500</a:t>
            </a:r>
            <a:r>
              <a:rPr lang="ko-KR" altLang="en-US" sz="1000" b="1" dirty="0"/>
              <a:t>개중 </a:t>
            </a:r>
            <a:r>
              <a:rPr lang="en-US" altLang="ko-KR" sz="1000" b="1" dirty="0"/>
              <a:t>27</a:t>
            </a:r>
            <a:r>
              <a:rPr lang="ko-KR" altLang="en-US" sz="1000" b="1" dirty="0"/>
              <a:t>개 스토어 진행중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1D1E75-C58A-C569-C2E9-8D5AFBBE7AC2}"/>
              </a:ext>
            </a:extLst>
          </p:cNvPr>
          <p:cNvSpPr txBox="1"/>
          <p:nvPr/>
        </p:nvSpPr>
        <p:spPr>
          <a:xfrm>
            <a:off x="7332568" y="4820026"/>
            <a:ext cx="2194832" cy="215444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ko-KR" altLang="en-US" sz="800" b="1" dirty="0" err="1"/>
              <a:t>전체갯수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/ </a:t>
            </a:r>
            <a:r>
              <a:rPr lang="ko-KR" altLang="en-US" sz="800" b="1" dirty="0" err="1"/>
              <a:t>진행갯수</a:t>
            </a:r>
            <a:r>
              <a:rPr lang="ko-KR" altLang="en-US" sz="800" b="1" dirty="0"/>
              <a:t> 현황 텍스트 정보 추가</a:t>
            </a:r>
          </a:p>
        </p:txBody>
      </p:sp>
    </p:spTree>
    <p:extLst>
      <p:ext uri="{BB962C8B-B14F-4D97-AF65-F5344CB8AC3E}">
        <p14:creationId xmlns:p14="http://schemas.microsoft.com/office/powerpoint/2010/main" val="1444879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6608</TotalTime>
  <Words>1519</Words>
  <Application>Microsoft Office PowerPoint</Application>
  <PresentationFormat>와이드스크린</PresentationFormat>
  <Paragraphs>178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세준 김</dc:creator>
  <cp:lastModifiedBy>세준 김</cp:lastModifiedBy>
  <cp:revision>2</cp:revision>
  <dcterms:created xsi:type="dcterms:W3CDTF">2025-07-22T04:37:24Z</dcterms:created>
  <dcterms:modified xsi:type="dcterms:W3CDTF">2025-07-27T08:11:47Z</dcterms:modified>
</cp:coreProperties>
</file>