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58" r:id="rId4"/>
    <p:sldId id="1710" r:id="rId5"/>
    <p:sldId id="1711" r:id="rId6"/>
    <p:sldId id="1712" r:id="rId7"/>
    <p:sldId id="1713" r:id="rId8"/>
    <p:sldId id="1714" r:id="rId9"/>
    <p:sldId id="1715" r:id="rId10"/>
    <p:sldId id="1716" r:id="rId11"/>
    <p:sldId id="1717" r:id="rId12"/>
    <p:sldId id="1705" r:id="rId13"/>
    <p:sldId id="1718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ACB2"/>
    <a:srgbClr val="2A9CA2"/>
    <a:srgbClr val="258A8F"/>
    <a:srgbClr val="2283CD"/>
    <a:srgbClr val="E71D3A"/>
    <a:srgbClr val="18BCE2"/>
    <a:srgbClr val="55BEC9"/>
    <a:srgbClr val="1561D6"/>
    <a:srgbClr val="0F3453"/>
    <a:srgbClr val="1F3A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24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667401" y="2554408"/>
            <a:ext cx="5045074" cy="673902"/>
          </a:xfrm>
        </p:spPr>
        <p:txBody>
          <a:bodyPr anchor="ctr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  <a:p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1667400" y="1188511"/>
            <a:ext cx="5045075" cy="1350372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667400" y="3360127"/>
            <a:ext cx="5045073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667400" y="3624023"/>
            <a:ext cx="5045073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1039" name="组合 1038">
            <a:extLst>
              <a:ext uri="{FF2B5EF4-FFF2-40B4-BE49-F238E27FC236}">
                <a16:creationId xmlns:a16="http://schemas.microsoft.com/office/drawing/2014/main" id="{38A2F7D3-E3A3-47BC-8742-444143BDBDC2}"/>
              </a:ext>
            </a:extLst>
          </p:cNvPr>
          <p:cNvGrpSpPr/>
          <p:nvPr userDrawn="1"/>
        </p:nvGrpSpPr>
        <p:grpSpPr>
          <a:xfrm>
            <a:off x="10033000" y="191058"/>
            <a:ext cx="1948996" cy="2691284"/>
            <a:chOff x="8470446" y="2515552"/>
            <a:chExt cx="476250" cy="657633"/>
          </a:xfrm>
        </p:grpSpPr>
        <p:pic>
          <p:nvPicPr>
            <p:cNvPr id="1037" name="图形 1036">
              <a:extLst>
                <a:ext uri="{FF2B5EF4-FFF2-40B4-BE49-F238E27FC236}">
                  <a16:creationId xmlns:a16="http://schemas.microsoft.com/office/drawing/2014/main" id="{37DC1D2F-57C6-4D41-A387-349903CADF0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70446" y="2639785"/>
              <a:ext cx="476250" cy="533400"/>
            </a:xfrm>
            <a:prstGeom prst="rect">
              <a:avLst/>
            </a:prstGeom>
          </p:spPr>
        </p:pic>
        <p:pic>
          <p:nvPicPr>
            <p:cNvPr id="1038" name="图形 1037">
              <a:extLst>
                <a:ext uri="{FF2B5EF4-FFF2-40B4-BE49-F238E27FC236}">
                  <a16:creationId xmlns:a16="http://schemas.microsoft.com/office/drawing/2014/main" id="{0A33F9BA-3941-4951-B841-3141D5969A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56307" y="2515552"/>
              <a:ext cx="352425" cy="409575"/>
            </a:xfrm>
            <a:prstGeom prst="rect">
              <a:avLst/>
            </a:prstGeom>
          </p:spPr>
        </p:pic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EDF99400-822F-4AD2-B01B-4ED6916FC4DA}"/>
              </a:ext>
            </a:extLst>
          </p:cNvPr>
          <p:cNvGrpSpPr/>
          <p:nvPr userDrawn="1"/>
        </p:nvGrpSpPr>
        <p:grpSpPr>
          <a:xfrm>
            <a:off x="8077200" y="399384"/>
            <a:ext cx="1549400" cy="2139499"/>
            <a:chOff x="8470446" y="2515552"/>
            <a:chExt cx="476250" cy="657633"/>
          </a:xfrm>
        </p:grpSpPr>
        <p:pic>
          <p:nvPicPr>
            <p:cNvPr id="83" name="图形 82">
              <a:extLst>
                <a:ext uri="{FF2B5EF4-FFF2-40B4-BE49-F238E27FC236}">
                  <a16:creationId xmlns:a16="http://schemas.microsoft.com/office/drawing/2014/main" id="{77921B2F-71F9-4B3F-AE56-5DE4DD15C7F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70446" y="2639785"/>
              <a:ext cx="476250" cy="533400"/>
            </a:xfrm>
            <a:prstGeom prst="rect">
              <a:avLst/>
            </a:prstGeom>
          </p:spPr>
        </p:pic>
        <p:pic>
          <p:nvPicPr>
            <p:cNvPr id="84" name="图形 83">
              <a:extLst>
                <a:ext uri="{FF2B5EF4-FFF2-40B4-BE49-F238E27FC236}">
                  <a16:creationId xmlns:a16="http://schemas.microsoft.com/office/drawing/2014/main" id="{597E2589-70A7-452C-9B8E-83467F3A565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56307" y="2515552"/>
              <a:ext cx="352425" cy="409575"/>
            </a:xfrm>
            <a:prstGeom prst="rect">
              <a:avLst/>
            </a:prstGeom>
          </p:spPr>
        </p:pic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36126311-D0B5-416B-BEDA-2BD84EA094BC}"/>
              </a:ext>
            </a:extLst>
          </p:cNvPr>
          <p:cNvGrpSpPr/>
          <p:nvPr userDrawn="1"/>
        </p:nvGrpSpPr>
        <p:grpSpPr>
          <a:xfrm>
            <a:off x="9258300" y="1443291"/>
            <a:ext cx="800100" cy="1104823"/>
            <a:chOff x="8470446" y="2515552"/>
            <a:chExt cx="476250" cy="657633"/>
          </a:xfrm>
        </p:grpSpPr>
        <p:pic>
          <p:nvPicPr>
            <p:cNvPr id="92" name="图形 91">
              <a:extLst>
                <a:ext uri="{FF2B5EF4-FFF2-40B4-BE49-F238E27FC236}">
                  <a16:creationId xmlns:a16="http://schemas.microsoft.com/office/drawing/2014/main" id="{88A89974-3FD3-4E8B-B2C7-1DAB4082F2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70446" y="2639785"/>
              <a:ext cx="476250" cy="533400"/>
            </a:xfrm>
            <a:prstGeom prst="rect">
              <a:avLst/>
            </a:prstGeom>
          </p:spPr>
        </p:pic>
        <p:pic>
          <p:nvPicPr>
            <p:cNvPr id="93" name="图形 92">
              <a:extLst>
                <a:ext uri="{FF2B5EF4-FFF2-40B4-BE49-F238E27FC236}">
                  <a16:creationId xmlns:a16="http://schemas.microsoft.com/office/drawing/2014/main" id="{B6A357BF-198D-487E-B642-DB49CF812DD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56307" y="2515552"/>
              <a:ext cx="352425" cy="409575"/>
            </a:xfrm>
            <a:prstGeom prst="rect">
              <a:avLst/>
            </a:prstGeom>
          </p:spPr>
        </p:pic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5B9A44DD-BB47-43B9-BC64-17586E50EC99}"/>
              </a:ext>
            </a:extLst>
          </p:cNvPr>
          <p:cNvGrpSpPr/>
          <p:nvPr userDrawn="1"/>
        </p:nvGrpSpPr>
        <p:grpSpPr>
          <a:xfrm>
            <a:off x="2362200" y="3839465"/>
            <a:ext cx="1948996" cy="2691284"/>
            <a:chOff x="8470446" y="2515552"/>
            <a:chExt cx="476250" cy="657633"/>
          </a:xfrm>
        </p:grpSpPr>
        <p:pic>
          <p:nvPicPr>
            <p:cNvPr id="98" name="图形 97">
              <a:extLst>
                <a:ext uri="{FF2B5EF4-FFF2-40B4-BE49-F238E27FC236}">
                  <a16:creationId xmlns:a16="http://schemas.microsoft.com/office/drawing/2014/main" id="{88480935-3621-4DE8-A436-2B3932CBE1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70446" y="2639785"/>
              <a:ext cx="476250" cy="533400"/>
            </a:xfrm>
            <a:prstGeom prst="rect">
              <a:avLst/>
            </a:prstGeom>
          </p:spPr>
        </p:pic>
        <p:pic>
          <p:nvPicPr>
            <p:cNvPr id="99" name="图形 98">
              <a:extLst>
                <a:ext uri="{FF2B5EF4-FFF2-40B4-BE49-F238E27FC236}">
                  <a16:creationId xmlns:a16="http://schemas.microsoft.com/office/drawing/2014/main" id="{965F6AD2-DC63-4C04-BA18-812FE6B2C1D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56307" y="2515552"/>
              <a:ext cx="352425" cy="409575"/>
            </a:xfrm>
            <a:prstGeom prst="rect">
              <a:avLst/>
            </a:prstGeom>
          </p:spPr>
        </p:pic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4268BD35-C961-4D4A-8D4C-BFFCD15CA250}"/>
              </a:ext>
            </a:extLst>
          </p:cNvPr>
          <p:cNvGrpSpPr/>
          <p:nvPr userDrawn="1"/>
        </p:nvGrpSpPr>
        <p:grpSpPr>
          <a:xfrm>
            <a:off x="827314" y="4587872"/>
            <a:ext cx="1549400" cy="2139499"/>
            <a:chOff x="8470446" y="2515552"/>
            <a:chExt cx="476250" cy="657633"/>
          </a:xfrm>
        </p:grpSpPr>
        <p:pic>
          <p:nvPicPr>
            <p:cNvPr id="101" name="图形 100">
              <a:extLst>
                <a:ext uri="{FF2B5EF4-FFF2-40B4-BE49-F238E27FC236}">
                  <a16:creationId xmlns:a16="http://schemas.microsoft.com/office/drawing/2014/main" id="{E19E0E17-9E57-40CB-824E-40E3A6499B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70446" y="2639785"/>
              <a:ext cx="476250" cy="533400"/>
            </a:xfrm>
            <a:prstGeom prst="rect">
              <a:avLst/>
            </a:prstGeom>
          </p:spPr>
        </p:pic>
        <p:pic>
          <p:nvPicPr>
            <p:cNvPr id="102" name="图形 101">
              <a:extLst>
                <a:ext uri="{FF2B5EF4-FFF2-40B4-BE49-F238E27FC236}">
                  <a16:creationId xmlns:a16="http://schemas.microsoft.com/office/drawing/2014/main" id="{BC566A49-7101-490C-8957-A950BBA7A2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56307" y="2515552"/>
              <a:ext cx="352425" cy="409575"/>
            </a:xfrm>
            <a:prstGeom prst="rect">
              <a:avLst/>
            </a:prstGeom>
          </p:spPr>
        </p:pic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4DE8989F-1536-49F1-970D-7B404793CDBF}"/>
              </a:ext>
            </a:extLst>
          </p:cNvPr>
          <p:cNvGrpSpPr/>
          <p:nvPr userDrawn="1"/>
        </p:nvGrpSpPr>
        <p:grpSpPr>
          <a:xfrm>
            <a:off x="3619500" y="5172205"/>
            <a:ext cx="800100" cy="1104823"/>
            <a:chOff x="8470446" y="2515552"/>
            <a:chExt cx="476250" cy="657633"/>
          </a:xfrm>
        </p:grpSpPr>
        <p:pic>
          <p:nvPicPr>
            <p:cNvPr id="104" name="图形 103">
              <a:extLst>
                <a:ext uri="{FF2B5EF4-FFF2-40B4-BE49-F238E27FC236}">
                  <a16:creationId xmlns:a16="http://schemas.microsoft.com/office/drawing/2014/main" id="{209D08DC-3A88-4F4B-BB59-F91737E3C3A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70446" y="2639785"/>
              <a:ext cx="476250" cy="533400"/>
            </a:xfrm>
            <a:prstGeom prst="rect">
              <a:avLst/>
            </a:prstGeom>
          </p:spPr>
        </p:pic>
        <p:pic>
          <p:nvPicPr>
            <p:cNvPr id="105" name="图形 104">
              <a:extLst>
                <a:ext uri="{FF2B5EF4-FFF2-40B4-BE49-F238E27FC236}">
                  <a16:creationId xmlns:a16="http://schemas.microsoft.com/office/drawing/2014/main" id="{5754E356-6939-4547-8682-02EEAADDD2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56307" y="2515552"/>
              <a:ext cx="352425" cy="409575"/>
            </a:xfrm>
            <a:prstGeom prst="rect">
              <a:avLst/>
            </a:prstGeom>
          </p:spPr>
        </p:pic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3EE42FE9-AB0F-462C-94FA-D8EB910CB39D}"/>
              </a:ext>
            </a:extLst>
          </p:cNvPr>
          <p:cNvGrpSpPr/>
          <p:nvPr userDrawn="1"/>
        </p:nvGrpSpPr>
        <p:grpSpPr>
          <a:xfrm>
            <a:off x="8804275" y="2803630"/>
            <a:ext cx="1948996" cy="2691284"/>
            <a:chOff x="8470446" y="2515552"/>
            <a:chExt cx="476250" cy="657633"/>
          </a:xfrm>
        </p:grpSpPr>
        <p:pic>
          <p:nvPicPr>
            <p:cNvPr id="110" name="图形 109">
              <a:extLst>
                <a:ext uri="{FF2B5EF4-FFF2-40B4-BE49-F238E27FC236}">
                  <a16:creationId xmlns:a16="http://schemas.microsoft.com/office/drawing/2014/main" id="{DB7CD222-72CF-4E98-B2B8-478F5F7E37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70446" y="2639785"/>
              <a:ext cx="476250" cy="533400"/>
            </a:xfrm>
            <a:prstGeom prst="rect">
              <a:avLst/>
            </a:prstGeom>
          </p:spPr>
        </p:pic>
        <p:pic>
          <p:nvPicPr>
            <p:cNvPr id="111" name="图形 110">
              <a:extLst>
                <a:ext uri="{FF2B5EF4-FFF2-40B4-BE49-F238E27FC236}">
                  <a16:creationId xmlns:a16="http://schemas.microsoft.com/office/drawing/2014/main" id="{EC72333A-1970-4AA3-808D-7E59BBD7E65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56307" y="2515552"/>
              <a:ext cx="352425" cy="409575"/>
            </a:xfrm>
            <a:prstGeom prst="rect">
              <a:avLst/>
            </a:prstGeom>
          </p:spPr>
        </p:pic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D19DB218-07D4-4998-9F2D-4C262C7A5799}"/>
              </a:ext>
            </a:extLst>
          </p:cNvPr>
          <p:cNvGrpSpPr/>
          <p:nvPr userDrawn="1"/>
        </p:nvGrpSpPr>
        <p:grpSpPr>
          <a:xfrm>
            <a:off x="9410700" y="2805268"/>
            <a:ext cx="2413000" cy="3332007"/>
            <a:chOff x="8470446" y="2515552"/>
            <a:chExt cx="476250" cy="657633"/>
          </a:xfrm>
        </p:grpSpPr>
        <p:pic>
          <p:nvPicPr>
            <p:cNvPr id="86" name="图形 85">
              <a:extLst>
                <a:ext uri="{FF2B5EF4-FFF2-40B4-BE49-F238E27FC236}">
                  <a16:creationId xmlns:a16="http://schemas.microsoft.com/office/drawing/2014/main" id="{F038745D-C44A-425F-B003-7B7C18E70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70446" y="2639785"/>
              <a:ext cx="476250" cy="533400"/>
            </a:xfrm>
            <a:prstGeom prst="rect">
              <a:avLst/>
            </a:prstGeom>
          </p:spPr>
        </p:pic>
        <p:pic>
          <p:nvPicPr>
            <p:cNvPr id="87" name="图形 86">
              <a:extLst>
                <a:ext uri="{FF2B5EF4-FFF2-40B4-BE49-F238E27FC236}">
                  <a16:creationId xmlns:a16="http://schemas.microsoft.com/office/drawing/2014/main" id="{AFB6B07F-3992-40BC-81CD-9010C650E6E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56307" y="2515552"/>
              <a:ext cx="352425" cy="409575"/>
            </a:xfrm>
            <a:prstGeom prst="rect">
              <a:avLst/>
            </a:prstGeom>
          </p:spPr>
        </p:pic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07F295E6-DADD-43DE-8D97-C0DE2ED5D07D}"/>
              </a:ext>
            </a:extLst>
          </p:cNvPr>
          <p:cNvGrpSpPr/>
          <p:nvPr userDrawn="1"/>
        </p:nvGrpSpPr>
        <p:grpSpPr>
          <a:xfrm>
            <a:off x="8661400" y="3894391"/>
            <a:ext cx="1854200" cy="2560384"/>
            <a:chOff x="8470446" y="2515552"/>
            <a:chExt cx="476250" cy="657633"/>
          </a:xfrm>
        </p:grpSpPr>
        <p:pic>
          <p:nvPicPr>
            <p:cNvPr id="89" name="图形 88">
              <a:extLst>
                <a:ext uri="{FF2B5EF4-FFF2-40B4-BE49-F238E27FC236}">
                  <a16:creationId xmlns:a16="http://schemas.microsoft.com/office/drawing/2014/main" id="{EC6F663A-219E-43C9-A9E5-E4550886214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70446" y="2639785"/>
              <a:ext cx="476250" cy="533400"/>
            </a:xfrm>
            <a:prstGeom prst="rect">
              <a:avLst/>
            </a:prstGeom>
          </p:spPr>
        </p:pic>
        <p:pic>
          <p:nvPicPr>
            <p:cNvPr id="90" name="图形 89">
              <a:extLst>
                <a:ext uri="{FF2B5EF4-FFF2-40B4-BE49-F238E27FC236}">
                  <a16:creationId xmlns:a16="http://schemas.microsoft.com/office/drawing/2014/main" id="{4408420C-3C04-4D0A-AA3B-95D2A2FFF5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56307" y="2515552"/>
              <a:ext cx="352425" cy="409575"/>
            </a:xfrm>
            <a:prstGeom prst="rect">
              <a:avLst/>
            </a:prstGeom>
          </p:spPr>
        </p:pic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A611AAF3-003C-4DDD-B43B-8DB6B43D5F67}"/>
              </a:ext>
            </a:extLst>
          </p:cNvPr>
          <p:cNvGrpSpPr/>
          <p:nvPr userDrawn="1"/>
        </p:nvGrpSpPr>
        <p:grpSpPr>
          <a:xfrm>
            <a:off x="10472738" y="4391326"/>
            <a:ext cx="1541462" cy="2128537"/>
            <a:chOff x="8470446" y="2515552"/>
            <a:chExt cx="476250" cy="657633"/>
          </a:xfrm>
        </p:grpSpPr>
        <p:pic>
          <p:nvPicPr>
            <p:cNvPr id="95" name="图形 94">
              <a:extLst>
                <a:ext uri="{FF2B5EF4-FFF2-40B4-BE49-F238E27FC236}">
                  <a16:creationId xmlns:a16="http://schemas.microsoft.com/office/drawing/2014/main" id="{0E27BE11-F980-4033-B469-51941DD9E2C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70446" y="2639785"/>
              <a:ext cx="476250" cy="533400"/>
            </a:xfrm>
            <a:prstGeom prst="rect">
              <a:avLst/>
            </a:prstGeom>
          </p:spPr>
        </p:pic>
        <p:pic>
          <p:nvPicPr>
            <p:cNvPr id="96" name="图形 95">
              <a:extLst>
                <a:ext uri="{FF2B5EF4-FFF2-40B4-BE49-F238E27FC236}">
                  <a16:creationId xmlns:a16="http://schemas.microsoft.com/office/drawing/2014/main" id="{CAA2A156-43BC-47E9-99A2-9988A7791A6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56307" y="2515552"/>
              <a:ext cx="352425" cy="409575"/>
            </a:xfrm>
            <a:prstGeom prst="rect">
              <a:avLst/>
            </a:prstGeom>
          </p:spPr>
        </p:pic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EA3AFEDA-C208-4E95-9C46-2D73A36C3EFF}"/>
              </a:ext>
            </a:extLst>
          </p:cNvPr>
          <p:cNvGrpSpPr/>
          <p:nvPr userDrawn="1"/>
        </p:nvGrpSpPr>
        <p:grpSpPr>
          <a:xfrm>
            <a:off x="4869081" y="4618776"/>
            <a:ext cx="617320" cy="852430"/>
            <a:chOff x="8470446" y="2515552"/>
            <a:chExt cx="476250" cy="657633"/>
          </a:xfrm>
        </p:grpSpPr>
        <p:pic>
          <p:nvPicPr>
            <p:cNvPr id="125" name="图形 124">
              <a:extLst>
                <a:ext uri="{FF2B5EF4-FFF2-40B4-BE49-F238E27FC236}">
                  <a16:creationId xmlns:a16="http://schemas.microsoft.com/office/drawing/2014/main" id="{51A3AE19-95E1-4B99-A420-56C8FF8569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70446" y="2639785"/>
              <a:ext cx="476250" cy="533400"/>
            </a:xfrm>
            <a:prstGeom prst="rect">
              <a:avLst/>
            </a:prstGeom>
          </p:spPr>
        </p:pic>
        <p:pic>
          <p:nvPicPr>
            <p:cNvPr id="126" name="图形 125">
              <a:extLst>
                <a:ext uri="{FF2B5EF4-FFF2-40B4-BE49-F238E27FC236}">
                  <a16:creationId xmlns:a16="http://schemas.microsoft.com/office/drawing/2014/main" id="{0698319F-EA4E-489B-A286-2CE83ADDB2B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56307" y="2515552"/>
              <a:ext cx="352425" cy="409575"/>
            </a:xfrm>
            <a:prstGeom prst="rect">
              <a:avLst/>
            </a:prstGeom>
          </p:spPr>
        </p:pic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B0D40152-3B34-4B88-B697-18B075F73D75}"/>
              </a:ext>
            </a:extLst>
          </p:cNvPr>
          <p:cNvGrpSpPr/>
          <p:nvPr userDrawn="1"/>
        </p:nvGrpSpPr>
        <p:grpSpPr>
          <a:xfrm>
            <a:off x="5983305" y="5191967"/>
            <a:ext cx="1085152" cy="1498439"/>
            <a:chOff x="8470446" y="2515552"/>
            <a:chExt cx="476250" cy="657633"/>
          </a:xfrm>
        </p:grpSpPr>
        <p:pic>
          <p:nvPicPr>
            <p:cNvPr id="128" name="图形 127">
              <a:extLst>
                <a:ext uri="{FF2B5EF4-FFF2-40B4-BE49-F238E27FC236}">
                  <a16:creationId xmlns:a16="http://schemas.microsoft.com/office/drawing/2014/main" id="{5C6DC032-DAB7-4E1A-BD37-B3624B7DA64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70446" y="2639785"/>
              <a:ext cx="476250" cy="533400"/>
            </a:xfrm>
            <a:prstGeom prst="rect">
              <a:avLst/>
            </a:prstGeom>
          </p:spPr>
        </p:pic>
        <p:pic>
          <p:nvPicPr>
            <p:cNvPr id="129" name="图形 128">
              <a:extLst>
                <a:ext uri="{FF2B5EF4-FFF2-40B4-BE49-F238E27FC236}">
                  <a16:creationId xmlns:a16="http://schemas.microsoft.com/office/drawing/2014/main" id="{FDD6280D-28DA-4D31-98E3-A89F7329AF4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56307" y="2515552"/>
              <a:ext cx="352425" cy="409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4915625" y="2226504"/>
            <a:ext cx="6604863" cy="656792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915624" y="2934142"/>
            <a:ext cx="6621677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0AEBA8F9-CF6A-414F-8984-00E2C9B57DAB}"/>
              </a:ext>
            </a:extLst>
          </p:cNvPr>
          <p:cNvGrpSpPr/>
          <p:nvPr userDrawn="1"/>
        </p:nvGrpSpPr>
        <p:grpSpPr>
          <a:xfrm flipH="1">
            <a:off x="177800" y="191058"/>
            <a:ext cx="11186886" cy="6536313"/>
            <a:chOff x="827314" y="191058"/>
            <a:chExt cx="11186886" cy="6536313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96C3CED2-FFA8-4BAC-B02C-B04DD9E244A4}"/>
                </a:ext>
              </a:extLst>
            </p:cNvPr>
            <p:cNvGrpSpPr/>
            <p:nvPr userDrawn="1"/>
          </p:nvGrpSpPr>
          <p:grpSpPr>
            <a:xfrm>
              <a:off x="10033000" y="191058"/>
              <a:ext cx="1948996" cy="2691284"/>
              <a:chOff x="8470446" y="2515552"/>
              <a:chExt cx="476250" cy="657633"/>
            </a:xfrm>
          </p:grpSpPr>
          <p:pic>
            <p:nvPicPr>
              <p:cNvPr id="46" name="图形 45">
                <a:extLst>
                  <a:ext uri="{FF2B5EF4-FFF2-40B4-BE49-F238E27FC236}">
                    <a16:creationId xmlns:a16="http://schemas.microsoft.com/office/drawing/2014/main" id="{B6E6E83B-2883-46B4-9F95-DFA157B5418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47" name="图形 46">
                <a:extLst>
                  <a:ext uri="{FF2B5EF4-FFF2-40B4-BE49-F238E27FC236}">
                    <a16:creationId xmlns:a16="http://schemas.microsoft.com/office/drawing/2014/main" id="{DC2C62CF-08FB-49BC-9BC0-4FC618D29E7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90E6916E-385B-4E82-924C-365AC364A38A}"/>
                </a:ext>
              </a:extLst>
            </p:cNvPr>
            <p:cNvGrpSpPr/>
            <p:nvPr userDrawn="1"/>
          </p:nvGrpSpPr>
          <p:grpSpPr>
            <a:xfrm>
              <a:off x="8077200" y="399384"/>
              <a:ext cx="1549400" cy="2139499"/>
              <a:chOff x="8470446" y="2515552"/>
              <a:chExt cx="476250" cy="657633"/>
            </a:xfrm>
          </p:grpSpPr>
          <p:pic>
            <p:nvPicPr>
              <p:cNvPr id="49" name="图形 48">
                <a:extLst>
                  <a:ext uri="{FF2B5EF4-FFF2-40B4-BE49-F238E27FC236}">
                    <a16:creationId xmlns:a16="http://schemas.microsoft.com/office/drawing/2014/main" id="{60A3AF3C-E073-4AE0-AB3A-803D78CFECF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50" name="图形 49">
                <a:extLst>
                  <a:ext uri="{FF2B5EF4-FFF2-40B4-BE49-F238E27FC236}">
                    <a16:creationId xmlns:a16="http://schemas.microsoft.com/office/drawing/2014/main" id="{6580ED5E-0515-49F5-8FEB-73ACB16168C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2BF7D7E7-8134-4849-B261-FCE7BFDFB4F4}"/>
                </a:ext>
              </a:extLst>
            </p:cNvPr>
            <p:cNvGrpSpPr/>
            <p:nvPr userDrawn="1"/>
          </p:nvGrpSpPr>
          <p:grpSpPr>
            <a:xfrm>
              <a:off x="9258300" y="1443291"/>
              <a:ext cx="800100" cy="1104823"/>
              <a:chOff x="8470446" y="2515552"/>
              <a:chExt cx="476250" cy="657633"/>
            </a:xfrm>
          </p:grpSpPr>
          <p:pic>
            <p:nvPicPr>
              <p:cNvPr id="52" name="图形 51">
                <a:extLst>
                  <a:ext uri="{FF2B5EF4-FFF2-40B4-BE49-F238E27FC236}">
                    <a16:creationId xmlns:a16="http://schemas.microsoft.com/office/drawing/2014/main" id="{72469E6E-CAE2-4BCD-80A8-DE52AD5A024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53" name="图形 52">
                <a:extLst>
                  <a:ext uri="{FF2B5EF4-FFF2-40B4-BE49-F238E27FC236}">
                    <a16:creationId xmlns:a16="http://schemas.microsoft.com/office/drawing/2014/main" id="{A7E510FE-ACFD-44E4-9EC3-AA3A919629D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D9DBECF3-356C-436E-B708-BD4A2CFCE0C8}"/>
                </a:ext>
              </a:extLst>
            </p:cNvPr>
            <p:cNvGrpSpPr/>
            <p:nvPr userDrawn="1"/>
          </p:nvGrpSpPr>
          <p:grpSpPr>
            <a:xfrm>
              <a:off x="2362200" y="3839465"/>
              <a:ext cx="1948996" cy="2691284"/>
              <a:chOff x="8470446" y="2515552"/>
              <a:chExt cx="476250" cy="657633"/>
            </a:xfrm>
          </p:grpSpPr>
          <p:pic>
            <p:nvPicPr>
              <p:cNvPr id="55" name="图形 54">
                <a:extLst>
                  <a:ext uri="{FF2B5EF4-FFF2-40B4-BE49-F238E27FC236}">
                    <a16:creationId xmlns:a16="http://schemas.microsoft.com/office/drawing/2014/main" id="{A4EE46DC-6B1C-4552-B711-7023F1A40AD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56" name="图形 55">
                <a:extLst>
                  <a:ext uri="{FF2B5EF4-FFF2-40B4-BE49-F238E27FC236}">
                    <a16:creationId xmlns:a16="http://schemas.microsoft.com/office/drawing/2014/main" id="{31C30265-58BD-4010-81CA-039FE3603C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0229B1AB-492A-4A50-8B0C-DC1A11CEAB9B}"/>
                </a:ext>
              </a:extLst>
            </p:cNvPr>
            <p:cNvGrpSpPr/>
            <p:nvPr userDrawn="1"/>
          </p:nvGrpSpPr>
          <p:grpSpPr>
            <a:xfrm>
              <a:off x="827314" y="4587872"/>
              <a:ext cx="1549400" cy="2139499"/>
              <a:chOff x="8470446" y="2515552"/>
              <a:chExt cx="476250" cy="657633"/>
            </a:xfrm>
          </p:grpSpPr>
          <p:pic>
            <p:nvPicPr>
              <p:cNvPr id="58" name="图形 57">
                <a:extLst>
                  <a:ext uri="{FF2B5EF4-FFF2-40B4-BE49-F238E27FC236}">
                    <a16:creationId xmlns:a16="http://schemas.microsoft.com/office/drawing/2014/main" id="{1BFFA027-C12D-467E-BF75-AA2B9399A6D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59" name="图形 58">
                <a:extLst>
                  <a:ext uri="{FF2B5EF4-FFF2-40B4-BE49-F238E27FC236}">
                    <a16:creationId xmlns:a16="http://schemas.microsoft.com/office/drawing/2014/main" id="{C3EA0E9A-8E4A-40FF-B32D-A4E0673A732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68D1CC73-E8CD-43A7-B6AF-12524A2CD4EE}"/>
                </a:ext>
              </a:extLst>
            </p:cNvPr>
            <p:cNvGrpSpPr/>
            <p:nvPr userDrawn="1"/>
          </p:nvGrpSpPr>
          <p:grpSpPr>
            <a:xfrm>
              <a:off x="3619500" y="5172205"/>
              <a:ext cx="800100" cy="1104823"/>
              <a:chOff x="8470446" y="2515552"/>
              <a:chExt cx="476250" cy="657633"/>
            </a:xfrm>
          </p:grpSpPr>
          <p:pic>
            <p:nvPicPr>
              <p:cNvPr id="61" name="图形 60">
                <a:extLst>
                  <a:ext uri="{FF2B5EF4-FFF2-40B4-BE49-F238E27FC236}">
                    <a16:creationId xmlns:a16="http://schemas.microsoft.com/office/drawing/2014/main" id="{27A609EC-4A78-4197-A083-5AF4FA1B272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62" name="图形 61">
                <a:extLst>
                  <a:ext uri="{FF2B5EF4-FFF2-40B4-BE49-F238E27FC236}">
                    <a16:creationId xmlns:a16="http://schemas.microsoft.com/office/drawing/2014/main" id="{F15F8B7A-49A0-4A24-8EA2-669420DA1EA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AFF7DBB2-DEB4-4AB5-94BB-13192FDBB318}"/>
                </a:ext>
              </a:extLst>
            </p:cNvPr>
            <p:cNvGrpSpPr/>
            <p:nvPr userDrawn="1"/>
          </p:nvGrpSpPr>
          <p:grpSpPr>
            <a:xfrm>
              <a:off x="8804275" y="2803630"/>
              <a:ext cx="1948996" cy="2691284"/>
              <a:chOff x="8470446" y="2515552"/>
              <a:chExt cx="476250" cy="657633"/>
            </a:xfrm>
          </p:grpSpPr>
          <p:pic>
            <p:nvPicPr>
              <p:cNvPr id="64" name="图形 63">
                <a:extLst>
                  <a:ext uri="{FF2B5EF4-FFF2-40B4-BE49-F238E27FC236}">
                    <a16:creationId xmlns:a16="http://schemas.microsoft.com/office/drawing/2014/main" id="{46785AEA-99FE-46D8-A951-81F9075E440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65" name="图形 64">
                <a:extLst>
                  <a:ext uri="{FF2B5EF4-FFF2-40B4-BE49-F238E27FC236}">
                    <a16:creationId xmlns:a16="http://schemas.microsoft.com/office/drawing/2014/main" id="{F83A5796-FF1A-4007-9859-CE43184688F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B4258138-7E7C-4C9F-A454-B080F4956349}"/>
                </a:ext>
              </a:extLst>
            </p:cNvPr>
            <p:cNvGrpSpPr/>
            <p:nvPr userDrawn="1"/>
          </p:nvGrpSpPr>
          <p:grpSpPr>
            <a:xfrm>
              <a:off x="9410700" y="2805268"/>
              <a:ext cx="2413000" cy="3332007"/>
              <a:chOff x="8470446" y="2515552"/>
              <a:chExt cx="476250" cy="657633"/>
            </a:xfrm>
          </p:grpSpPr>
          <p:pic>
            <p:nvPicPr>
              <p:cNvPr id="67" name="图形 66">
                <a:extLst>
                  <a:ext uri="{FF2B5EF4-FFF2-40B4-BE49-F238E27FC236}">
                    <a16:creationId xmlns:a16="http://schemas.microsoft.com/office/drawing/2014/main" id="{011E345E-5D39-49F8-806C-9D778D6245C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68" name="图形 67">
                <a:extLst>
                  <a:ext uri="{FF2B5EF4-FFF2-40B4-BE49-F238E27FC236}">
                    <a16:creationId xmlns:a16="http://schemas.microsoft.com/office/drawing/2014/main" id="{F5C26E34-9E51-4EB0-87B3-7FFAB3175B8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C4A454A1-9B10-4519-8A49-4ACAC5D76FC8}"/>
                </a:ext>
              </a:extLst>
            </p:cNvPr>
            <p:cNvGrpSpPr/>
            <p:nvPr userDrawn="1"/>
          </p:nvGrpSpPr>
          <p:grpSpPr>
            <a:xfrm>
              <a:off x="8661400" y="3894391"/>
              <a:ext cx="1854200" cy="2560384"/>
              <a:chOff x="8470446" y="2515552"/>
              <a:chExt cx="476250" cy="657633"/>
            </a:xfrm>
          </p:grpSpPr>
          <p:pic>
            <p:nvPicPr>
              <p:cNvPr id="70" name="图形 69">
                <a:extLst>
                  <a:ext uri="{FF2B5EF4-FFF2-40B4-BE49-F238E27FC236}">
                    <a16:creationId xmlns:a16="http://schemas.microsoft.com/office/drawing/2014/main" id="{2603C9D4-ACD0-47E1-A0E1-65499F1822A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71" name="图形 70">
                <a:extLst>
                  <a:ext uri="{FF2B5EF4-FFF2-40B4-BE49-F238E27FC236}">
                    <a16:creationId xmlns:a16="http://schemas.microsoft.com/office/drawing/2014/main" id="{FB3A2F6D-7C0D-46B3-AAA2-DFB04B5EDBC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F80095D2-C5E7-4CCA-9342-75F654854FD6}"/>
                </a:ext>
              </a:extLst>
            </p:cNvPr>
            <p:cNvGrpSpPr/>
            <p:nvPr userDrawn="1"/>
          </p:nvGrpSpPr>
          <p:grpSpPr>
            <a:xfrm>
              <a:off x="10472738" y="4391326"/>
              <a:ext cx="1541462" cy="2128537"/>
              <a:chOff x="8470446" y="2515552"/>
              <a:chExt cx="476250" cy="657633"/>
            </a:xfrm>
          </p:grpSpPr>
          <p:pic>
            <p:nvPicPr>
              <p:cNvPr id="73" name="图形 72">
                <a:extLst>
                  <a:ext uri="{FF2B5EF4-FFF2-40B4-BE49-F238E27FC236}">
                    <a16:creationId xmlns:a16="http://schemas.microsoft.com/office/drawing/2014/main" id="{A5AB41DC-49C0-4721-82B9-F53179CEA69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74" name="图形 73">
                <a:extLst>
                  <a:ext uri="{FF2B5EF4-FFF2-40B4-BE49-F238E27FC236}">
                    <a16:creationId xmlns:a16="http://schemas.microsoft.com/office/drawing/2014/main" id="{88AE70DC-8D64-437A-8451-2E1C332A711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5A845519-6F50-4A4E-A575-45D48990A528}"/>
                </a:ext>
              </a:extLst>
            </p:cNvPr>
            <p:cNvGrpSpPr/>
            <p:nvPr userDrawn="1"/>
          </p:nvGrpSpPr>
          <p:grpSpPr>
            <a:xfrm>
              <a:off x="4869081" y="4618776"/>
              <a:ext cx="617320" cy="852430"/>
              <a:chOff x="8470446" y="2515552"/>
              <a:chExt cx="476250" cy="657633"/>
            </a:xfrm>
          </p:grpSpPr>
          <p:pic>
            <p:nvPicPr>
              <p:cNvPr id="76" name="图形 75">
                <a:extLst>
                  <a:ext uri="{FF2B5EF4-FFF2-40B4-BE49-F238E27FC236}">
                    <a16:creationId xmlns:a16="http://schemas.microsoft.com/office/drawing/2014/main" id="{8A5D344F-1EF1-4F21-AFD3-4CEF3414DA0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77" name="图形 76">
                <a:extLst>
                  <a:ext uri="{FF2B5EF4-FFF2-40B4-BE49-F238E27FC236}">
                    <a16:creationId xmlns:a16="http://schemas.microsoft.com/office/drawing/2014/main" id="{3E124277-0090-4561-9645-ACD4B3CE9A3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6ED57479-E2CE-4554-872E-FC68094B7736}"/>
                </a:ext>
              </a:extLst>
            </p:cNvPr>
            <p:cNvGrpSpPr/>
            <p:nvPr userDrawn="1"/>
          </p:nvGrpSpPr>
          <p:grpSpPr>
            <a:xfrm>
              <a:off x="5983305" y="5191967"/>
              <a:ext cx="1085152" cy="1498439"/>
              <a:chOff x="8470446" y="2515552"/>
              <a:chExt cx="476250" cy="657633"/>
            </a:xfrm>
          </p:grpSpPr>
          <p:pic>
            <p:nvPicPr>
              <p:cNvPr id="79" name="图形 78">
                <a:extLst>
                  <a:ext uri="{FF2B5EF4-FFF2-40B4-BE49-F238E27FC236}">
                    <a16:creationId xmlns:a16="http://schemas.microsoft.com/office/drawing/2014/main" id="{FFD70997-B3C4-4CDE-9BE8-60CCA07CD7A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470446" y="2639785"/>
                <a:ext cx="476250" cy="533400"/>
              </a:xfrm>
              <a:prstGeom prst="rect">
                <a:avLst/>
              </a:prstGeom>
            </p:spPr>
          </p:pic>
          <p:pic>
            <p:nvPicPr>
              <p:cNvPr id="80" name="图形 79">
                <a:extLst>
                  <a:ext uri="{FF2B5EF4-FFF2-40B4-BE49-F238E27FC236}">
                    <a16:creationId xmlns:a16="http://schemas.microsoft.com/office/drawing/2014/main" id="{B73CFC53-CBA0-4242-8F2D-052B575188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556307" y="2515552"/>
                <a:ext cx="352425" cy="409575"/>
              </a:xfrm>
              <a:prstGeom prst="rect">
                <a:avLst/>
              </a:prstGeom>
            </p:spPr>
          </p:pic>
        </p:grpSp>
      </p:grp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4528456" y="1377043"/>
            <a:ext cx="4710793" cy="1801221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4528457" y="3828247"/>
            <a:ext cx="471079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528457" y="4143881"/>
            <a:ext cx="471079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语音助手软件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软件计划报告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小组成员：邹宇航 姚志远 文岳衡</a:t>
            </a:r>
            <a:endParaRPr lang="en-US" altLang="zh-CN" dirty="0"/>
          </a:p>
          <a:p>
            <a:r>
              <a:rPr lang="zh-CN" altLang="en-US" dirty="0"/>
              <a:t>日期：</a:t>
            </a:r>
            <a:r>
              <a:rPr lang="en-US" altLang="zh-CN" dirty="0"/>
              <a:t>2022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31</a:t>
            </a:r>
            <a:r>
              <a:rPr lang="zh-CN" altLang="en-US" dirty="0"/>
              <a:t>日</a:t>
            </a:r>
            <a:endParaRPr lang="en-US" altLang="zh-CN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B83BD15-4B2E-47EE-A157-04A88679CF19}"/>
              </a:ext>
            </a:extLst>
          </p:cNvPr>
          <p:cNvCxnSpPr>
            <a:cxnSpLocks/>
          </p:cNvCxnSpPr>
          <p:nvPr/>
        </p:nvCxnSpPr>
        <p:spPr>
          <a:xfrm>
            <a:off x="1403735" y="1354258"/>
            <a:ext cx="0" cy="24938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058B2-5EDB-4A8B-86A3-4F3DAD14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项目工作说明 </a:t>
            </a:r>
            <a:r>
              <a:rPr lang="en-US" altLang="zh-CN" dirty="0"/>
              <a:t>– </a:t>
            </a:r>
            <a:r>
              <a:rPr lang="zh-CN" altLang="en-US" dirty="0"/>
              <a:t>项目管理流程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92760F-0E67-4CA9-ACE7-1187BB456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grpSp>
        <p:nvGrpSpPr>
          <p:cNvPr id="5" name="2bfc4976-6e52-4a80-ad58-1f98eccebb4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7989655-3BE9-452D-8DDE-ABADEEC34377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064981" y="2451276"/>
            <a:ext cx="9757237" cy="1955447"/>
            <a:chOff x="1217383" y="2941150"/>
            <a:chExt cx="9757237" cy="1955447"/>
          </a:xfrm>
        </p:grpSpPr>
        <p:sp>
          <p:nvSpPr>
            <p:cNvPr id="11" name="íşḻíḓè">
              <a:extLst>
                <a:ext uri="{FF2B5EF4-FFF2-40B4-BE49-F238E27FC236}">
                  <a16:creationId xmlns:a16="http://schemas.microsoft.com/office/drawing/2014/main" id="{C0E802AB-A1EF-4CA3-B2C0-5F147CBB2258}"/>
                </a:ext>
              </a:extLst>
            </p:cNvPr>
            <p:cNvSpPr/>
            <p:nvPr/>
          </p:nvSpPr>
          <p:spPr>
            <a:xfrm>
              <a:off x="1217383" y="2941150"/>
              <a:ext cx="2292169" cy="1172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547" y="4050"/>
                  </a:moveTo>
                  <a:cubicBezTo>
                    <a:pt x="3642" y="4050"/>
                    <a:pt x="2093" y="7079"/>
                    <a:pt x="2093" y="10800"/>
                  </a:cubicBezTo>
                  <a:cubicBezTo>
                    <a:pt x="2093" y="14522"/>
                    <a:pt x="3642" y="17550"/>
                    <a:pt x="5547" y="17550"/>
                  </a:cubicBezTo>
                  <a:lnTo>
                    <a:pt x="16053" y="17550"/>
                  </a:lnTo>
                  <a:cubicBezTo>
                    <a:pt x="17958" y="17550"/>
                    <a:pt x="19507" y="14522"/>
                    <a:pt x="19507" y="10800"/>
                  </a:cubicBezTo>
                  <a:cubicBezTo>
                    <a:pt x="19507" y="7079"/>
                    <a:pt x="17958" y="4050"/>
                    <a:pt x="16053" y="4050"/>
                  </a:cubicBezTo>
                  <a:cubicBezTo>
                    <a:pt x="16053" y="4050"/>
                    <a:pt x="5547" y="4050"/>
                    <a:pt x="5547" y="4050"/>
                  </a:cubicBezTo>
                  <a:close/>
                  <a:moveTo>
                    <a:pt x="16053" y="21600"/>
                  </a:moveTo>
                  <a:lnTo>
                    <a:pt x="5547" y="21600"/>
                  </a:lnTo>
                  <a:cubicBezTo>
                    <a:pt x="2488" y="21600"/>
                    <a:pt x="0" y="16777"/>
                    <a:pt x="0" y="10800"/>
                  </a:cubicBezTo>
                  <a:cubicBezTo>
                    <a:pt x="0" y="4823"/>
                    <a:pt x="2488" y="0"/>
                    <a:pt x="5547" y="0"/>
                  </a:cubicBezTo>
                  <a:lnTo>
                    <a:pt x="16053" y="0"/>
                  </a:lnTo>
                  <a:cubicBezTo>
                    <a:pt x="19112" y="0"/>
                    <a:pt x="21600" y="4823"/>
                    <a:pt x="21600" y="10800"/>
                  </a:cubicBezTo>
                  <a:cubicBezTo>
                    <a:pt x="21600" y="16777"/>
                    <a:pt x="19112" y="21600"/>
                    <a:pt x="16053" y="2160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2" name="ïS1îďè">
              <a:extLst>
                <a:ext uri="{FF2B5EF4-FFF2-40B4-BE49-F238E27FC236}">
                  <a16:creationId xmlns:a16="http://schemas.microsoft.com/office/drawing/2014/main" id="{B0BA15B8-8007-476F-AD29-EFD291E44205}"/>
                </a:ext>
              </a:extLst>
            </p:cNvPr>
            <p:cNvSpPr/>
            <p:nvPr/>
          </p:nvSpPr>
          <p:spPr>
            <a:xfrm>
              <a:off x="3709814" y="2941150"/>
              <a:ext cx="2292169" cy="1172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547" y="4050"/>
                  </a:moveTo>
                  <a:cubicBezTo>
                    <a:pt x="3642" y="4050"/>
                    <a:pt x="2093" y="7079"/>
                    <a:pt x="2093" y="10800"/>
                  </a:cubicBezTo>
                  <a:cubicBezTo>
                    <a:pt x="2093" y="14522"/>
                    <a:pt x="3642" y="17550"/>
                    <a:pt x="5547" y="17550"/>
                  </a:cubicBezTo>
                  <a:lnTo>
                    <a:pt x="16053" y="17550"/>
                  </a:lnTo>
                  <a:cubicBezTo>
                    <a:pt x="17958" y="17550"/>
                    <a:pt x="19507" y="14522"/>
                    <a:pt x="19507" y="10800"/>
                  </a:cubicBezTo>
                  <a:cubicBezTo>
                    <a:pt x="19507" y="7079"/>
                    <a:pt x="17958" y="4050"/>
                    <a:pt x="16053" y="4050"/>
                  </a:cubicBezTo>
                  <a:cubicBezTo>
                    <a:pt x="16053" y="4050"/>
                    <a:pt x="5547" y="4050"/>
                    <a:pt x="5547" y="4050"/>
                  </a:cubicBezTo>
                  <a:close/>
                  <a:moveTo>
                    <a:pt x="16053" y="21600"/>
                  </a:moveTo>
                  <a:lnTo>
                    <a:pt x="5547" y="21600"/>
                  </a:lnTo>
                  <a:cubicBezTo>
                    <a:pt x="2488" y="21600"/>
                    <a:pt x="0" y="16777"/>
                    <a:pt x="0" y="10800"/>
                  </a:cubicBezTo>
                  <a:cubicBezTo>
                    <a:pt x="0" y="4823"/>
                    <a:pt x="2488" y="0"/>
                    <a:pt x="5547" y="0"/>
                  </a:cubicBezTo>
                  <a:lnTo>
                    <a:pt x="16053" y="0"/>
                  </a:lnTo>
                  <a:cubicBezTo>
                    <a:pt x="19112" y="0"/>
                    <a:pt x="21600" y="4823"/>
                    <a:pt x="21600" y="10800"/>
                  </a:cubicBezTo>
                  <a:cubicBezTo>
                    <a:pt x="21600" y="16777"/>
                    <a:pt x="19112" y="21600"/>
                    <a:pt x="16053" y="2160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3" name="ïšlîdè">
              <a:extLst>
                <a:ext uri="{FF2B5EF4-FFF2-40B4-BE49-F238E27FC236}">
                  <a16:creationId xmlns:a16="http://schemas.microsoft.com/office/drawing/2014/main" id="{9E12880D-1B9E-4383-9E16-04C44A7DFA4F}"/>
                </a:ext>
              </a:extLst>
            </p:cNvPr>
            <p:cNvSpPr/>
            <p:nvPr/>
          </p:nvSpPr>
          <p:spPr>
            <a:xfrm>
              <a:off x="6202246" y="2941150"/>
              <a:ext cx="2292163" cy="1172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547" y="4050"/>
                  </a:moveTo>
                  <a:cubicBezTo>
                    <a:pt x="3642" y="4050"/>
                    <a:pt x="2093" y="7079"/>
                    <a:pt x="2093" y="10800"/>
                  </a:cubicBezTo>
                  <a:cubicBezTo>
                    <a:pt x="2093" y="14522"/>
                    <a:pt x="3642" y="17550"/>
                    <a:pt x="5547" y="17550"/>
                  </a:cubicBezTo>
                  <a:lnTo>
                    <a:pt x="16053" y="17550"/>
                  </a:lnTo>
                  <a:cubicBezTo>
                    <a:pt x="17958" y="17550"/>
                    <a:pt x="19507" y="14522"/>
                    <a:pt x="19507" y="10800"/>
                  </a:cubicBezTo>
                  <a:cubicBezTo>
                    <a:pt x="19507" y="7079"/>
                    <a:pt x="17958" y="4050"/>
                    <a:pt x="16053" y="4050"/>
                  </a:cubicBezTo>
                  <a:cubicBezTo>
                    <a:pt x="16053" y="4050"/>
                    <a:pt x="5547" y="4050"/>
                    <a:pt x="5547" y="4050"/>
                  </a:cubicBezTo>
                  <a:close/>
                  <a:moveTo>
                    <a:pt x="16053" y="21600"/>
                  </a:moveTo>
                  <a:lnTo>
                    <a:pt x="5547" y="21600"/>
                  </a:lnTo>
                  <a:cubicBezTo>
                    <a:pt x="2488" y="21600"/>
                    <a:pt x="0" y="16777"/>
                    <a:pt x="0" y="10800"/>
                  </a:cubicBezTo>
                  <a:cubicBezTo>
                    <a:pt x="0" y="4823"/>
                    <a:pt x="2488" y="0"/>
                    <a:pt x="5547" y="0"/>
                  </a:cubicBezTo>
                  <a:lnTo>
                    <a:pt x="16053" y="0"/>
                  </a:lnTo>
                  <a:cubicBezTo>
                    <a:pt x="19112" y="0"/>
                    <a:pt x="21600" y="4823"/>
                    <a:pt x="21600" y="10800"/>
                  </a:cubicBezTo>
                  <a:cubicBezTo>
                    <a:pt x="21600" y="16777"/>
                    <a:pt x="19112" y="21600"/>
                    <a:pt x="16053" y="2160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4" name="ïṧḻíḍê">
              <a:extLst>
                <a:ext uri="{FF2B5EF4-FFF2-40B4-BE49-F238E27FC236}">
                  <a16:creationId xmlns:a16="http://schemas.microsoft.com/office/drawing/2014/main" id="{B3CA3F93-06CB-42DB-A944-733ABE950FE2}"/>
                </a:ext>
              </a:extLst>
            </p:cNvPr>
            <p:cNvSpPr/>
            <p:nvPr/>
          </p:nvSpPr>
          <p:spPr>
            <a:xfrm>
              <a:off x="8682458" y="2941150"/>
              <a:ext cx="2292162" cy="1172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547" y="4050"/>
                  </a:moveTo>
                  <a:cubicBezTo>
                    <a:pt x="3642" y="4050"/>
                    <a:pt x="2093" y="7079"/>
                    <a:pt x="2093" y="10800"/>
                  </a:cubicBezTo>
                  <a:cubicBezTo>
                    <a:pt x="2093" y="14522"/>
                    <a:pt x="3642" y="17550"/>
                    <a:pt x="5547" y="17550"/>
                  </a:cubicBezTo>
                  <a:lnTo>
                    <a:pt x="16053" y="17550"/>
                  </a:lnTo>
                  <a:cubicBezTo>
                    <a:pt x="17958" y="17550"/>
                    <a:pt x="19507" y="14522"/>
                    <a:pt x="19507" y="10800"/>
                  </a:cubicBezTo>
                  <a:cubicBezTo>
                    <a:pt x="19507" y="7079"/>
                    <a:pt x="17958" y="4050"/>
                    <a:pt x="16053" y="4050"/>
                  </a:cubicBezTo>
                  <a:cubicBezTo>
                    <a:pt x="16053" y="4050"/>
                    <a:pt x="5547" y="4050"/>
                    <a:pt x="5547" y="4050"/>
                  </a:cubicBezTo>
                  <a:close/>
                  <a:moveTo>
                    <a:pt x="16053" y="21600"/>
                  </a:moveTo>
                  <a:lnTo>
                    <a:pt x="5547" y="21600"/>
                  </a:lnTo>
                  <a:cubicBezTo>
                    <a:pt x="2488" y="21600"/>
                    <a:pt x="0" y="16777"/>
                    <a:pt x="0" y="10800"/>
                  </a:cubicBezTo>
                  <a:cubicBezTo>
                    <a:pt x="0" y="4823"/>
                    <a:pt x="2488" y="0"/>
                    <a:pt x="5547" y="0"/>
                  </a:cubicBezTo>
                  <a:lnTo>
                    <a:pt x="16053" y="0"/>
                  </a:lnTo>
                  <a:cubicBezTo>
                    <a:pt x="19112" y="0"/>
                    <a:pt x="21600" y="4823"/>
                    <a:pt x="21600" y="10800"/>
                  </a:cubicBezTo>
                  <a:cubicBezTo>
                    <a:pt x="21600" y="16777"/>
                    <a:pt x="19112" y="21600"/>
                    <a:pt x="16053" y="2160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5" name="iṣḻídê">
              <a:extLst>
                <a:ext uri="{FF2B5EF4-FFF2-40B4-BE49-F238E27FC236}">
                  <a16:creationId xmlns:a16="http://schemas.microsoft.com/office/drawing/2014/main" id="{D05280E7-F367-4E30-BBE9-82C2E4033860}"/>
                </a:ext>
              </a:extLst>
            </p:cNvPr>
            <p:cNvSpPr/>
            <p:nvPr/>
          </p:nvSpPr>
          <p:spPr>
            <a:xfrm>
              <a:off x="2707953" y="3368773"/>
              <a:ext cx="1817930" cy="305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7060"/>
                    <a:pt x="20794" y="21600"/>
                    <a:pt x="19800" y="21600"/>
                  </a:cubicBezTo>
                  <a:lnTo>
                    <a:pt x="1800" y="21600"/>
                  </a:lnTo>
                  <a:cubicBezTo>
                    <a:pt x="806" y="21600"/>
                    <a:pt x="0" y="17060"/>
                    <a:pt x="0" y="10800"/>
                  </a:cubicBezTo>
                  <a:lnTo>
                    <a:pt x="0" y="10800"/>
                  </a:lnTo>
                  <a:cubicBezTo>
                    <a:pt x="0" y="4540"/>
                    <a:pt x="806" y="0"/>
                    <a:pt x="1800" y="0"/>
                  </a:cubicBezTo>
                  <a:lnTo>
                    <a:pt x="19800" y="0"/>
                  </a:lnTo>
                  <a:cubicBezTo>
                    <a:pt x="20794" y="0"/>
                    <a:pt x="21600" y="4540"/>
                    <a:pt x="21600" y="10800"/>
                  </a:cubicBezTo>
                  <a:cubicBezTo>
                    <a:pt x="21600" y="10800"/>
                    <a:pt x="21600" y="10800"/>
                    <a:pt x="21600" y="1080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 w="12700">
              <a:miter lim="400000"/>
            </a:ln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7" name="ïşliḍê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1407747" y="4509000"/>
              <a:ext cx="189825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1" dirty="0"/>
                <a:t>需求分析</a:t>
              </a:r>
              <a:endParaRPr lang="en-US" altLang="zh-CN" sz="2000" b="1" dirty="0"/>
            </a:p>
          </p:txBody>
        </p:sp>
        <p:sp>
          <p:nvSpPr>
            <p:cNvPr id="35" name="íŝḻíḍè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3900498" y="4509000"/>
              <a:ext cx="189825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1" dirty="0"/>
                <a:t>系统设计</a:t>
              </a:r>
              <a:endParaRPr lang="en-US" altLang="zh-CN" sz="2000" b="1" dirty="0"/>
            </a:p>
          </p:txBody>
        </p:sp>
        <p:sp>
          <p:nvSpPr>
            <p:cNvPr id="33" name="ïṩḻîḓé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6393249" y="4509000"/>
              <a:ext cx="189825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1" dirty="0"/>
                <a:t>编码及测试</a:t>
              </a:r>
              <a:endParaRPr lang="en-US" altLang="zh-CN" sz="2000" b="1" dirty="0"/>
            </a:p>
          </p:txBody>
        </p:sp>
        <p:sp>
          <p:nvSpPr>
            <p:cNvPr id="31" name="í$1ïḋe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8886000" y="4509000"/>
              <a:ext cx="189825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1" dirty="0"/>
                <a:t>软件交付</a:t>
              </a:r>
              <a:endParaRPr lang="en-US" altLang="zh-CN" sz="2000" b="1" dirty="0"/>
            </a:p>
          </p:txBody>
        </p:sp>
        <p:sp>
          <p:nvSpPr>
            <p:cNvPr id="24" name="îṩľíde">
              <a:extLst>
                <a:ext uri="{FF2B5EF4-FFF2-40B4-BE49-F238E27FC236}">
                  <a16:creationId xmlns:a16="http://schemas.microsoft.com/office/drawing/2014/main" id="{A9308D9C-975A-41B7-9DB8-326B48CE97E9}"/>
                </a:ext>
              </a:extLst>
            </p:cNvPr>
            <p:cNvSpPr/>
            <p:nvPr/>
          </p:nvSpPr>
          <p:spPr>
            <a:xfrm>
              <a:off x="5188700" y="3368773"/>
              <a:ext cx="1817924" cy="305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7060"/>
                    <a:pt x="20794" y="21600"/>
                    <a:pt x="19800" y="21600"/>
                  </a:cubicBezTo>
                  <a:lnTo>
                    <a:pt x="1800" y="21600"/>
                  </a:lnTo>
                  <a:cubicBezTo>
                    <a:pt x="806" y="21600"/>
                    <a:pt x="0" y="17060"/>
                    <a:pt x="0" y="10800"/>
                  </a:cubicBezTo>
                  <a:lnTo>
                    <a:pt x="0" y="10800"/>
                  </a:lnTo>
                  <a:cubicBezTo>
                    <a:pt x="0" y="4540"/>
                    <a:pt x="806" y="0"/>
                    <a:pt x="1800" y="0"/>
                  </a:cubicBezTo>
                  <a:lnTo>
                    <a:pt x="19800" y="0"/>
                  </a:lnTo>
                  <a:cubicBezTo>
                    <a:pt x="20794" y="0"/>
                    <a:pt x="21600" y="4540"/>
                    <a:pt x="21600" y="10800"/>
                  </a:cubicBezTo>
                  <a:cubicBezTo>
                    <a:pt x="21600" y="10800"/>
                    <a:pt x="21600" y="10800"/>
                    <a:pt x="21600" y="1080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 w="12700">
              <a:miter lim="400000"/>
            </a:ln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25" name="íśľiḑé">
              <a:extLst>
                <a:ext uri="{FF2B5EF4-FFF2-40B4-BE49-F238E27FC236}">
                  <a16:creationId xmlns:a16="http://schemas.microsoft.com/office/drawing/2014/main" id="{8E73FF15-2ED1-4F98-91FA-8B9373C40B89}"/>
                </a:ext>
              </a:extLst>
            </p:cNvPr>
            <p:cNvSpPr/>
            <p:nvPr/>
          </p:nvSpPr>
          <p:spPr>
            <a:xfrm>
              <a:off x="7675268" y="3368773"/>
              <a:ext cx="1817924" cy="305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7060"/>
                    <a:pt x="20794" y="21600"/>
                    <a:pt x="19800" y="21600"/>
                  </a:cubicBezTo>
                  <a:lnTo>
                    <a:pt x="1800" y="21600"/>
                  </a:lnTo>
                  <a:cubicBezTo>
                    <a:pt x="806" y="21600"/>
                    <a:pt x="0" y="17060"/>
                    <a:pt x="0" y="10800"/>
                  </a:cubicBezTo>
                  <a:lnTo>
                    <a:pt x="0" y="10800"/>
                  </a:lnTo>
                  <a:cubicBezTo>
                    <a:pt x="0" y="4540"/>
                    <a:pt x="806" y="0"/>
                    <a:pt x="1800" y="0"/>
                  </a:cubicBezTo>
                  <a:lnTo>
                    <a:pt x="19800" y="0"/>
                  </a:lnTo>
                  <a:cubicBezTo>
                    <a:pt x="20794" y="0"/>
                    <a:pt x="21600" y="4540"/>
                    <a:pt x="21600" y="10800"/>
                  </a:cubicBezTo>
                  <a:cubicBezTo>
                    <a:pt x="21600" y="10800"/>
                    <a:pt x="21600" y="10800"/>
                    <a:pt x="21600" y="1080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 w="12700">
              <a:miter lim="400000"/>
            </a:ln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26" name="íšḷïḋê">
              <a:extLst>
                <a:ext uri="{FF2B5EF4-FFF2-40B4-BE49-F238E27FC236}">
                  <a16:creationId xmlns:a16="http://schemas.microsoft.com/office/drawing/2014/main" id="{273135B2-1B66-424D-B80F-B59314A49C37}"/>
                </a:ext>
              </a:extLst>
            </p:cNvPr>
            <p:cNvSpPr/>
            <p:nvPr/>
          </p:nvSpPr>
          <p:spPr bwMode="auto">
            <a:xfrm>
              <a:off x="1935547" y="3280537"/>
              <a:ext cx="530984" cy="481918"/>
            </a:xfrm>
            <a:custGeom>
              <a:avLst/>
              <a:gdLst>
                <a:gd name="T0" fmla="*/ 92 w 128"/>
                <a:gd name="T1" fmla="*/ 89 h 116"/>
                <a:gd name="T2" fmla="*/ 89 w 128"/>
                <a:gd name="T3" fmla="*/ 82 h 116"/>
                <a:gd name="T4" fmla="*/ 98 w 128"/>
                <a:gd name="T5" fmla="*/ 66 h 116"/>
                <a:gd name="T6" fmla="*/ 100 w 128"/>
                <a:gd name="T7" fmla="*/ 53 h 116"/>
                <a:gd name="T8" fmla="*/ 80 w 128"/>
                <a:gd name="T9" fmla="*/ 24 h 116"/>
                <a:gd name="T10" fmla="*/ 60 w 128"/>
                <a:gd name="T11" fmla="*/ 53 h 116"/>
                <a:gd name="T12" fmla="*/ 62 w 128"/>
                <a:gd name="T13" fmla="*/ 66 h 116"/>
                <a:gd name="T14" fmla="*/ 71 w 128"/>
                <a:gd name="T15" fmla="*/ 82 h 116"/>
                <a:gd name="T16" fmla="*/ 68 w 128"/>
                <a:gd name="T17" fmla="*/ 89 h 116"/>
                <a:gd name="T18" fmla="*/ 32 w 128"/>
                <a:gd name="T19" fmla="*/ 116 h 116"/>
                <a:gd name="T20" fmla="*/ 80 w 128"/>
                <a:gd name="T21" fmla="*/ 116 h 116"/>
                <a:gd name="T22" fmla="*/ 128 w 128"/>
                <a:gd name="T23" fmla="*/ 116 h 116"/>
                <a:gd name="T24" fmla="*/ 92 w 128"/>
                <a:gd name="T25" fmla="*/ 89 h 116"/>
                <a:gd name="T26" fmla="*/ 43 w 128"/>
                <a:gd name="T27" fmla="*/ 91 h 116"/>
                <a:gd name="T28" fmla="*/ 61 w 128"/>
                <a:gd name="T29" fmla="*/ 82 h 116"/>
                <a:gd name="T30" fmla="*/ 55 w 128"/>
                <a:gd name="T31" fmla="*/ 71 h 116"/>
                <a:gd name="T32" fmla="*/ 51 w 128"/>
                <a:gd name="T33" fmla="*/ 65 h 116"/>
                <a:gd name="T34" fmla="*/ 50 w 128"/>
                <a:gd name="T35" fmla="*/ 56 h 116"/>
                <a:gd name="T36" fmla="*/ 51 w 128"/>
                <a:gd name="T37" fmla="*/ 50 h 116"/>
                <a:gd name="T38" fmla="*/ 58 w 128"/>
                <a:gd name="T39" fmla="*/ 25 h 116"/>
                <a:gd name="T40" fmla="*/ 69 w 128"/>
                <a:gd name="T41" fmla="*/ 18 h 116"/>
                <a:gd name="T42" fmla="*/ 48 w 128"/>
                <a:gd name="T43" fmla="*/ 0 h 116"/>
                <a:gd name="T44" fmla="*/ 28 w 128"/>
                <a:gd name="T45" fmla="*/ 29 h 116"/>
                <a:gd name="T46" fmla="*/ 30 w 128"/>
                <a:gd name="T47" fmla="*/ 42 h 116"/>
                <a:gd name="T48" fmla="*/ 39 w 128"/>
                <a:gd name="T49" fmla="*/ 58 h 116"/>
                <a:gd name="T50" fmla="*/ 36 w 128"/>
                <a:gd name="T51" fmla="*/ 65 h 116"/>
                <a:gd name="T52" fmla="*/ 0 w 128"/>
                <a:gd name="T53" fmla="*/ 92 h 116"/>
                <a:gd name="T54" fmla="*/ 41 w 128"/>
                <a:gd name="T55" fmla="*/ 92 h 116"/>
                <a:gd name="T56" fmla="*/ 43 w 128"/>
                <a:gd name="T57" fmla="*/ 9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8" h="116">
                  <a:moveTo>
                    <a:pt x="92" y="89"/>
                  </a:moveTo>
                  <a:cubicBezTo>
                    <a:pt x="90" y="88"/>
                    <a:pt x="89" y="82"/>
                    <a:pt x="89" y="82"/>
                  </a:cubicBezTo>
                  <a:cubicBezTo>
                    <a:pt x="89" y="82"/>
                    <a:pt x="96" y="75"/>
                    <a:pt x="98" y="66"/>
                  </a:cubicBezTo>
                  <a:cubicBezTo>
                    <a:pt x="102" y="66"/>
                    <a:pt x="105" y="56"/>
                    <a:pt x="100" y="53"/>
                  </a:cubicBezTo>
                  <a:cubicBezTo>
                    <a:pt x="101" y="49"/>
                    <a:pt x="106" y="24"/>
                    <a:pt x="80" y="24"/>
                  </a:cubicBezTo>
                  <a:cubicBezTo>
                    <a:pt x="54" y="24"/>
                    <a:pt x="59" y="49"/>
                    <a:pt x="60" y="53"/>
                  </a:cubicBezTo>
                  <a:cubicBezTo>
                    <a:pt x="55" y="56"/>
                    <a:pt x="58" y="66"/>
                    <a:pt x="62" y="66"/>
                  </a:cubicBezTo>
                  <a:cubicBezTo>
                    <a:pt x="64" y="75"/>
                    <a:pt x="71" y="82"/>
                    <a:pt x="71" y="82"/>
                  </a:cubicBezTo>
                  <a:cubicBezTo>
                    <a:pt x="71" y="82"/>
                    <a:pt x="70" y="88"/>
                    <a:pt x="68" y="89"/>
                  </a:cubicBezTo>
                  <a:cubicBezTo>
                    <a:pt x="60" y="90"/>
                    <a:pt x="32" y="102"/>
                    <a:pt x="32" y="116"/>
                  </a:cubicBezTo>
                  <a:cubicBezTo>
                    <a:pt x="80" y="116"/>
                    <a:pt x="80" y="116"/>
                    <a:pt x="80" y="116"/>
                  </a:cubicBezTo>
                  <a:cubicBezTo>
                    <a:pt x="128" y="116"/>
                    <a:pt x="128" y="116"/>
                    <a:pt x="128" y="116"/>
                  </a:cubicBezTo>
                  <a:cubicBezTo>
                    <a:pt x="128" y="102"/>
                    <a:pt x="100" y="90"/>
                    <a:pt x="92" y="89"/>
                  </a:cubicBezTo>
                  <a:close/>
                  <a:moveTo>
                    <a:pt x="43" y="91"/>
                  </a:moveTo>
                  <a:cubicBezTo>
                    <a:pt x="49" y="87"/>
                    <a:pt x="55" y="84"/>
                    <a:pt x="61" y="82"/>
                  </a:cubicBezTo>
                  <a:cubicBezTo>
                    <a:pt x="59" y="80"/>
                    <a:pt x="57" y="76"/>
                    <a:pt x="55" y="71"/>
                  </a:cubicBezTo>
                  <a:cubicBezTo>
                    <a:pt x="53" y="70"/>
                    <a:pt x="52" y="67"/>
                    <a:pt x="51" y="65"/>
                  </a:cubicBezTo>
                  <a:cubicBezTo>
                    <a:pt x="50" y="62"/>
                    <a:pt x="49" y="59"/>
                    <a:pt x="50" y="56"/>
                  </a:cubicBezTo>
                  <a:cubicBezTo>
                    <a:pt x="50" y="54"/>
                    <a:pt x="50" y="52"/>
                    <a:pt x="51" y="50"/>
                  </a:cubicBezTo>
                  <a:cubicBezTo>
                    <a:pt x="51" y="45"/>
                    <a:pt x="50" y="33"/>
                    <a:pt x="58" y="25"/>
                  </a:cubicBezTo>
                  <a:cubicBezTo>
                    <a:pt x="61" y="22"/>
                    <a:pt x="64" y="19"/>
                    <a:pt x="69" y="18"/>
                  </a:cubicBezTo>
                  <a:cubicBezTo>
                    <a:pt x="68" y="10"/>
                    <a:pt x="64" y="0"/>
                    <a:pt x="48" y="0"/>
                  </a:cubicBezTo>
                  <a:cubicBezTo>
                    <a:pt x="22" y="0"/>
                    <a:pt x="27" y="25"/>
                    <a:pt x="28" y="29"/>
                  </a:cubicBezTo>
                  <a:cubicBezTo>
                    <a:pt x="23" y="32"/>
                    <a:pt x="26" y="42"/>
                    <a:pt x="30" y="42"/>
                  </a:cubicBezTo>
                  <a:cubicBezTo>
                    <a:pt x="32" y="51"/>
                    <a:pt x="39" y="58"/>
                    <a:pt x="39" y="58"/>
                  </a:cubicBezTo>
                  <a:cubicBezTo>
                    <a:pt x="39" y="58"/>
                    <a:pt x="38" y="64"/>
                    <a:pt x="36" y="65"/>
                  </a:cubicBezTo>
                  <a:cubicBezTo>
                    <a:pt x="28" y="66"/>
                    <a:pt x="0" y="78"/>
                    <a:pt x="0" y="92"/>
                  </a:cubicBezTo>
                  <a:cubicBezTo>
                    <a:pt x="41" y="92"/>
                    <a:pt x="41" y="92"/>
                    <a:pt x="41" y="92"/>
                  </a:cubicBezTo>
                  <a:cubicBezTo>
                    <a:pt x="42" y="92"/>
                    <a:pt x="42" y="91"/>
                    <a:pt x="43" y="9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27" name="iS1ïḑè">
              <a:extLst>
                <a:ext uri="{FF2B5EF4-FFF2-40B4-BE49-F238E27FC236}">
                  <a16:creationId xmlns:a16="http://schemas.microsoft.com/office/drawing/2014/main" id="{1EE6598F-A70E-481E-BC18-8F545D9038F4}"/>
                </a:ext>
              </a:extLst>
            </p:cNvPr>
            <p:cNvSpPr/>
            <p:nvPr/>
          </p:nvSpPr>
          <p:spPr bwMode="auto">
            <a:xfrm>
              <a:off x="4574712" y="3280537"/>
              <a:ext cx="530984" cy="481918"/>
            </a:xfrm>
            <a:custGeom>
              <a:avLst/>
              <a:gdLst>
                <a:gd name="T0" fmla="*/ 92 w 128"/>
                <a:gd name="T1" fmla="*/ 89 h 116"/>
                <a:gd name="T2" fmla="*/ 89 w 128"/>
                <a:gd name="T3" fmla="*/ 82 h 116"/>
                <a:gd name="T4" fmla="*/ 98 w 128"/>
                <a:gd name="T5" fmla="*/ 66 h 116"/>
                <a:gd name="T6" fmla="*/ 100 w 128"/>
                <a:gd name="T7" fmla="*/ 53 h 116"/>
                <a:gd name="T8" fmla="*/ 80 w 128"/>
                <a:gd name="T9" fmla="*/ 24 h 116"/>
                <a:gd name="T10" fmla="*/ 60 w 128"/>
                <a:gd name="T11" fmla="*/ 53 h 116"/>
                <a:gd name="T12" fmla="*/ 62 w 128"/>
                <a:gd name="T13" fmla="*/ 66 h 116"/>
                <a:gd name="T14" fmla="*/ 71 w 128"/>
                <a:gd name="T15" fmla="*/ 82 h 116"/>
                <a:gd name="T16" fmla="*/ 68 w 128"/>
                <a:gd name="T17" fmla="*/ 89 h 116"/>
                <a:gd name="T18" fmla="*/ 32 w 128"/>
                <a:gd name="T19" fmla="*/ 116 h 116"/>
                <a:gd name="T20" fmla="*/ 80 w 128"/>
                <a:gd name="T21" fmla="*/ 116 h 116"/>
                <a:gd name="T22" fmla="*/ 128 w 128"/>
                <a:gd name="T23" fmla="*/ 116 h 116"/>
                <a:gd name="T24" fmla="*/ 92 w 128"/>
                <a:gd name="T25" fmla="*/ 89 h 116"/>
                <a:gd name="T26" fmla="*/ 43 w 128"/>
                <a:gd name="T27" fmla="*/ 91 h 116"/>
                <a:gd name="T28" fmla="*/ 61 w 128"/>
                <a:gd name="T29" fmla="*/ 82 h 116"/>
                <a:gd name="T30" fmla="*/ 55 w 128"/>
                <a:gd name="T31" fmla="*/ 71 h 116"/>
                <a:gd name="T32" fmla="*/ 51 w 128"/>
                <a:gd name="T33" fmla="*/ 65 h 116"/>
                <a:gd name="T34" fmla="*/ 50 w 128"/>
                <a:gd name="T35" fmla="*/ 56 h 116"/>
                <a:gd name="T36" fmla="*/ 51 w 128"/>
                <a:gd name="T37" fmla="*/ 50 h 116"/>
                <a:gd name="T38" fmla="*/ 58 w 128"/>
                <a:gd name="T39" fmla="*/ 25 h 116"/>
                <a:gd name="T40" fmla="*/ 69 w 128"/>
                <a:gd name="T41" fmla="*/ 18 h 116"/>
                <a:gd name="T42" fmla="*/ 48 w 128"/>
                <a:gd name="T43" fmla="*/ 0 h 116"/>
                <a:gd name="T44" fmla="*/ 28 w 128"/>
                <a:gd name="T45" fmla="*/ 29 h 116"/>
                <a:gd name="T46" fmla="*/ 30 w 128"/>
                <a:gd name="T47" fmla="*/ 42 h 116"/>
                <a:gd name="T48" fmla="*/ 39 w 128"/>
                <a:gd name="T49" fmla="*/ 58 h 116"/>
                <a:gd name="T50" fmla="*/ 36 w 128"/>
                <a:gd name="T51" fmla="*/ 65 h 116"/>
                <a:gd name="T52" fmla="*/ 0 w 128"/>
                <a:gd name="T53" fmla="*/ 92 h 116"/>
                <a:gd name="T54" fmla="*/ 41 w 128"/>
                <a:gd name="T55" fmla="*/ 92 h 116"/>
                <a:gd name="T56" fmla="*/ 43 w 128"/>
                <a:gd name="T57" fmla="*/ 9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8" h="116">
                  <a:moveTo>
                    <a:pt x="92" y="89"/>
                  </a:moveTo>
                  <a:cubicBezTo>
                    <a:pt x="90" y="88"/>
                    <a:pt x="89" y="82"/>
                    <a:pt x="89" y="82"/>
                  </a:cubicBezTo>
                  <a:cubicBezTo>
                    <a:pt x="89" y="82"/>
                    <a:pt x="96" y="75"/>
                    <a:pt x="98" y="66"/>
                  </a:cubicBezTo>
                  <a:cubicBezTo>
                    <a:pt x="102" y="66"/>
                    <a:pt x="105" y="56"/>
                    <a:pt x="100" y="53"/>
                  </a:cubicBezTo>
                  <a:cubicBezTo>
                    <a:pt x="101" y="49"/>
                    <a:pt x="106" y="24"/>
                    <a:pt x="80" y="24"/>
                  </a:cubicBezTo>
                  <a:cubicBezTo>
                    <a:pt x="54" y="24"/>
                    <a:pt x="59" y="49"/>
                    <a:pt x="60" y="53"/>
                  </a:cubicBezTo>
                  <a:cubicBezTo>
                    <a:pt x="55" y="56"/>
                    <a:pt x="58" y="66"/>
                    <a:pt x="62" y="66"/>
                  </a:cubicBezTo>
                  <a:cubicBezTo>
                    <a:pt x="64" y="75"/>
                    <a:pt x="71" y="82"/>
                    <a:pt x="71" y="82"/>
                  </a:cubicBezTo>
                  <a:cubicBezTo>
                    <a:pt x="71" y="82"/>
                    <a:pt x="70" y="88"/>
                    <a:pt x="68" y="89"/>
                  </a:cubicBezTo>
                  <a:cubicBezTo>
                    <a:pt x="60" y="90"/>
                    <a:pt x="32" y="102"/>
                    <a:pt x="32" y="116"/>
                  </a:cubicBezTo>
                  <a:cubicBezTo>
                    <a:pt x="80" y="116"/>
                    <a:pt x="80" y="116"/>
                    <a:pt x="80" y="116"/>
                  </a:cubicBezTo>
                  <a:cubicBezTo>
                    <a:pt x="128" y="116"/>
                    <a:pt x="128" y="116"/>
                    <a:pt x="128" y="116"/>
                  </a:cubicBezTo>
                  <a:cubicBezTo>
                    <a:pt x="128" y="102"/>
                    <a:pt x="100" y="90"/>
                    <a:pt x="92" y="89"/>
                  </a:cubicBezTo>
                  <a:close/>
                  <a:moveTo>
                    <a:pt x="43" y="91"/>
                  </a:moveTo>
                  <a:cubicBezTo>
                    <a:pt x="49" y="87"/>
                    <a:pt x="55" y="84"/>
                    <a:pt x="61" y="82"/>
                  </a:cubicBezTo>
                  <a:cubicBezTo>
                    <a:pt x="59" y="80"/>
                    <a:pt x="57" y="76"/>
                    <a:pt x="55" y="71"/>
                  </a:cubicBezTo>
                  <a:cubicBezTo>
                    <a:pt x="53" y="70"/>
                    <a:pt x="52" y="67"/>
                    <a:pt x="51" y="65"/>
                  </a:cubicBezTo>
                  <a:cubicBezTo>
                    <a:pt x="50" y="62"/>
                    <a:pt x="49" y="59"/>
                    <a:pt x="50" y="56"/>
                  </a:cubicBezTo>
                  <a:cubicBezTo>
                    <a:pt x="50" y="54"/>
                    <a:pt x="50" y="52"/>
                    <a:pt x="51" y="50"/>
                  </a:cubicBezTo>
                  <a:cubicBezTo>
                    <a:pt x="51" y="45"/>
                    <a:pt x="50" y="33"/>
                    <a:pt x="58" y="25"/>
                  </a:cubicBezTo>
                  <a:cubicBezTo>
                    <a:pt x="61" y="22"/>
                    <a:pt x="64" y="19"/>
                    <a:pt x="69" y="18"/>
                  </a:cubicBezTo>
                  <a:cubicBezTo>
                    <a:pt x="68" y="10"/>
                    <a:pt x="64" y="0"/>
                    <a:pt x="48" y="0"/>
                  </a:cubicBezTo>
                  <a:cubicBezTo>
                    <a:pt x="22" y="0"/>
                    <a:pt x="27" y="25"/>
                    <a:pt x="28" y="29"/>
                  </a:cubicBezTo>
                  <a:cubicBezTo>
                    <a:pt x="23" y="32"/>
                    <a:pt x="26" y="42"/>
                    <a:pt x="30" y="42"/>
                  </a:cubicBezTo>
                  <a:cubicBezTo>
                    <a:pt x="32" y="51"/>
                    <a:pt x="39" y="58"/>
                    <a:pt x="39" y="58"/>
                  </a:cubicBezTo>
                  <a:cubicBezTo>
                    <a:pt x="39" y="58"/>
                    <a:pt x="38" y="64"/>
                    <a:pt x="36" y="65"/>
                  </a:cubicBezTo>
                  <a:cubicBezTo>
                    <a:pt x="28" y="66"/>
                    <a:pt x="0" y="78"/>
                    <a:pt x="0" y="92"/>
                  </a:cubicBezTo>
                  <a:cubicBezTo>
                    <a:pt x="41" y="92"/>
                    <a:pt x="41" y="92"/>
                    <a:pt x="41" y="92"/>
                  </a:cubicBezTo>
                  <a:cubicBezTo>
                    <a:pt x="42" y="92"/>
                    <a:pt x="42" y="91"/>
                    <a:pt x="43" y="9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28" name="iṧľïďe">
              <a:extLst>
                <a:ext uri="{FF2B5EF4-FFF2-40B4-BE49-F238E27FC236}">
                  <a16:creationId xmlns:a16="http://schemas.microsoft.com/office/drawing/2014/main" id="{3E43A8AE-A55E-4B1A-9FA9-605CC72C94F3}"/>
                </a:ext>
              </a:extLst>
            </p:cNvPr>
            <p:cNvSpPr/>
            <p:nvPr/>
          </p:nvSpPr>
          <p:spPr bwMode="auto">
            <a:xfrm>
              <a:off x="7081534" y="3280537"/>
              <a:ext cx="530984" cy="481918"/>
            </a:xfrm>
            <a:custGeom>
              <a:avLst/>
              <a:gdLst>
                <a:gd name="T0" fmla="*/ 92 w 128"/>
                <a:gd name="T1" fmla="*/ 89 h 116"/>
                <a:gd name="T2" fmla="*/ 89 w 128"/>
                <a:gd name="T3" fmla="*/ 82 h 116"/>
                <a:gd name="T4" fmla="*/ 98 w 128"/>
                <a:gd name="T5" fmla="*/ 66 h 116"/>
                <a:gd name="T6" fmla="*/ 100 w 128"/>
                <a:gd name="T7" fmla="*/ 53 h 116"/>
                <a:gd name="T8" fmla="*/ 80 w 128"/>
                <a:gd name="T9" fmla="*/ 24 h 116"/>
                <a:gd name="T10" fmla="*/ 60 w 128"/>
                <a:gd name="T11" fmla="*/ 53 h 116"/>
                <a:gd name="T12" fmla="*/ 62 w 128"/>
                <a:gd name="T13" fmla="*/ 66 h 116"/>
                <a:gd name="T14" fmla="*/ 71 w 128"/>
                <a:gd name="T15" fmla="*/ 82 h 116"/>
                <a:gd name="T16" fmla="*/ 68 w 128"/>
                <a:gd name="T17" fmla="*/ 89 h 116"/>
                <a:gd name="T18" fmla="*/ 32 w 128"/>
                <a:gd name="T19" fmla="*/ 116 h 116"/>
                <a:gd name="T20" fmla="*/ 80 w 128"/>
                <a:gd name="T21" fmla="*/ 116 h 116"/>
                <a:gd name="T22" fmla="*/ 128 w 128"/>
                <a:gd name="T23" fmla="*/ 116 h 116"/>
                <a:gd name="T24" fmla="*/ 92 w 128"/>
                <a:gd name="T25" fmla="*/ 89 h 116"/>
                <a:gd name="T26" fmla="*/ 43 w 128"/>
                <a:gd name="T27" fmla="*/ 91 h 116"/>
                <a:gd name="T28" fmla="*/ 61 w 128"/>
                <a:gd name="T29" fmla="*/ 82 h 116"/>
                <a:gd name="T30" fmla="*/ 55 w 128"/>
                <a:gd name="T31" fmla="*/ 71 h 116"/>
                <a:gd name="T32" fmla="*/ 51 w 128"/>
                <a:gd name="T33" fmla="*/ 65 h 116"/>
                <a:gd name="T34" fmla="*/ 50 w 128"/>
                <a:gd name="T35" fmla="*/ 56 h 116"/>
                <a:gd name="T36" fmla="*/ 51 w 128"/>
                <a:gd name="T37" fmla="*/ 50 h 116"/>
                <a:gd name="T38" fmla="*/ 58 w 128"/>
                <a:gd name="T39" fmla="*/ 25 h 116"/>
                <a:gd name="T40" fmla="*/ 69 w 128"/>
                <a:gd name="T41" fmla="*/ 18 h 116"/>
                <a:gd name="T42" fmla="*/ 48 w 128"/>
                <a:gd name="T43" fmla="*/ 0 h 116"/>
                <a:gd name="T44" fmla="*/ 28 w 128"/>
                <a:gd name="T45" fmla="*/ 29 h 116"/>
                <a:gd name="T46" fmla="*/ 30 w 128"/>
                <a:gd name="T47" fmla="*/ 42 h 116"/>
                <a:gd name="T48" fmla="*/ 39 w 128"/>
                <a:gd name="T49" fmla="*/ 58 h 116"/>
                <a:gd name="T50" fmla="*/ 36 w 128"/>
                <a:gd name="T51" fmla="*/ 65 h 116"/>
                <a:gd name="T52" fmla="*/ 0 w 128"/>
                <a:gd name="T53" fmla="*/ 92 h 116"/>
                <a:gd name="T54" fmla="*/ 41 w 128"/>
                <a:gd name="T55" fmla="*/ 92 h 116"/>
                <a:gd name="T56" fmla="*/ 43 w 128"/>
                <a:gd name="T57" fmla="*/ 9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8" h="116">
                  <a:moveTo>
                    <a:pt x="92" y="89"/>
                  </a:moveTo>
                  <a:cubicBezTo>
                    <a:pt x="90" y="88"/>
                    <a:pt x="89" y="82"/>
                    <a:pt x="89" y="82"/>
                  </a:cubicBezTo>
                  <a:cubicBezTo>
                    <a:pt x="89" y="82"/>
                    <a:pt x="96" y="75"/>
                    <a:pt x="98" y="66"/>
                  </a:cubicBezTo>
                  <a:cubicBezTo>
                    <a:pt x="102" y="66"/>
                    <a:pt x="105" y="56"/>
                    <a:pt x="100" y="53"/>
                  </a:cubicBezTo>
                  <a:cubicBezTo>
                    <a:pt x="101" y="49"/>
                    <a:pt x="106" y="24"/>
                    <a:pt x="80" y="24"/>
                  </a:cubicBezTo>
                  <a:cubicBezTo>
                    <a:pt x="54" y="24"/>
                    <a:pt x="59" y="49"/>
                    <a:pt x="60" y="53"/>
                  </a:cubicBezTo>
                  <a:cubicBezTo>
                    <a:pt x="55" y="56"/>
                    <a:pt x="58" y="66"/>
                    <a:pt x="62" y="66"/>
                  </a:cubicBezTo>
                  <a:cubicBezTo>
                    <a:pt x="64" y="75"/>
                    <a:pt x="71" y="82"/>
                    <a:pt x="71" y="82"/>
                  </a:cubicBezTo>
                  <a:cubicBezTo>
                    <a:pt x="71" y="82"/>
                    <a:pt x="70" y="88"/>
                    <a:pt x="68" y="89"/>
                  </a:cubicBezTo>
                  <a:cubicBezTo>
                    <a:pt x="60" y="90"/>
                    <a:pt x="32" y="102"/>
                    <a:pt x="32" y="116"/>
                  </a:cubicBezTo>
                  <a:cubicBezTo>
                    <a:pt x="80" y="116"/>
                    <a:pt x="80" y="116"/>
                    <a:pt x="80" y="116"/>
                  </a:cubicBezTo>
                  <a:cubicBezTo>
                    <a:pt x="128" y="116"/>
                    <a:pt x="128" y="116"/>
                    <a:pt x="128" y="116"/>
                  </a:cubicBezTo>
                  <a:cubicBezTo>
                    <a:pt x="128" y="102"/>
                    <a:pt x="100" y="90"/>
                    <a:pt x="92" y="89"/>
                  </a:cubicBezTo>
                  <a:close/>
                  <a:moveTo>
                    <a:pt x="43" y="91"/>
                  </a:moveTo>
                  <a:cubicBezTo>
                    <a:pt x="49" y="87"/>
                    <a:pt x="55" y="84"/>
                    <a:pt x="61" y="82"/>
                  </a:cubicBezTo>
                  <a:cubicBezTo>
                    <a:pt x="59" y="80"/>
                    <a:pt x="57" y="76"/>
                    <a:pt x="55" y="71"/>
                  </a:cubicBezTo>
                  <a:cubicBezTo>
                    <a:pt x="53" y="70"/>
                    <a:pt x="52" y="67"/>
                    <a:pt x="51" y="65"/>
                  </a:cubicBezTo>
                  <a:cubicBezTo>
                    <a:pt x="50" y="62"/>
                    <a:pt x="49" y="59"/>
                    <a:pt x="50" y="56"/>
                  </a:cubicBezTo>
                  <a:cubicBezTo>
                    <a:pt x="50" y="54"/>
                    <a:pt x="50" y="52"/>
                    <a:pt x="51" y="50"/>
                  </a:cubicBezTo>
                  <a:cubicBezTo>
                    <a:pt x="51" y="45"/>
                    <a:pt x="50" y="33"/>
                    <a:pt x="58" y="25"/>
                  </a:cubicBezTo>
                  <a:cubicBezTo>
                    <a:pt x="61" y="22"/>
                    <a:pt x="64" y="19"/>
                    <a:pt x="69" y="18"/>
                  </a:cubicBezTo>
                  <a:cubicBezTo>
                    <a:pt x="68" y="10"/>
                    <a:pt x="64" y="0"/>
                    <a:pt x="48" y="0"/>
                  </a:cubicBezTo>
                  <a:cubicBezTo>
                    <a:pt x="22" y="0"/>
                    <a:pt x="27" y="25"/>
                    <a:pt x="28" y="29"/>
                  </a:cubicBezTo>
                  <a:cubicBezTo>
                    <a:pt x="23" y="32"/>
                    <a:pt x="26" y="42"/>
                    <a:pt x="30" y="42"/>
                  </a:cubicBezTo>
                  <a:cubicBezTo>
                    <a:pt x="32" y="51"/>
                    <a:pt x="39" y="58"/>
                    <a:pt x="39" y="58"/>
                  </a:cubicBezTo>
                  <a:cubicBezTo>
                    <a:pt x="39" y="58"/>
                    <a:pt x="38" y="64"/>
                    <a:pt x="36" y="65"/>
                  </a:cubicBezTo>
                  <a:cubicBezTo>
                    <a:pt x="28" y="66"/>
                    <a:pt x="0" y="78"/>
                    <a:pt x="0" y="92"/>
                  </a:cubicBezTo>
                  <a:cubicBezTo>
                    <a:pt x="41" y="92"/>
                    <a:pt x="41" y="92"/>
                    <a:pt x="41" y="92"/>
                  </a:cubicBezTo>
                  <a:cubicBezTo>
                    <a:pt x="42" y="92"/>
                    <a:pt x="42" y="91"/>
                    <a:pt x="43" y="9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29" name="íṣḷïḑé">
              <a:extLst>
                <a:ext uri="{FF2B5EF4-FFF2-40B4-BE49-F238E27FC236}">
                  <a16:creationId xmlns:a16="http://schemas.microsoft.com/office/drawing/2014/main" id="{74E5554A-7D75-4128-B23D-15B664431DA8}"/>
                </a:ext>
              </a:extLst>
            </p:cNvPr>
            <p:cNvSpPr/>
            <p:nvPr/>
          </p:nvSpPr>
          <p:spPr bwMode="auto">
            <a:xfrm>
              <a:off x="9678083" y="3280537"/>
              <a:ext cx="530984" cy="481918"/>
            </a:xfrm>
            <a:custGeom>
              <a:avLst/>
              <a:gdLst>
                <a:gd name="T0" fmla="*/ 92 w 128"/>
                <a:gd name="T1" fmla="*/ 89 h 116"/>
                <a:gd name="T2" fmla="*/ 89 w 128"/>
                <a:gd name="T3" fmla="*/ 82 h 116"/>
                <a:gd name="T4" fmla="*/ 98 w 128"/>
                <a:gd name="T5" fmla="*/ 66 h 116"/>
                <a:gd name="T6" fmla="*/ 100 w 128"/>
                <a:gd name="T7" fmla="*/ 53 h 116"/>
                <a:gd name="T8" fmla="*/ 80 w 128"/>
                <a:gd name="T9" fmla="*/ 24 h 116"/>
                <a:gd name="T10" fmla="*/ 60 w 128"/>
                <a:gd name="T11" fmla="*/ 53 h 116"/>
                <a:gd name="T12" fmla="*/ 62 w 128"/>
                <a:gd name="T13" fmla="*/ 66 h 116"/>
                <a:gd name="T14" fmla="*/ 71 w 128"/>
                <a:gd name="T15" fmla="*/ 82 h 116"/>
                <a:gd name="T16" fmla="*/ 68 w 128"/>
                <a:gd name="T17" fmla="*/ 89 h 116"/>
                <a:gd name="T18" fmla="*/ 32 w 128"/>
                <a:gd name="T19" fmla="*/ 116 h 116"/>
                <a:gd name="T20" fmla="*/ 80 w 128"/>
                <a:gd name="T21" fmla="*/ 116 h 116"/>
                <a:gd name="T22" fmla="*/ 128 w 128"/>
                <a:gd name="T23" fmla="*/ 116 h 116"/>
                <a:gd name="T24" fmla="*/ 92 w 128"/>
                <a:gd name="T25" fmla="*/ 89 h 116"/>
                <a:gd name="T26" fmla="*/ 43 w 128"/>
                <a:gd name="T27" fmla="*/ 91 h 116"/>
                <a:gd name="T28" fmla="*/ 61 w 128"/>
                <a:gd name="T29" fmla="*/ 82 h 116"/>
                <a:gd name="T30" fmla="*/ 55 w 128"/>
                <a:gd name="T31" fmla="*/ 71 h 116"/>
                <a:gd name="T32" fmla="*/ 51 w 128"/>
                <a:gd name="T33" fmla="*/ 65 h 116"/>
                <a:gd name="T34" fmla="*/ 50 w 128"/>
                <a:gd name="T35" fmla="*/ 56 h 116"/>
                <a:gd name="T36" fmla="*/ 51 w 128"/>
                <a:gd name="T37" fmla="*/ 50 h 116"/>
                <a:gd name="T38" fmla="*/ 58 w 128"/>
                <a:gd name="T39" fmla="*/ 25 h 116"/>
                <a:gd name="T40" fmla="*/ 69 w 128"/>
                <a:gd name="T41" fmla="*/ 18 h 116"/>
                <a:gd name="T42" fmla="*/ 48 w 128"/>
                <a:gd name="T43" fmla="*/ 0 h 116"/>
                <a:gd name="T44" fmla="*/ 28 w 128"/>
                <a:gd name="T45" fmla="*/ 29 h 116"/>
                <a:gd name="T46" fmla="*/ 30 w 128"/>
                <a:gd name="T47" fmla="*/ 42 h 116"/>
                <a:gd name="T48" fmla="*/ 39 w 128"/>
                <a:gd name="T49" fmla="*/ 58 h 116"/>
                <a:gd name="T50" fmla="*/ 36 w 128"/>
                <a:gd name="T51" fmla="*/ 65 h 116"/>
                <a:gd name="T52" fmla="*/ 0 w 128"/>
                <a:gd name="T53" fmla="*/ 92 h 116"/>
                <a:gd name="T54" fmla="*/ 41 w 128"/>
                <a:gd name="T55" fmla="*/ 92 h 116"/>
                <a:gd name="T56" fmla="*/ 43 w 128"/>
                <a:gd name="T57" fmla="*/ 9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8" h="116">
                  <a:moveTo>
                    <a:pt x="92" y="89"/>
                  </a:moveTo>
                  <a:cubicBezTo>
                    <a:pt x="90" y="88"/>
                    <a:pt x="89" y="82"/>
                    <a:pt x="89" y="82"/>
                  </a:cubicBezTo>
                  <a:cubicBezTo>
                    <a:pt x="89" y="82"/>
                    <a:pt x="96" y="75"/>
                    <a:pt x="98" y="66"/>
                  </a:cubicBezTo>
                  <a:cubicBezTo>
                    <a:pt x="102" y="66"/>
                    <a:pt x="105" y="56"/>
                    <a:pt x="100" y="53"/>
                  </a:cubicBezTo>
                  <a:cubicBezTo>
                    <a:pt x="101" y="49"/>
                    <a:pt x="106" y="24"/>
                    <a:pt x="80" y="24"/>
                  </a:cubicBezTo>
                  <a:cubicBezTo>
                    <a:pt x="54" y="24"/>
                    <a:pt x="59" y="49"/>
                    <a:pt x="60" y="53"/>
                  </a:cubicBezTo>
                  <a:cubicBezTo>
                    <a:pt x="55" y="56"/>
                    <a:pt x="58" y="66"/>
                    <a:pt x="62" y="66"/>
                  </a:cubicBezTo>
                  <a:cubicBezTo>
                    <a:pt x="64" y="75"/>
                    <a:pt x="71" y="82"/>
                    <a:pt x="71" y="82"/>
                  </a:cubicBezTo>
                  <a:cubicBezTo>
                    <a:pt x="71" y="82"/>
                    <a:pt x="70" y="88"/>
                    <a:pt x="68" y="89"/>
                  </a:cubicBezTo>
                  <a:cubicBezTo>
                    <a:pt x="60" y="90"/>
                    <a:pt x="32" y="102"/>
                    <a:pt x="32" y="116"/>
                  </a:cubicBezTo>
                  <a:cubicBezTo>
                    <a:pt x="80" y="116"/>
                    <a:pt x="80" y="116"/>
                    <a:pt x="80" y="116"/>
                  </a:cubicBezTo>
                  <a:cubicBezTo>
                    <a:pt x="128" y="116"/>
                    <a:pt x="128" y="116"/>
                    <a:pt x="128" y="116"/>
                  </a:cubicBezTo>
                  <a:cubicBezTo>
                    <a:pt x="128" y="102"/>
                    <a:pt x="100" y="90"/>
                    <a:pt x="92" y="89"/>
                  </a:cubicBezTo>
                  <a:close/>
                  <a:moveTo>
                    <a:pt x="43" y="91"/>
                  </a:moveTo>
                  <a:cubicBezTo>
                    <a:pt x="49" y="87"/>
                    <a:pt x="55" y="84"/>
                    <a:pt x="61" y="82"/>
                  </a:cubicBezTo>
                  <a:cubicBezTo>
                    <a:pt x="59" y="80"/>
                    <a:pt x="57" y="76"/>
                    <a:pt x="55" y="71"/>
                  </a:cubicBezTo>
                  <a:cubicBezTo>
                    <a:pt x="53" y="70"/>
                    <a:pt x="52" y="67"/>
                    <a:pt x="51" y="65"/>
                  </a:cubicBezTo>
                  <a:cubicBezTo>
                    <a:pt x="50" y="62"/>
                    <a:pt x="49" y="59"/>
                    <a:pt x="50" y="56"/>
                  </a:cubicBezTo>
                  <a:cubicBezTo>
                    <a:pt x="50" y="54"/>
                    <a:pt x="50" y="52"/>
                    <a:pt x="51" y="50"/>
                  </a:cubicBezTo>
                  <a:cubicBezTo>
                    <a:pt x="51" y="45"/>
                    <a:pt x="50" y="33"/>
                    <a:pt x="58" y="25"/>
                  </a:cubicBezTo>
                  <a:cubicBezTo>
                    <a:pt x="61" y="22"/>
                    <a:pt x="64" y="19"/>
                    <a:pt x="69" y="18"/>
                  </a:cubicBezTo>
                  <a:cubicBezTo>
                    <a:pt x="68" y="10"/>
                    <a:pt x="64" y="0"/>
                    <a:pt x="48" y="0"/>
                  </a:cubicBezTo>
                  <a:cubicBezTo>
                    <a:pt x="22" y="0"/>
                    <a:pt x="27" y="25"/>
                    <a:pt x="28" y="29"/>
                  </a:cubicBezTo>
                  <a:cubicBezTo>
                    <a:pt x="23" y="32"/>
                    <a:pt x="26" y="42"/>
                    <a:pt x="30" y="42"/>
                  </a:cubicBezTo>
                  <a:cubicBezTo>
                    <a:pt x="32" y="51"/>
                    <a:pt x="39" y="58"/>
                    <a:pt x="39" y="58"/>
                  </a:cubicBezTo>
                  <a:cubicBezTo>
                    <a:pt x="39" y="58"/>
                    <a:pt x="38" y="64"/>
                    <a:pt x="36" y="65"/>
                  </a:cubicBezTo>
                  <a:cubicBezTo>
                    <a:pt x="28" y="66"/>
                    <a:pt x="0" y="78"/>
                    <a:pt x="0" y="92"/>
                  </a:cubicBezTo>
                  <a:cubicBezTo>
                    <a:pt x="41" y="92"/>
                    <a:pt x="41" y="92"/>
                    <a:pt x="41" y="92"/>
                  </a:cubicBezTo>
                  <a:cubicBezTo>
                    <a:pt x="42" y="92"/>
                    <a:pt x="42" y="91"/>
                    <a:pt x="43" y="9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23317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B7300-D609-4873-908B-2851079F1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项目开发过程 </a:t>
            </a:r>
            <a:r>
              <a:rPr lang="en-US" altLang="zh-CN" dirty="0"/>
              <a:t>– </a:t>
            </a:r>
            <a:r>
              <a:rPr lang="zh-CN" altLang="en-US" dirty="0"/>
              <a:t>里程碑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6EF365-C729-48AC-8527-3DF7DFC4C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grpSp>
        <p:nvGrpSpPr>
          <p:cNvPr id="5" name="fd7a9c8e-24fb-46fd-8bfb-5697e463b30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8E3FB02-8B3E-42C3-86EB-3A16AD59213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6751" y="1556792"/>
            <a:ext cx="10858500" cy="4153644"/>
            <a:chOff x="666751" y="1556792"/>
            <a:chExt cx="10858500" cy="4153644"/>
          </a:xfrm>
        </p:grpSpPr>
        <p:sp>
          <p:nvSpPr>
            <p:cNvPr id="6" name="íṩḷíďe">
              <a:extLst>
                <a:ext uri="{FF2B5EF4-FFF2-40B4-BE49-F238E27FC236}">
                  <a16:creationId xmlns:a16="http://schemas.microsoft.com/office/drawing/2014/main" id="{E6849D7D-5356-4799-B07E-CC943DB33F3D}"/>
                </a:ext>
              </a:extLst>
            </p:cNvPr>
            <p:cNvSpPr/>
            <p:nvPr/>
          </p:nvSpPr>
          <p:spPr bwMode="auto">
            <a:xfrm>
              <a:off x="1384449" y="1556792"/>
              <a:ext cx="1547489" cy="552675"/>
            </a:xfrm>
            <a:prstGeom prst="homePlate">
              <a:avLst/>
            </a:prstGeom>
            <a:solidFill>
              <a:schemeClr val="accent1"/>
            </a:solidFill>
            <a:ln w="19050">
              <a:noFill/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</a:rPr>
                <a:t>需求分析完成</a:t>
              </a: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FE4BB833-7AFC-43EC-9D0A-535C287205C2}"/>
                </a:ext>
              </a:extLst>
            </p:cNvPr>
            <p:cNvCxnSpPr/>
            <p:nvPr/>
          </p:nvCxnSpPr>
          <p:spPr>
            <a:xfrm rot="5400000">
              <a:off x="1232463" y="3325351"/>
              <a:ext cx="3537118" cy="230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îSḻiḋè">
              <a:extLst>
                <a:ext uri="{FF2B5EF4-FFF2-40B4-BE49-F238E27FC236}">
                  <a16:creationId xmlns:a16="http://schemas.microsoft.com/office/drawing/2014/main" id="{7138021F-FCC3-4029-98AA-06494EC4A4D9}"/>
                </a:ext>
              </a:extLst>
            </p:cNvPr>
            <p:cNvSpPr/>
            <p:nvPr/>
          </p:nvSpPr>
          <p:spPr bwMode="auto">
            <a:xfrm>
              <a:off x="3332627" y="1881718"/>
              <a:ext cx="1547489" cy="552675"/>
            </a:xfrm>
            <a:prstGeom prst="homePlate">
              <a:avLst/>
            </a:prstGeom>
            <a:solidFill>
              <a:schemeClr val="accent2"/>
            </a:solidFill>
            <a:ln w="19050">
              <a:noFill/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</a:rPr>
                <a:t>软件设计完成</a:t>
              </a: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2109FB5A-1CAA-4171-BF49-4410B4D96732}"/>
                </a:ext>
              </a:extLst>
            </p:cNvPr>
            <p:cNvCxnSpPr/>
            <p:nvPr/>
          </p:nvCxnSpPr>
          <p:spPr>
            <a:xfrm rot="5400000">
              <a:off x="3357497" y="3473421"/>
              <a:ext cx="3183406" cy="230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islîďè">
              <a:extLst>
                <a:ext uri="{FF2B5EF4-FFF2-40B4-BE49-F238E27FC236}">
                  <a16:creationId xmlns:a16="http://schemas.microsoft.com/office/drawing/2014/main" id="{DAE12E2A-2DFD-4AF8-844B-41594FC1BE19}"/>
                </a:ext>
              </a:extLst>
            </p:cNvPr>
            <p:cNvSpPr/>
            <p:nvPr/>
          </p:nvSpPr>
          <p:spPr bwMode="auto">
            <a:xfrm>
              <a:off x="5294622" y="2279644"/>
              <a:ext cx="1547489" cy="552675"/>
            </a:xfrm>
            <a:prstGeom prst="homePlate">
              <a:avLst/>
            </a:prstGeom>
            <a:solidFill>
              <a:schemeClr val="accent3"/>
            </a:solidFill>
            <a:ln w="19050">
              <a:noFill/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</a:rPr>
                <a:t>软件开发完成</a:t>
              </a: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C06AFE53-9C93-4337-84C3-DBD958ACA32F}"/>
                </a:ext>
              </a:extLst>
            </p:cNvPr>
            <p:cNvCxnSpPr/>
            <p:nvPr/>
          </p:nvCxnSpPr>
          <p:spPr>
            <a:xfrm rot="5400000">
              <a:off x="5518455" y="3672384"/>
              <a:ext cx="2785480" cy="230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íSḷîḋé">
              <a:extLst>
                <a:ext uri="{FF2B5EF4-FFF2-40B4-BE49-F238E27FC236}">
                  <a16:creationId xmlns:a16="http://schemas.microsoft.com/office/drawing/2014/main" id="{CEC0674A-3AD4-453F-B369-30345AA02158}"/>
                </a:ext>
              </a:extLst>
            </p:cNvPr>
            <p:cNvSpPr/>
            <p:nvPr/>
          </p:nvSpPr>
          <p:spPr bwMode="auto">
            <a:xfrm>
              <a:off x="7228984" y="2691387"/>
              <a:ext cx="1547489" cy="552675"/>
            </a:xfrm>
            <a:prstGeom prst="homePlate">
              <a:avLst/>
            </a:prstGeom>
            <a:solidFill>
              <a:schemeClr val="accent4"/>
            </a:solidFill>
            <a:ln w="19050">
              <a:noFill/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</a:rPr>
                <a:t>软件测试完成</a:t>
              </a: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41B8B7AF-F65F-46E1-844C-E9D4EF751921}"/>
                </a:ext>
              </a:extLst>
            </p:cNvPr>
            <p:cNvCxnSpPr/>
            <p:nvPr/>
          </p:nvCxnSpPr>
          <p:spPr>
            <a:xfrm rot="5400000">
              <a:off x="7651779" y="3885164"/>
              <a:ext cx="2387555" cy="230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ïṧḻïḍê">
              <a:extLst>
                <a:ext uri="{FF2B5EF4-FFF2-40B4-BE49-F238E27FC236}">
                  <a16:creationId xmlns:a16="http://schemas.microsoft.com/office/drawing/2014/main" id="{F0B4BEB9-D088-4FCE-9A78-1D115CEA8671}"/>
                </a:ext>
              </a:extLst>
            </p:cNvPr>
            <p:cNvSpPr/>
            <p:nvPr/>
          </p:nvSpPr>
          <p:spPr bwMode="auto">
            <a:xfrm>
              <a:off x="9190978" y="3040746"/>
              <a:ext cx="1547489" cy="552675"/>
            </a:xfrm>
            <a:prstGeom prst="homePlate">
              <a:avLst/>
            </a:prstGeom>
            <a:solidFill>
              <a:schemeClr val="accent5"/>
            </a:solidFill>
            <a:ln w="19050">
              <a:noFill/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</a:rPr>
                <a:t>软件交付完成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C1A48374-3EA2-494F-B82F-0A749FE69990}"/>
                </a:ext>
              </a:extLst>
            </p:cNvPr>
            <p:cNvCxnSpPr/>
            <p:nvPr/>
          </p:nvCxnSpPr>
          <p:spPr>
            <a:xfrm rot="5400000">
              <a:off x="9812737" y="4111761"/>
              <a:ext cx="1989629" cy="230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ïšḷîdé">
              <a:extLst>
                <a:ext uri="{FF2B5EF4-FFF2-40B4-BE49-F238E27FC236}">
                  <a16:creationId xmlns:a16="http://schemas.microsoft.com/office/drawing/2014/main" id="{F32065E5-EC7A-4D94-B609-BBA7F275E144}"/>
                </a:ext>
              </a:extLst>
            </p:cNvPr>
            <p:cNvSpPr/>
            <p:nvPr/>
          </p:nvSpPr>
          <p:spPr bwMode="auto">
            <a:xfrm>
              <a:off x="666751" y="4936691"/>
              <a:ext cx="10858500" cy="773745"/>
            </a:xfrm>
            <a:prstGeom prst="leftRightArrow">
              <a:avLst>
                <a:gd name="adj1" fmla="val 67857"/>
                <a:gd name="adj2" fmla="val 60714"/>
              </a:avLst>
            </a:prstGeom>
            <a:solidFill>
              <a:schemeClr val="tx2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îŝlïḍê">
              <a:extLst>
                <a:ext uri="{FF2B5EF4-FFF2-40B4-BE49-F238E27FC236}">
                  <a16:creationId xmlns:a16="http://schemas.microsoft.com/office/drawing/2014/main" id="{26DD67C7-54D3-4FC6-BAEA-321740170AC2}"/>
                </a:ext>
              </a:extLst>
            </p:cNvPr>
            <p:cNvSpPr txBox="1"/>
            <p:nvPr/>
          </p:nvSpPr>
          <p:spPr bwMode="auto">
            <a:xfrm>
              <a:off x="3070106" y="2549822"/>
              <a:ext cx="1807705" cy="2300882"/>
            </a:xfrm>
            <a:prstGeom prst="rect">
              <a:avLst/>
            </a:prstGeom>
            <a:noFill/>
          </p:spPr>
          <p:txBody>
            <a:bodyPr wrap="square" lIns="90000" tIns="46800" rIns="90000" bIns="46800" anchor="t" anchorCtr="1">
              <a:normAutofit/>
            </a:bodyPr>
            <a:lstStyle/>
            <a:p>
              <a:pPr marL="171450" indent="-171450" algn="ctr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200" dirty="0"/>
                <a:t>3</a:t>
              </a:r>
              <a:r>
                <a:rPr lang="zh-CN" altLang="en-US" sz="1200" dirty="0"/>
                <a:t>个工作日内对系统设计分析</a:t>
              </a:r>
              <a:endParaRPr lang="en-US" altLang="zh-CN" sz="1200" dirty="0"/>
            </a:p>
            <a:p>
              <a:pPr marL="171450" indent="-171450" algn="ctr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200" dirty="0"/>
                <a:t>3</a:t>
              </a:r>
              <a:r>
                <a:rPr lang="zh-CN" altLang="en-US" sz="1200" dirty="0"/>
                <a:t>个工作日内完成概要设计文档的撰写</a:t>
              </a:r>
              <a:endParaRPr lang="en-US" altLang="zh-CN" sz="1200" dirty="0"/>
            </a:p>
            <a:p>
              <a:pPr marL="171450" indent="-171450" algn="ctr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200" dirty="0"/>
                <a:t>7</a:t>
              </a:r>
              <a:r>
                <a:rPr lang="zh-CN" altLang="en-US" sz="1200" dirty="0"/>
                <a:t>个工作日内完善概要文档，使用</a:t>
              </a:r>
              <a:r>
                <a:rPr lang="en-US" altLang="zh-CN" sz="1200" dirty="0"/>
                <a:t>UML</a:t>
              </a:r>
              <a:r>
                <a:rPr lang="zh-CN" altLang="en-US" sz="1200" dirty="0"/>
                <a:t>完成整个软件系统建模</a:t>
              </a:r>
              <a:endParaRPr lang="en-US" altLang="zh-CN" sz="1200" dirty="0"/>
            </a:p>
          </p:txBody>
        </p:sp>
        <p:sp>
          <p:nvSpPr>
            <p:cNvPr id="25" name="î$ľiḋè">
              <a:extLst>
                <a:ext uri="{FF2B5EF4-FFF2-40B4-BE49-F238E27FC236}">
                  <a16:creationId xmlns:a16="http://schemas.microsoft.com/office/drawing/2014/main" id="{0EB1F8C4-FEC0-4774-A8FE-F99735AEB829}"/>
                </a:ext>
              </a:extLst>
            </p:cNvPr>
            <p:cNvSpPr txBox="1"/>
            <p:nvPr/>
          </p:nvSpPr>
          <p:spPr bwMode="auto">
            <a:xfrm>
              <a:off x="5018283" y="2918507"/>
              <a:ext cx="1805401" cy="2009428"/>
            </a:xfrm>
            <a:prstGeom prst="rect">
              <a:avLst/>
            </a:prstGeom>
            <a:noFill/>
          </p:spPr>
          <p:txBody>
            <a:bodyPr wrap="square" lIns="90000" tIns="46800" rIns="90000" bIns="46800" anchor="t" anchorCtr="1">
              <a:normAutofit/>
            </a:bodyPr>
            <a:lstStyle/>
            <a:p>
              <a:pPr marL="171450" indent="-171450" algn="ctr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200" dirty="0"/>
                <a:t>5</a:t>
              </a:r>
              <a:r>
                <a:rPr lang="zh-CN" altLang="en-US" sz="1200" dirty="0"/>
                <a:t>个工作日内完成登录界面和数据库的设计，上传登录页面截图</a:t>
              </a:r>
              <a:endParaRPr lang="en-US" altLang="zh-CN" sz="1200" dirty="0"/>
            </a:p>
            <a:p>
              <a:pPr marL="171450" indent="-171450" algn="ctr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/>
                <a:t>在相应工作日内完成各个功能模块的编码，以及单元测试，上传子功能的实现截图</a:t>
              </a:r>
              <a:endParaRPr lang="en-US" altLang="zh-CN" sz="1200" dirty="0"/>
            </a:p>
            <a:p>
              <a:pPr marL="171450" indent="-171450" algn="ctr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endParaRPr lang="en-US" altLang="zh-CN" sz="1200" dirty="0"/>
            </a:p>
          </p:txBody>
        </p:sp>
        <p:sp>
          <p:nvSpPr>
            <p:cNvPr id="27" name="islîďe">
              <a:extLst>
                <a:ext uri="{FF2B5EF4-FFF2-40B4-BE49-F238E27FC236}">
                  <a16:creationId xmlns:a16="http://schemas.microsoft.com/office/drawing/2014/main" id="{EFEE3621-399B-44A6-8F22-9150052B5021}"/>
                </a:ext>
              </a:extLst>
            </p:cNvPr>
            <p:cNvSpPr txBox="1"/>
            <p:nvPr/>
          </p:nvSpPr>
          <p:spPr bwMode="auto">
            <a:xfrm>
              <a:off x="954436" y="2214503"/>
              <a:ext cx="1911298" cy="2636201"/>
            </a:xfrm>
            <a:prstGeom prst="rect">
              <a:avLst/>
            </a:prstGeom>
            <a:noFill/>
          </p:spPr>
          <p:txBody>
            <a:bodyPr wrap="square" lIns="90000" tIns="46800" rIns="90000" bIns="46800" anchor="t" anchorCtr="1">
              <a:normAutofit/>
            </a:bodyPr>
            <a:lstStyle/>
            <a:p>
              <a:pPr marL="171450" indent="-171450" algn="ctr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latin typeface="+mn-ea"/>
                </a:rPr>
                <a:t>5</a:t>
              </a:r>
              <a:r>
                <a:rPr lang="zh-CN" altLang="en-US" sz="1200" dirty="0">
                  <a:latin typeface="+mn-ea"/>
                </a:rPr>
                <a:t>个工作日内完成软件需求初步描述文档</a:t>
              </a:r>
              <a:endParaRPr lang="en-US" altLang="zh-CN" sz="1200" dirty="0">
                <a:latin typeface="+mn-ea"/>
              </a:endParaRPr>
            </a:p>
            <a:p>
              <a:pPr marL="171450" indent="-171450" algn="ctr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latin typeface="+mn-ea"/>
                </a:rPr>
                <a:t>5</a:t>
              </a:r>
              <a:r>
                <a:rPr lang="zh-CN" altLang="en-US" sz="1200" dirty="0">
                  <a:latin typeface="+mn-ea"/>
                </a:rPr>
                <a:t>个工作日内对初步描述文档进行细分，确定具体功能</a:t>
              </a:r>
              <a:endParaRPr lang="en-US" altLang="zh-CN" sz="1200" dirty="0">
                <a:latin typeface="+mn-ea"/>
              </a:endParaRPr>
            </a:p>
            <a:p>
              <a:pPr marL="171450" indent="-171450" algn="ctr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latin typeface="+mn-ea"/>
                </a:rPr>
                <a:t>4</a:t>
              </a:r>
              <a:r>
                <a:rPr lang="zh-CN" altLang="en-US" sz="1200" dirty="0">
                  <a:latin typeface="+mn-ea"/>
                </a:rPr>
                <a:t>个工作日内确定软件开发环境，安装集成开发环境，安装安卓运行虚拟机</a:t>
              </a:r>
              <a:endParaRPr lang="en-US" altLang="zh-CN" sz="1200" dirty="0">
                <a:latin typeface="+mn-ea"/>
              </a:endParaRPr>
            </a:p>
          </p:txBody>
        </p:sp>
        <p:sp>
          <p:nvSpPr>
            <p:cNvPr id="29" name="íṩlíḍê">
              <a:extLst>
                <a:ext uri="{FF2B5EF4-FFF2-40B4-BE49-F238E27FC236}">
                  <a16:creationId xmlns:a16="http://schemas.microsoft.com/office/drawing/2014/main" id="{7BBC3344-40A0-46BA-8361-0D5A5F96B416}"/>
                </a:ext>
              </a:extLst>
            </p:cNvPr>
            <p:cNvSpPr txBox="1"/>
            <p:nvPr/>
          </p:nvSpPr>
          <p:spPr bwMode="auto">
            <a:xfrm>
              <a:off x="6998705" y="3290999"/>
              <a:ext cx="1784669" cy="1615750"/>
            </a:xfrm>
            <a:prstGeom prst="rect">
              <a:avLst/>
            </a:prstGeom>
            <a:noFill/>
          </p:spPr>
          <p:txBody>
            <a:bodyPr wrap="square" lIns="90000" tIns="46800" rIns="90000" bIns="46800" anchor="t" anchorCtr="1">
              <a:normAutofit/>
            </a:bodyPr>
            <a:lstStyle/>
            <a:p>
              <a:pPr marL="171450" indent="-171450" algn="ctr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200" dirty="0"/>
                <a:t>2</a:t>
              </a:r>
              <a:r>
                <a:rPr lang="zh-CN" altLang="en-US" sz="1200" dirty="0"/>
                <a:t>个工作日内书完成软件测试计划书</a:t>
              </a:r>
              <a:endParaRPr lang="en-US" altLang="zh-CN" sz="1200" dirty="0"/>
            </a:p>
            <a:p>
              <a:pPr marL="171450" indent="-171450" algn="ctr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200" dirty="0"/>
                <a:t>5</a:t>
              </a:r>
              <a:r>
                <a:rPr lang="zh-CN" altLang="en-US" sz="1200" dirty="0"/>
                <a:t>个工作日内对软件进行功能联调测试，撰写软件测试报告</a:t>
              </a:r>
              <a:endParaRPr lang="en-US" altLang="zh-CN" sz="1200" dirty="0"/>
            </a:p>
            <a:p>
              <a:pPr marL="171450" indent="-171450" algn="ctr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200" dirty="0"/>
                <a:t>3</a:t>
              </a:r>
              <a:r>
                <a:rPr lang="zh-CN" altLang="en-US" sz="1200" dirty="0"/>
                <a:t>个工作内日完成项目</a:t>
              </a:r>
              <a:r>
                <a:rPr lang="en-US" altLang="zh-CN" sz="1200" dirty="0"/>
                <a:t>debug</a:t>
              </a:r>
              <a:r>
                <a:rPr lang="zh-CN" altLang="en-US" sz="1200" dirty="0"/>
                <a:t>工作</a:t>
              </a:r>
              <a:endParaRPr lang="en-US" altLang="zh-CN" sz="1200" dirty="0"/>
            </a:p>
          </p:txBody>
        </p:sp>
        <p:sp>
          <p:nvSpPr>
            <p:cNvPr id="31" name="ïṣľîḋe">
              <a:extLst>
                <a:ext uri="{FF2B5EF4-FFF2-40B4-BE49-F238E27FC236}">
                  <a16:creationId xmlns:a16="http://schemas.microsoft.com/office/drawing/2014/main" id="{F6EC6B0C-BF71-4AD1-8878-AC975D21D7D5}"/>
                </a:ext>
              </a:extLst>
            </p:cNvPr>
            <p:cNvSpPr txBox="1"/>
            <p:nvPr/>
          </p:nvSpPr>
          <p:spPr bwMode="auto">
            <a:xfrm>
              <a:off x="8914640" y="3649980"/>
              <a:ext cx="1847812" cy="1286711"/>
            </a:xfrm>
            <a:prstGeom prst="rect">
              <a:avLst/>
            </a:prstGeom>
            <a:noFill/>
          </p:spPr>
          <p:txBody>
            <a:bodyPr wrap="square" lIns="90000" tIns="46800" rIns="90000" bIns="46800" anchor="t" anchorCtr="1">
              <a:normAutofit lnSpcReduction="10000"/>
            </a:bodyPr>
            <a:lstStyle/>
            <a:p>
              <a:pPr marL="171450" indent="-171450" algn="ctr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200" dirty="0"/>
                <a:t>3</a:t>
              </a:r>
              <a:r>
                <a:rPr lang="zh-CN" altLang="en-US" sz="1200" dirty="0"/>
                <a:t>个工作日内完成软件的封装</a:t>
              </a:r>
              <a:endParaRPr lang="en-US" altLang="zh-CN" sz="1200" dirty="0"/>
            </a:p>
            <a:p>
              <a:pPr marL="171450" indent="-171450" algn="ctr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200" dirty="0"/>
                <a:t>3</a:t>
              </a:r>
              <a:r>
                <a:rPr lang="zh-CN" altLang="en-US" sz="1200" dirty="0"/>
                <a:t>个工作日内完成软件的使用手册</a:t>
              </a:r>
              <a:endParaRPr lang="en-US" altLang="zh-CN" sz="1200" dirty="0"/>
            </a:p>
            <a:p>
              <a:pPr marL="171450" indent="-171450" algn="ctr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200" dirty="0"/>
                <a:t>3</a:t>
              </a:r>
              <a:r>
                <a:rPr lang="zh-CN" altLang="en-US" sz="1200" dirty="0"/>
                <a:t>个工作日内完成项目的总结文档</a:t>
              </a:r>
              <a:endParaRPr lang="en-US" altLang="zh-CN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75148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7101C-BB1B-4E35-A8B4-8D1DFF9D4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项目工作说明 </a:t>
            </a:r>
            <a:r>
              <a:rPr lang="en-US" altLang="zh-CN" dirty="0"/>
              <a:t>– </a:t>
            </a:r>
            <a:r>
              <a:rPr lang="zh-CN" altLang="en-US" dirty="0"/>
              <a:t>任务分解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B1EAC5-082F-4010-9015-A3F8E2A0E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pic>
        <p:nvPicPr>
          <p:cNvPr id="181" name="图片 180">
            <a:extLst>
              <a:ext uri="{FF2B5EF4-FFF2-40B4-BE49-F238E27FC236}">
                <a16:creationId xmlns:a16="http://schemas.microsoft.com/office/drawing/2014/main" id="{02CB2064-916D-44A7-816A-50ED1BAF2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349" y="1188719"/>
            <a:ext cx="6201951" cy="526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614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C17EA-CF21-4DB5-A5B8-BBC18180E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项目工作说明 </a:t>
            </a:r>
            <a:r>
              <a:rPr lang="en-US" altLang="zh-CN" dirty="0"/>
              <a:t>– </a:t>
            </a:r>
            <a:r>
              <a:rPr lang="zh-CN" altLang="en-US" dirty="0"/>
              <a:t>交付件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8B5620-F534-4F7A-90E1-716715CA0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grpSp>
        <p:nvGrpSpPr>
          <p:cNvPr id="31" name="7380f621-b819-46d6-ae8c-a107d8b83e19" descr="JBoAAB+LCAAAAAAABADtlduO2jAQht/Fbe8oShwTdnMXWtGinlBB7VYVFykx4CpxUGJW7KK8+9oQBzuHJVsJqRzuiP2PPfPP4G8DXrOHJQYOGIVezN4Tbx574YDhELTAwAcOXQVBC/QI9Qmdf4ij1TIBzu9NHqbu/CRs8cMLVljEUsKIF+w+nZJeyr4QSsJVmMmMtsGXvLWyZBq7ReL7AVZlA8pwfJ/fYIq17e8Ri/kF/SgOPcYv3BjpG5BtAQfZbSMVwT5e86AWGO/Skvlk6QkDKusUG6LMYZQwEtF9xNDjvmGeUkWxhaC9lKeFY0amXuAGZE5DTEXGvADMpgu++zGKyWNEmb7/Gc8Y3/yE8TKzb0Qe+XUzL0iwNGHhLfFXfo2sbbtg8rDvOPAYudcU2poJ0ryqXCTMKMpa2smT3Mu9N7xSnrJmcdqqtWeM1+xlhooI1c2q1tcVs01HHKCmnqXwsrylLf80E4VgtZpvs1mC2d0Qx1OeTe9Bsz+b+KJm3xHxN4FS8KvuEKPdKWvUQ94qirvsr5fps6/qeds5Wz1u6tg82x590IrNKvte1bdJRefy1+pdFETx4ddKykr73AkyxeMFDrHUjAllLvV56r58qnoxmS8YxUkiDfzzF0+ZEuZ0hGqVLPiZr/p9BLu26wJZqZFWPVnywqZPVkHfZDi3IeWRdKdiTrLMlYko1SnTb9DjSakurZm7xeeb+Z+jxzZV9MALQw9sgh7YDD1QQw88XfTAK3qOhJ66cVPH5vCzBFX0wDNFj62hx7Rvbl2jEj3wLNEDLwA9CKrosS4MPVYT9FjN0GNp6LFOFz3WFT1HQk/duKljc/hZslT0WGeKnq6GHqvv2rewEj3WWaLHugD02B0VPejC0IOaoAc1Qw/S0INOFz3oip4joadu3NSxOfwsIRU96EzRc6Ohp2PaXRdVogedJXpQY/RM0if6qerbJBoAAA==">
            <a:extLst>
              <a:ext uri="{FF2B5EF4-FFF2-40B4-BE49-F238E27FC236}">
                <a16:creationId xmlns:a16="http://schemas.microsoft.com/office/drawing/2014/main" id="{663796A9-AB01-4C4C-8CC7-3AABD58A3763}"/>
              </a:ext>
            </a:extLst>
          </p:cNvPr>
          <p:cNvGrpSpPr>
            <a:grpSpLocks noChangeAspect="1"/>
          </p:cNvGrpSpPr>
          <p:nvPr/>
        </p:nvGrpSpPr>
        <p:grpSpPr>
          <a:xfrm>
            <a:off x="279111" y="1800934"/>
            <a:ext cx="5917382" cy="3051969"/>
            <a:chOff x="2616261" y="1695450"/>
            <a:chExt cx="7756464" cy="4000500"/>
          </a:xfrm>
        </p:grpSpPr>
        <p:sp>
          <p:nvSpPr>
            <p:cNvPr id="32" name="AreaShape">
              <a:extLst>
                <a:ext uri="{FF2B5EF4-FFF2-40B4-BE49-F238E27FC236}">
                  <a16:creationId xmlns:a16="http://schemas.microsoft.com/office/drawing/2014/main" id="{23027A8C-A121-4C66-9A2D-58BE4E694C8D}"/>
                </a:ext>
              </a:extLst>
            </p:cNvPr>
            <p:cNvSpPr txBox="1"/>
            <p:nvPr/>
          </p:nvSpPr>
          <p:spPr>
            <a:xfrm>
              <a:off x="2616261" y="1695450"/>
              <a:ext cx="7756464" cy="4000500"/>
            </a:xfrm>
            <a:prstGeom prst="rect">
              <a:avLst/>
            </a:prstGeom>
            <a:noFill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ExtraShape">
              <a:extLst>
                <a:ext uri="{FF2B5EF4-FFF2-40B4-BE49-F238E27FC236}">
                  <a16:creationId xmlns:a16="http://schemas.microsoft.com/office/drawing/2014/main" id="{2D2F59B5-B0BF-4610-9CA9-A2BB82DEF199}"/>
                </a:ext>
              </a:extLst>
            </p:cNvPr>
            <p:cNvSpPr/>
            <p:nvPr/>
          </p:nvSpPr>
          <p:spPr bwMode="auto">
            <a:xfrm>
              <a:off x="4578830" y="1966049"/>
              <a:ext cx="762096" cy="3431093"/>
            </a:xfrm>
            <a:custGeom>
              <a:avLst/>
              <a:gdLst>
                <a:gd name="connsiteX0" fmla="*/ 15714 w 762097"/>
                <a:gd name="connsiteY0" fmla="*/ 3161045 h 3431093"/>
                <a:gd name="connsiteX1" fmla="*/ 746384 w 762097"/>
                <a:gd name="connsiteY1" fmla="*/ 3161045 h 3431093"/>
                <a:gd name="connsiteX2" fmla="*/ 762097 w 762097"/>
                <a:gd name="connsiteY2" fmla="*/ 3176700 h 3431093"/>
                <a:gd name="connsiteX3" fmla="*/ 762097 w 762097"/>
                <a:gd name="connsiteY3" fmla="*/ 3415438 h 3431093"/>
                <a:gd name="connsiteX4" fmla="*/ 746384 w 762097"/>
                <a:gd name="connsiteY4" fmla="*/ 3431093 h 3431093"/>
                <a:gd name="connsiteX5" fmla="*/ 15714 w 762097"/>
                <a:gd name="connsiteY5" fmla="*/ 3431093 h 3431093"/>
                <a:gd name="connsiteX6" fmla="*/ 0 w 762097"/>
                <a:gd name="connsiteY6" fmla="*/ 3415438 h 3431093"/>
                <a:gd name="connsiteX7" fmla="*/ 0 w 762097"/>
                <a:gd name="connsiteY7" fmla="*/ 3176700 h 3431093"/>
                <a:gd name="connsiteX8" fmla="*/ 15714 w 762097"/>
                <a:gd name="connsiteY8" fmla="*/ 3161045 h 3431093"/>
                <a:gd name="connsiteX9" fmla="*/ 15714 w 762097"/>
                <a:gd name="connsiteY9" fmla="*/ 0 h 3431093"/>
                <a:gd name="connsiteX10" fmla="*/ 746384 w 762097"/>
                <a:gd name="connsiteY10" fmla="*/ 0 h 3431093"/>
                <a:gd name="connsiteX11" fmla="*/ 762097 w 762097"/>
                <a:gd name="connsiteY11" fmla="*/ 15621 h 3431093"/>
                <a:gd name="connsiteX12" fmla="*/ 762097 w 762097"/>
                <a:gd name="connsiteY12" fmla="*/ 257741 h 3431093"/>
                <a:gd name="connsiteX13" fmla="*/ 746384 w 762097"/>
                <a:gd name="connsiteY13" fmla="*/ 273361 h 3431093"/>
                <a:gd name="connsiteX14" fmla="*/ 15714 w 762097"/>
                <a:gd name="connsiteY14" fmla="*/ 273361 h 3431093"/>
                <a:gd name="connsiteX15" fmla="*/ 0 w 762097"/>
                <a:gd name="connsiteY15" fmla="*/ 257741 h 3431093"/>
                <a:gd name="connsiteX16" fmla="*/ 0 w 762097"/>
                <a:gd name="connsiteY16" fmla="*/ 15621 h 3431093"/>
                <a:gd name="connsiteX17" fmla="*/ 15714 w 762097"/>
                <a:gd name="connsiteY17" fmla="*/ 0 h 3431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62097" h="3431093">
                  <a:moveTo>
                    <a:pt x="15714" y="3161045"/>
                  </a:moveTo>
                  <a:cubicBezTo>
                    <a:pt x="746384" y="3161045"/>
                    <a:pt x="746384" y="3161045"/>
                    <a:pt x="746384" y="3161045"/>
                  </a:cubicBezTo>
                  <a:cubicBezTo>
                    <a:pt x="754241" y="3161045"/>
                    <a:pt x="762097" y="3168873"/>
                    <a:pt x="762097" y="3176700"/>
                  </a:cubicBezTo>
                  <a:cubicBezTo>
                    <a:pt x="762097" y="3415438"/>
                    <a:pt x="762097" y="3415438"/>
                    <a:pt x="762097" y="3415438"/>
                  </a:cubicBezTo>
                  <a:cubicBezTo>
                    <a:pt x="762097" y="3423266"/>
                    <a:pt x="754241" y="3431093"/>
                    <a:pt x="746384" y="3431093"/>
                  </a:cubicBezTo>
                  <a:cubicBezTo>
                    <a:pt x="15714" y="3431093"/>
                    <a:pt x="15714" y="3431093"/>
                    <a:pt x="15714" y="3431093"/>
                  </a:cubicBezTo>
                  <a:cubicBezTo>
                    <a:pt x="7857" y="3431093"/>
                    <a:pt x="0" y="3423266"/>
                    <a:pt x="0" y="3415438"/>
                  </a:cubicBezTo>
                  <a:cubicBezTo>
                    <a:pt x="0" y="3176700"/>
                    <a:pt x="0" y="3176700"/>
                    <a:pt x="0" y="3176700"/>
                  </a:cubicBezTo>
                  <a:cubicBezTo>
                    <a:pt x="0" y="3168873"/>
                    <a:pt x="7857" y="3161045"/>
                    <a:pt x="15714" y="3161045"/>
                  </a:cubicBezTo>
                  <a:close/>
                  <a:moveTo>
                    <a:pt x="15714" y="0"/>
                  </a:moveTo>
                  <a:cubicBezTo>
                    <a:pt x="746384" y="0"/>
                    <a:pt x="746384" y="0"/>
                    <a:pt x="746384" y="0"/>
                  </a:cubicBezTo>
                  <a:cubicBezTo>
                    <a:pt x="754241" y="0"/>
                    <a:pt x="762097" y="7810"/>
                    <a:pt x="762097" y="15621"/>
                  </a:cubicBezTo>
                  <a:cubicBezTo>
                    <a:pt x="762097" y="257741"/>
                    <a:pt x="762097" y="257741"/>
                    <a:pt x="762097" y="257741"/>
                  </a:cubicBezTo>
                  <a:cubicBezTo>
                    <a:pt x="762097" y="265551"/>
                    <a:pt x="754241" y="273361"/>
                    <a:pt x="746384" y="273361"/>
                  </a:cubicBezTo>
                  <a:cubicBezTo>
                    <a:pt x="15714" y="273361"/>
                    <a:pt x="15714" y="273361"/>
                    <a:pt x="15714" y="273361"/>
                  </a:cubicBezTo>
                  <a:cubicBezTo>
                    <a:pt x="7857" y="273361"/>
                    <a:pt x="0" y="265551"/>
                    <a:pt x="0" y="257741"/>
                  </a:cubicBezTo>
                  <a:cubicBezTo>
                    <a:pt x="0" y="15621"/>
                    <a:pt x="0" y="15621"/>
                    <a:pt x="0" y="15621"/>
                  </a:cubicBezTo>
                  <a:cubicBezTo>
                    <a:pt x="0" y="7810"/>
                    <a:pt x="7857" y="0"/>
                    <a:pt x="15714" y="0"/>
                  </a:cubicBezTo>
                  <a:close/>
                </a:path>
              </a:pathLst>
            </a:custGeom>
            <a:solidFill>
              <a:srgbClr val="77849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ExtraShape">
              <a:extLst>
                <a:ext uri="{FF2B5EF4-FFF2-40B4-BE49-F238E27FC236}">
                  <a16:creationId xmlns:a16="http://schemas.microsoft.com/office/drawing/2014/main" id="{35FEF1B7-3662-47C8-AC94-F79EF5F14960}"/>
                </a:ext>
              </a:extLst>
            </p:cNvPr>
            <p:cNvSpPr/>
            <p:nvPr/>
          </p:nvSpPr>
          <p:spPr bwMode="auto">
            <a:xfrm>
              <a:off x="4689832" y="2239409"/>
              <a:ext cx="541752" cy="288768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ExtraShape">
              <a:extLst>
                <a:ext uri="{FF2B5EF4-FFF2-40B4-BE49-F238E27FC236}">
                  <a16:creationId xmlns:a16="http://schemas.microsoft.com/office/drawing/2014/main" id="{D3A39678-6818-4D07-9006-5E34E7D28AFF}"/>
                </a:ext>
              </a:extLst>
            </p:cNvPr>
            <p:cNvSpPr/>
            <p:nvPr/>
          </p:nvSpPr>
          <p:spPr bwMode="auto">
            <a:xfrm>
              <a:off x="4771012" y="2318931"/>
              <a:ext cx="381048" cy="2725326"/>
            </a:xfrm>
            <a:custGeom>
              <a:avLst/>
              <a:gdLst>
                <a:gd name="connsiteX0" fmla="*/ 27499 w 381048"/>
                <a:gd name="connsiteY0" fmla="*/ 2670653 h 2725326"/>
                <a:gd name="connsiteX1" fmla="*/ 353550 w 381048"/>
                <a:gd name="connsiteY1" fmla="*/ 2670653 h 2725326"/>
                <a:gd name="connsiteX2" fmla="*/ 381048 w 381048"/>
                <a:gd name="connsiteY2" fmla="*/ 2697990 h 2725326"/>
                <a:gd name="connsiteX3" fmla="*/ 353550 w 381048"/>
                <a:gd name="connsiteY3" fmla="*/ 2725326 h 2725326"/>
                <a:gd name="connsiteX4" fmla="*/ 27499 w 381048"/>
                <a:gd name="connsiteY4" fmla="*/ 2725326 h 2725326"/>
                <a:gd name="connsiteX5" fmla="*/ 0 w 381048"/>
                <a:gd name="connsiteY5" fmla="*/ 2697990 h 2725326"/>
                <a:gd name="connsiteX6" fmla="*/ 27499 w 381048"/>
                <a:gd name="connsiteY6" fmla="*/ 2670653 h 2725326"/>
                <a:gd name="connsiteX7" fmla="*/ 27499 w 381048"/>
                <a:gd name="connsiteY7" fmla="*/ 0 h 2725326"/>
                <a:gd name="connsiteX8" fmla="*/ 353550 w 381048"/>
                <a:gd name="connsiteY8" fmla="*/ 0 h 2725326"/>
                <a:gd name="connsiteX9" fmla="*/ 381048 w 381048"/>
                <a:gd name="connsiteY9" fmla="*/ 27337 h 2725326"/>
                <a:gd name="connsiteX10" fmla="*/ 353550 w 381048"/>
                <a:gd name="connsiteY10" fmla="*/ 54673 h 2725326"/>
                <a:gd name="connsiteX11" fmla="*/ 27499 w 381048"/>
                <a:gd name="connsiteY11" fmla="*/ 54673 h 2725326"/>
                <a:gd name="connsiteX12" fmla="*/ 0 w 381048"/>
                <a:gd name="connsiteY12" fmla="*/ 27337 h 2725326"/>
                <a:gd name="connsiteX13" fmla="*/ 27499 w 381048"/>
                <a:gd name="connsiteY13" fmla="*/ 0 h 2725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48" h="2725326">
                  <a:moveTo>
                    <a:pt x="27499" y="2670653"/>
                  </a:moveTo>
                  <a:cubicBezTo>
                    <a:pt x="353550" y="2670653"/>
                    <a:pt x="353550" y="2670653"/>
                    <a:pt x="353550" y="2670653"/>
                  </a:cubicBezTo>
                  <a:cubicBezTo>
                    <a:pt x="369263" y="2670653"/>
                    <a:pt x="381048" y="2682369"/>
                    <a:pt x="381048" y="2697990"/>
                  </a:cubicBezTo>
                  <a:cubicBezTo>
                    <a:pt x="381048" y="2713611"/>
                    <a:pt x="369263" y="2725326"/>
                    <a:pt x="353550" y="2725326"/>
                  </a:cubicBezTo>
                  <a:cubicBezTo>
                    <a:pt x="27499" y="2725326"/>
                    <a:pt x="27499" y="2725326"/>
                    <a:pt x="27499" y="2725326"/>
                  </a:cubicBezTo>
                  <a:cubicBezTo>
                    <a:pt x="11785" y="2725326"/>
                    <a:pt x="0" y="2713611"/>
                    <a:pt x="0" y="2697990"/>
                  </a:cubicBezTo>
                  <a:cubicBezTo>
                    <a:pt x="0" y="2682369"/>
                    <a:pt x="11785" y="2670653"/>
                    <a:pt x="27499" y="2670653"/>
                  </a:cubicBezTo>
                  <a:close/>
                  <a:moveTo>
                    <a:pt x="27499" y="0"/>
                  </a:moveTo>
                  <a:cubicBezTo>
                    <a:pt x="353550" y="0"/>
                    <a:pt x="353550" y="0"/>
                    <a:pt x="353550" y="0"/>
                  </a:cubicBezTo>
                  <a:cubicBezTo>
                    <a:pt x="369263" y="0"/>
                    <a:pt x="381048" y="15621"/>
                    <a:pt x="381048" y="27337"/>
                  </a:cubicBezTo>
                  <a:cubicBezTo>
                    <a:pt x="381048" y="42957"/>
                    <a:pt x="369263" y="54673"/>
                    <a:pt x="353550" y="54673"/>
                  </a:cubicBezTo>
                  <a:cubicBezTo>
                    <a:pt x="27499" y="54673"/>
                    <a:pt x="27499" y="54673"/>
                    <a:pt x="27499" y="54673"/>
                  </a:cubicBezTo>
                  <a:cubicBezTo>
                    <a:pt x="11785" y="54673"/>
                    <a:pt x="0" y="42957"/>
                    <a:pt x="0" y="27337"/>
                  </a:cubicBezTo>
                  <a:cubicBezTo>
                    <a:pt x="0" y="15621"/>
                    <a:pt x="11785" y="0"/>
                    <a:pt x="2749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ExtraShape">
              <a:extLst>
                <a:ext uri="{FF2B5EF4-FFF2-40B4-BE49-F238E27FC236}">
                  <a16:creationId xmlns:a16="http://schemas.microsoft.com/office/drawing/2014/main" id="{83FD6758-3AED-423C-A4C3-5D3D0C26F1B4}"/>
                </a:ext>
              </a:extLst>
            </p:cNvPr>
            <p:cNvSpPr/>
            <p:nvPr/>
          </p:nvSpPr>
          <p:spPr bwMode="auto">
            <a:xfrm>
              <a:off x="3248475" y="1937884"/>
              <a:ext cx="3424466" cy="3487422"/>
            </a:xfrm>
            <a:custGeom>
              <a:avLst/>
              <a:gdLst>
                <a:gd name="T0" fmla="*/ 866 w 872"/>
                <a:gd name="T1" fmla="*/ 874 h 888"/>
                <a:gd name="T2" fmla="*/ 539 w 872"/>
                <a:gd name="T3" fmla="*/ 874 h 888"/>
                <a:gd name="T4" fmla="*/ 540 w 872"/>
                <a:gd name="T5" fmla="*/ 867 h 888"/>
                <a:gd name="T6" fmla="*/ 540 w 872"/>
                <a:gd name="T7" fmla="*/ 826 h 888"/>
                <a:gd name="T8" fmla="*/ 519 w 872"/>
                <a:gd name="T9" fmla="*/ 805 h 888"/>
                <a:gd name="T10" fmla="*/ 512 w 872"/>
                <a:gd name="T11" fmla="*/ 805 h 888"/>
                <a:gd name="T12" fmla="*/ 512 w 872"/>
                <a:gd name="T13" fmla="*/ 84 h 888"/>
                <a:gd name="T14" fmla="*/ 519 w 872"/>
                <a:gd name="T15" fmla="*/ 84 h 888"/>
                <a:gd name="T16" fmla="*/ 540 w 872"/>
                <a:gd name="T17" fmla="*/ 63 h 888"/>
                <a:gd name="T18" fmla="*/ 540 w 872"/>
                <a:gd name="T19" fmla="*/ 21 h 888"/>
                <a:gd name="T20" fmla="*/ 519 w 872"/>
                <a:gd name="T21" fmla="*/ 0 h 888"/>
                <a:gd name="T22" fmla="*/ 353 w 872"/>
                <a:gd name="T23" fmla="*/ 0 h 888"/>
                <a:gd name="T24" fmla="*/ 332 w 872"/>
                <a:gd name="T25" fmla="*/ 21 h 888"/>
                <a:gd name="T26" fmla="*/ 332 w 872"/>
                <a:gd name="T27" fmla="*/ 63 h 888"/>
                <a:gd name="T28" fmla="*/ 353 w 872"/>
                <a:gd name="T29" fmla="*/ 84 h 888"/>
                <a:gd name="T30" fmla="*/ 360 w 872"/>
                <a:gd name="T31" fmla="*/ 84 h 888"/>
                <a:gd name="T32" fmla="*/ 360 w 872"/>
                <a:gd name="T33" fmla="*/ 805 h 888"/>
                <a:gd name="T34" fmla="*/ 353 w 872"/>
                <a:gd name="T35" fmla="*/ 805 h 888"/>
                <a:gd name="T36" fmla="*/ 332 w 872"/>
                <a:gd name="T37" fmla="*/ 826 h 888"/>
                <a:gd name="T38" fmla="*/ 332 w 872"/>
                <a:gd name="T39" fmla="*/ 867 h 888"/>
                <a:gd name="T40" fmla="*/ 333 w 872"/>
                <a:gd name="T41" fmla="*/ 874 h 888"/>
                <a:gd name="T42" fmla="*/ 7 w 872"/>
                <a:gd name="T43" fmla="*/ 874 h 888"/>
                <a:gd name="T44" fmla="*/ 0 w 872"/>
                <a:gd name="T45" fmla="*/ 881 h 888"/>
                <a:gd name="T46" fmla="*/ 7 w 872"/>
                <a:gd name="T47" fmla="*/ 888 h 888"/>
                <a:gd name="T48" fmla="*/ 353 w 872"/>
                <a:gd name="T49" fmla="*/ 888 h 888"/>
                <a:gd name="T50" fmla="*/ 519 w 872"/>
                <a:gd name="T51" fmla="*/ 888 h 888"/>
                <a:gd name="T52" fmla="*/ 866 w 872"/>
                <a:gd name="T53" fmla="*/ 888 h 888"/>
                <a:gd name="T54" fmla="*/ 872 w 872"/>
                <a:gd name="T55" fmla="*/ 881 h 888"/>
                <a:gd name="T56" fmla="*/ 866 w 872"/>
                <a:gd name="T57" fmla="*/ 874 h 888"/>
                <a:gd name="T58" fmla="*/ 346 w 872"/>
                <a:gd name="T59" fmla="*/ 63 h 888"/>
                <a:gd name="T60" fmla="*/ 346 w 872"/>
                <a:gd name="T61" fmla="*/ 21 h 888"/>
                <a:gd name="T62" fmla="*/ 353 w 872"/>
                <a:gd name="T63" fmla="*/ 14 h 888"/>
                <a:gd name="T64" fmla="*/ 519 w 872"/>
                <a:gd name="T65" fmla="*/ 14 h 888"/>
                <a:gd name="T66" fmla="*/ 526 w 872"/>
                <a:gd name="T67" fmla="*/ 21 h 888"/>
                <a:gd name="T68" fmla="*/ 526 w 872"/>
                <a:gd name="T69" fmla="*/ 63 h 888"/>
                <a:gd name="T70" fmla="*/ 519 w 872"/>
                <a:gd name="T71" fmla="*/ 70 h 888"/>
                <a:gd name="T72" fmla="*/ 505 w 872"/>
                <a:gd name="T73" fmla="*/ 70 h 888"/>
                <a:gd name="T74" fmla="*/ 505 w 872"/>
                <a:gd name="T75" fmla="*/ 70 h 888"/>
                <a:gd name="T76" fmla="*/ 367 w 872"/>
                <a:gd name="T77" fmla="*/ 70 h 888"/>
                <a:gd name="T78" fmla="*/ 367 w 872"/>
                <a:gd name="T79" fmla="*/ 70 h 888"/>
                <a:gd name="T80" fmla="*/ 353 w 872"/>
                <a:gd name="T81" fmla="*/ 70 h 888"/>
                <a:gd name="T82" fmla="*/ 346 w 872"/>
                <a:gd name="T83" fmla="*/ 63 h 888"/>
                <a:gd name="T84" fmla="*/ 374 w 872"/>
                <a:gd name="T85" fmla="*/ 84 h 888"/>
                <a:gd name="T86" fmla="*/ 499 w 872"/>
                <a:gd name="T87" fmla="*/ 84 h 888"/>
                <a:gd name="T88" fmla="*/ 499 w 872"/>
                <a:gd name="T89" fmla="*/ 805 h 888"/>
                <a:gd name="T90" fmla="*/ 374 w 872"/>
                <a:gd name="T91" fmla="*/ 805 h 888"/>
                <a:gd name="T92" fmla="*/ 374 w 872"/>
                <a:gd name="T93" fmla="*/ 84 h 888"/>
                <a:gd name="T94" fmla="*/ 346 w 872"/>
                <a:gd name="T95" fmla="*/ 867 h 888"/>
                <a:gd name="T96" fmla="*/ 346 w 872"/>
                <a:gd name="T97" fmla="*/ 826 h 888"/>
                <a:gd name="T98" fmla="*/ 353 w 872"/>
                <a:gd name="T99" fmla="*/ 819 h 888"/>
                <a:gd name="T100" fmla="*/ 519 w 872"/>
                <a:gd name="T101" fmla="*/ 819 h 888"/>
                <a:gd name="T102" fmla="*/ 526 w 872"/>
                <a:gd name="T103" fmla="*/ 826 h 888"/>
                <a:gd name="T104" fmla="*/ 526 w 872"/>
                <a:gd name="T105" fmla="*/ 867 h 888"/>
                <a:gd name="T106" fmla="*/ 519 w 872"/>
                <a:gd name="T107" fmla="*/ 874 h 888"/>
                <a:gd name="T108" fmla="*/ 353 w 872"/>
                <a:gd name="T109" fmla="*/ 874 h 888"/>
                <a:gd name="T110" fmla="*/ 346 w 872"/>
                <a:gd name="T111" fmla="*/ 867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72" h="888">
                  <a:moveTo>
                    <a:pt x="866" y="874"/>
                  </a:moveTo>
                  <a:cubicBezTo>
                    <a:pt x="539" y="874"/>
                    <a:pt x="539" y="874"/>
                    <a:pt x="539" y="874"/>
                  </a:cubicBezTo>
                  <a:cubicBezTo>
                    <a:pt x="540" y="872"/>
                    <a:pt x="540" y="870"/>
                    <a:pt x="540" y="867"/>
                  </a:cubicBezTo>
                  <a:cubicBezTo>
                    <a:pt x="540" y="826"/>
                    <a:pt x="540" y="826"/>
                    <a:pt x="540" y="826"/>
                  </a:cubicBezTo>
                  <a:cubicBezTo>
                    <a:pt x="540" y="814"/>
                    <a:pt x="531" y="805"/>
                    <a:pt x="519" y="805"/>
                  </a:cubicBezTo>
                  <a:cubicBezTo>
                    <a:pt x="512" y="805"/>
                    <a:pt x="512" y="805"/>
                    <a:pt x="512" y="805"/>
                  </a:cubicBezTo>
                  <a:cubicBezTo>
                    <a:pt x="512" y="84"/>
                    <a:pt x="512" y="84"/>
                    <a:pt x="512" y="84"/>
                  </a:cubicBezTo>
                  <a:cubicBezTo>
                    <a:pt x="519" y="84"/>
                    <a:pt x="519" y="84"/>
                    <a:pt x="519" y="84"/>
                  </a:cubicBezTo>
                  <a:cubicBezTo>
                    <a:pt x="531" y="84"/>
                    <a:pt x="540" y="74"/>
                    <a:pt x="540" y="63"/>
                  </a:cubicBezTo>
                  <a:cubicBezTo>
                    <a:pt x="540" y="21"/>
                    <a:pt x="540" y="21"/>
                    <a:pt x="540" y="21"/>
                  </a:cubicBezTo>
                  <a:cubicBezTo>
                    <a:pt x="540" y="10"/>
                    <a:pt x="531" y="0"/>
                    <a:pt x="519" y="0"/>
                  </a:cubicBezTo>
                  <a:cubicBezTo>
                    <a:pt x="353" y="0"/>
                    <a:pt x="353" y="0"/>
                    <a:pt x="353" y="0"/>
                  </a:cubicBezTo>
                  <a:cubicBezTo>
                    <a:pt x="341" y="0"/>
                    <a:pt x="332" y="10"/>
                    <a:pt x="332" y="21"/>
                  </a:cubicBezTo>
                  <a:cubicBezTo>
                    <a:pt x="332" y="63"/>
                    <a:pt x="332" y="63"/>
                    <a:pt x="332" y="63"/>
                  </a:cubicBezTo>
                  <a:cubicBezTo>
                    <a:pt x="332" y="74"/>
                    <a:pt x="341" y="84"/>
                    <a:pt x="353" y="84"/>
                  </a:cubicBezTo>
                  <a:cubicBezTo>
                    <a:pt x="360" y="84"/>
                    <a:pt x="360" y="84"/>
                    <a:pt x="360" y="84"/>
                  </a:cubicBezTo>
                  <a:cubicBezTo>
                    <a:pt x="360" y="805"/>
                    <a:pt x="360" y="805"/>
                    <a:pt x="360" y="805"/>
                  </a:cubicBezTo>
                  <a:cubicBezTo>
                    <a:pt x="353" y="805"/>
                    <a:pt x="353" y="805"/>
                    <a:pt x="353" y="805"/>
                  </a:cubicBezTo>
                  <a:cubicBezTo>
                    <a:pt x="341" y="805"/>
                    <a:pt x="332" y="814"/>
                    <a:pt x="332" y="826"/>
                  </a:cubicBezTo>
                  <a:cubicBezTo>
                    <a:pt x="332" y="867"/>
                    <a:pt x="332" y="867"/>
                    <a:pt x="332" y="867"/>
                  </a:cubicBezTo>
                  <a:cubicBezTo>
                    <a:pt x="332" y="870"/>
                    <a:pt x="333" y="872"/>
                    <a:pt x="333" y="874"/>
                  </a:cubicBezTo>
                  <a:cubicBezTo>
                    <a:pt x="7" y="874"/>
                    <a:pt x="7" y="874"/>
                    <a:pt x="7" y="874"/>
                  </a:cubicBezTo>
                  <a:cubicBezTo>
                    <a:pt x="3" y="874"/>
                    <a:pt x="0" y="877"/>
                    <a:pt x="0" y="881"/>
                  </a:cubicBezTo>
                  <a:cubicBezTo>
                    <a:pt x="0" y="885"/>
                    <a:pt x="3" y="888"/>
                    <a:pt x="7" y="888"/>
                  </a:cubicBezTo>
                  <a:cubicBezTo>
                    <a:pt x="353" y="888"/>
                    <a:pt x="353" y="888"/>
                    <a:pt x="353" y="888"/>
                  </a:cubicBezTo>
                  <a:cubicBezTo>
                    <a:pt x="519" y="888"/>
                    <a:pt x="519" y="888"/>
                    <a:pt x="519" y="888"/>
                  </a:cubicBezTo>
                  <a:cubicBezTo>
                    <a:pt x="866" y="888"/>
                    <a:pt x="866" y="888"/>
                    <a:pt x="866" y="888"/>
                  </a:cubicBezTo>
                  <a:cubicBezTo>
                    <a:pt x="869" y="888"/>
                    <a:pt x="872" y="885"/>
                    <a:pt x="872" y="881"/>
                  </a:cubicBezTo>
                  <a:cubicBezTo>
                    <a:pt x="872" y="877"/>
                    <a:pt x="869" y="874"/>
                    <a:pt x="866" y="874"/>
                  </a:cubicBezTo>
                  <a:close/>
                  <a:moveTo>
                    <a:pt x="346" y="63"/>
                  </a:moveTo>
                  <a:cubicBezTo>
                    <a:pt x="346" y="21"/>
                    <a:pt x="346" y="21"/>
                    <a:pt x="346" y="21"/>
                  </a:cubicBezTo>
                  <a:cubicBezTo>
                    <a:pt x="346" y="17"/>
                    <a:pt x="349" y="14"/>
                    <a:pt x="353" y="14"/>
                  </a:cubicBezTo>
                  <a:cubicBezTo>
                    <a:pt x="519" y="14"/>
                    <a:pt x="519" y="14"/>
                    <a:pt x="519" y="14"/>
                  </a:cubicBezTo>
                  <a:cubicBezTo>
                    <a:pt x="523" y="14"/>
                    <a:pt x="526" y="17"/>
                    <a:pt x="526" y="21"/>
                  </a:cubicBezTo>
                  <a:cubicBezTo>
                    <a:pt x="526" y="63"/>
                    <a:pt x="526" y="63"/>
                    <a:pt x="526" y="63"/>
                  </a:cubicBezTo>
                  <a:cubicBezTo>
                    <a:pt x="526" y="67"/>
                    <a:pt x="523" y="70"/>
                    <a:pt x="519" y="70"/>
                  </a:cubicBezTo>
                  <a:cubicBezTo>
                    <a:pt x="505" y="70"/>
                    <a:pt x="505" y="70"/>
                    <a:pt x="505" y="70"/>
                  </a:cubicBezTo>
                  <a:cubicBezTo>
                    <a:pt x="505" y="70"/>
                    <a:pt x="505" y="70"/>
                    <a:pt x="505" y="70"/>
                  </a:cubicBezTo>
                  <a:cubicBezTo>
                    <a:pt x="367" y="70"/>
                    <a:pt x="367" y="70"/>
                    <a:pt x="367" y="70"/>
                  </a:cubicBezTo>
                  <a:cubicBezTo>
                    <a:pt x="367" y="70"/>
                    <a:pt x="367" y="70"/>
                    <a:pt x="367" y="70"/>
                  </a:cubicBezTo>
                  <a:cubicBezTo>
                    <a:pt x="353" y="70"/>
                    <a:pt x="353" y="70"/>
                    <a:pt x="353" y="70"/>
                  </a:cubicBezTo>
                  <a:cubicBezTo>
                    <a:pt x="349" y="70"/>
                    <a:pt x="346" y="67"/>
                    <a:pt x="346" y="63"/>
                  </a:cubicBezTo>
                  <a:close/>
                  <a:moveTo>
                    <a:pt x="374" y="84"/>
                  </a:moveTo>
                  <a:cubicBezTo>
                    <a:pt x="499" y="84"/>
                    <a:pt x="499" y="84"/>
                    <a:pt x="499" y="84"/>
                  </a:cubicBezTo>
                  <a:cubicBezTo>
                    <a:pt x="499" y="805"/>
                    <a:pt x="499" y="805"/>
                    <a:pt x="499" y="805"/>
                  </a:cubicBezTo>
                  <a:cubicBezTo>
                    <a:pt x="374" y="805"/>
                    <a:pt x="374" y="805"/>
                    <a:pt x="374" y="805"/>
                  </a:cubicBezTo>
                  <a:lnTo>
                    <a:pt x="374" y="84"/>
                  </a:lnTo>
                  <a:close/>
                  <a:moveTo>
                    <a:pt x="346" y="867"/>
                  </a:moveTo>
                  <a:cubicBezTo>
                    <a:pt x="346" y="826"/>
                    <a:pt x="346" y="826"/>
                    <a:pt x="346" y="826"/>
                  </a:cubicBezTo>
                  <a:cubicBezTo>
                    <a:pt x="346" y="822"/>
                    <a:pt x="349" y="819"/>
                    <a:pt x="353" y="819"/>
                  </a:cubicBezTo>
                  <a:cubicBezTo>
                    <a:pt x="519" y="819"/>
                    <a:pt x="519" y="819"/>
                    <a:pt x="519" y="819"/>
                  </a:cubicBezTo>
                  <a:cubicBezTo>
                    <a:pt x="523" y="819"/>
                    <a:pt x="526" y="822"/>
                    <a:pt x="526" y="826"/>
                  </a:cubicBezTo>
                  <a:cubicBezTo>
                    <a:pt x="526" y="867"/>
                    <a:pt x="526" y="867"/>
                    <a:pt x="526" y="867"/>
                  </a:cubicBezTo>
                  <a:cubicBezTo>
                    <a:pt x="526" y="871"/>
                    <a:pt x="523" y="874"/>
                    <a:pt x="519" y="874"/>
                  </a:cubicBezTo>
                  <a:cubicBezTo>
                    <a:pt x="353" y="874"/>
                    <a:pt x="353" y="874"/>
                    <a:pt x="353" y="874"/>
                  </a:cubicBezTo>
                  <a:cubicBezTo>
                    <a:pt x="349" y="874"/>
                    <a:pt x="346" y="871"/>
                    <a:pt x="346" y="867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RelativeShape1">
              <a:extLst>
                <a:ext uri="{FF2B5EF4-FFF2-40B4-BE49-F238E27FC236}">
                  <a16:creationId xmlns:a16="http://schemas.microsoft.com/office/drawing/2014/main" id="{2BD220B8-967A-40CC-B470-0FE9BA84E041}"/>
                </a:ext>
              </a:extLst>
            </p:cNvPr>
            <p:cNvSpPr/>
            <p:nvPr/>
          </p:nvSpPr>
          <p:spPr>
            <a:xfrm>
              <a:off x="4960708" y="2521870"/>
              <a:ext cx="4615031" cy="423202"/>
            </a:xfrm>
            <a:prstGeom prst="homePlate">
              <a:avLst/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ValueShape1">
              <a:extLst>
                <a:ext uri="{FF2B5EF4-FFF2-40B4-BE49-F238E27FC236}">
                  <a16:creationId xmlns:a16="http://schemas.microsoft.com/office/drawing/2014/main" id="{B739F6B3-953D-46AB-8210-7D0201046DA2}"/>
                </a:ext>
              </a:extLst>
            </p:cNvPr>
            <p:cNvSpPr/>
            <p:nvPr/>
          </p:nvSpPr>
          <p:spPr>
            <a:xfrm>
              <a:off x="4960708" y="2521870"/>
              <a:ext cx="2122914" cy="423202"/>
            </a:xfrm>
            <a:prstGeom prst="homePlate">
              <a:avLst/>
            </a:prstGeom>
            <a:solidFill>
              <a:schemeClr val="accent1">
                <a:lumMod val="100000"/>
              </a:schemeClr>
            </a:solidFill>
            <a:ln w="31750"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zh-CN" altLang="en-US" dirty="0"/>
                <a:t>项目计划书</a:t>
              </a:r>
              <a:endParaRPr dirty="0"/>
            </a:p>
          </p:txBody>
        </p:sp>
        <p:sp>
          <p:nvSpPr>
            <p:cNvPr id="40" name="RelativeShape2">
              <a:extLst>
                <a:ext uri="{FF2B5EF4-FFF2-40B4-BE49-F238E27FC236}">
                  <a16:creationId xmlns:a16="http://schemas.microsoft.com/office/drawing/2014/main" id="{3FDAC766-D377-4AEE-9BFE-AE57C255A420}"/>
                </a:ext>
              </a:extLst>
            </p:cNvPr>
            <p:cNvSpPr/>
            <p:nvPr/>
          </p:nvSpPr>
          <p:spPr>
            <a:xfrm>
              <a:off x="4960708" y="3170453"/>
              <a:ext cx="4615031" cy="423202"/>
            </a:xfrm>
            <a:prstGeom prst="homePlate">
              <a:avLst/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ValueShape2">
              <a:extLst>
                <a:ext uri="{FF2B5EF4-FFF2-40B4-BE49-F238E27FC236}">
                  <a16:creationId xmlns:a16="http://schemas.microsoft.com/office/drawing/2014/main" id="{8FDA86FA-6DB0-4422-AB9D-58C5D123890D}"/>
                </a:ext>
              </a:extLst>
            </p:cNvPr>
            <p:cNvSpPr/>
            <p:nvPr/>
          </p:nvSpPr>
          <p:spPr>
            <a:xfrm>
              <a:off x="4960708" y="3170453"/>
              <a:ext cx="2815169" cy="423202"/>
            </a:xfrm>
            <a:prstGeom prst="homePlate">
              <a:avLst/>
            </a:prstGeom>
            <a:solidFill>
              <a:srgbClr val="178AA1"/>
            </a:solidFill>
            <a:ln w="31750"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zh-CN" altLang="en-US" dirty="0"/>
                <a:t>软件需求说明书</a:t>
              </a:r>
              <a:endParaRPr dirty="0"/>
            </a:p>
          </p:txBody>
        </p:sp>
        <p:sp>
          <p:nvSpPr>
            <p:cNvPr id="43" name="RelativeShape3">
              <a:extLst>
                <a:ext uri="{FF2B5EF4-FFF2-40B4-BE49-F238E27FC236}">
                  <a16:creationId xmlns:a16="http://schemas.microsoft.com/office/drawing/2014/main" id="{5F0A18EC-4620-4F59-9A20-A59FA92C8C93}"/>
                </a:ext>
              </a:extLst>
            </p:cNvPr>
            <p:cNvSpPr/>
            <p:nvPr/>
          </p:nvSpPr>
          <p:spPr>
            <a:xfrm>
              <a:off x="4960708" y="3805394"/>
              <a:ext cx="4615031" cy="423202"/>
            </a:xfrm>
            <a:prstGeom prst="homePlate">
              <a:avLst/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ValueShape3">
              <a:extLst>
                <a:ext uri="{FF2B5EF4-FFF2-40B4-BE49-F238E27FC236}">
                  <a16:creationId xmlns:a16="http://schemas.microsoft.com/office/drawing/2014/main" id="{E4B2247E-AB91-4C2E-A3D5-9C56A34435A7}"/>
                </a:ext>
              </a:extLst>
            </p:cNvPr>
            <p:cNvSpPr/>
            <p:nvPr/>
          </p:nvSpPr>
          <p:spPr>
            <a:xfrm>
              <a:off x="4960709" y="3805394"/>
              <a:ext cx="3189826" cy="423201"/>
            </a:xfrm>
            <a:prstGeom prst="homePlate">
              <a:avLst/>
            </a:prstGeom>
            <a:solidFill>
              <a:srgbClr val="40A693"/>
            </a:solidFill>
            <a:ln w="31750"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zh-CN" altLang="en-US" dirty="0"/>
                <a:t>软件系统设计文档</a:t>
              </a:r>
              <a:endParaRPr dirty="0"/>
            </a:p>
          </p:txBody>
        </p:sp>
        <p:sp>
          <p:nvSpPr>
            <p:cNvPr id="46" name="RelativeShape4">
              <a:extLst>
                <a:ext uri="{FF2B5EF4-FFF2-40B4-BE49-F238E27FC236}">
                  <a16:creationId xmlns:a16="http://schemas.microsoft.com/office/drawing/2014/main" id="{566A2812-329A-4777-A203-076ED398DA89}"/>
                </a:ext>
              </a:extLst>
            </p:cNvPr>
            <p:cNvSpPr/>
            <p:nvPr/>
          </p:nvSpPr>
          <p:spPr>
            <a:xfrm>
              <a:off x="4960708" y="4447324"/>
              <a:ext cx="4615031" cy="423202"/>
            </a:xfrm>
            <a:prstGeom prst="homePlate">
              <a:avLst/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ValueShape4">
              <a:extLst>
                <a:ext uri="{FF2B5EF4-FFF2-40B4-BE49-F238E27FC236}">
                  <a16:creationId xmlns:a16="http://schemas.microsoft.com/office/drawing/2014/main" id="{EC521663-8C66-4A10-ACFE-2ED5ACC8C68C}"/>
                </a:ext>
              </a:extLst>
            </p:cNvPr>
            <p:cNvSpPr/>
            <p:nvPr/>
          </p:nvSpPr>
          <p:spPr>
            <a:xfrm>
              <a:off x="4960708" y="4447324"/>
              <a:ext cx="3418904" cy="423201"/>
            </a:xfrm>
            <a:prstGeom prst="homePlate">
              <a:avLst/>
            </a:prstGeom>
            <a:solidFill>
              <a:srgbClr val="5E5CA2"/>
            </a:solidFill>
            <a:ln w="31750"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zh-CN" altLang="en-US" dirty="0"/>
                <a:t>软件源码及</a:t>
              </a:r>
              <a:r>
                <a:rPr lang="en-US" altLang="zh-CN" dirty="0"/>
                <a:t>APK</a:t>
              </a:r>
              <a:r>
                <a:rPr lang="zh-CN" altLang="en-US" dirty="0"/>
                <a:t>文件</a:t>
              </a:r>
              <a:endParaRPr dirty="0"/>
            </a:p>
          </p:txBody>
        </p:sp>
      </p:grpSp>
      <p:grpSp>
        <p:nvGrpSpPr>
          <p:cNvPr id="27" name="7380f621-b819-46d6-ae8c-a107d8b83e19" descr="JBoAAB+LCAAAAAAABADtlduO2jAQht/Fbe8oShwTdnMXWtGinlBB7VYVFykx4CpxUGJW7KK8+9oQBzuHJVsJqRzuiP2PPfPP4G8DXrOHJQYOGIVezN4Tbx574YDhELTAwAcOXQVBC/QI9Qmdf4ij1TIBzu9NHqbu/CRs8cMLVljEUsKIF+w+nZJeyr4QSsJVmMmMtsGXvLWyZBq7ReL7AVZlA8pwfJ/fYIq17e8Ri/kF/SgOPcYv3BjpG5BtAQfZbSMVwT5e86AWGO/Skvlk6QkDKusUG6LMYZQwEtF9xNDjvmGeUkWxhaC9lKeFY0amXuAGZE5DTEXGvADMpgu++zGKyWNEmb7/Gc8Y3/yE8TKzb0Qe+XUzL0iwNGHhLfFXfo2sbbtg8rDvOPAYudcU2poJ0ryqXCTMKMpa2smT3Mu9N7xSnrJmcdqqtWeM1+xlhooI1c2q1tcVs01HHKCmnqXwsrylLf80E4VgtZpvs1mC2d0Qx1OeTe9Bsz+b+KJm3xHxN4FS8KvuEKPdKWvUQ94qirvsr5fps6/qeds5Wz1u6tg82x590IrNKvte1bdJRefy1+pdFETx4ddKykr73AkyxeMFDrHUjAllLvV56r58qnoxmS8YxUkiDfzzF0+ZEuZ0hGqVLPiZr/p9BLu26wJZqZFWPVnywqZPVkHfZDi3IeWRdKdiTrLMlYko1SnTb9DjSakurZm7xeeb+Z+jxzZV9MALQw9sgh7YDD1QQw88XfTAK3qOhJ66cVPH5vCzBFX0wDNFj62hx7Rvbl2jEj3wLNEDLwA9CKrosS4MPVYT9FjN0GNp6LFOFz3WFT1HQk/duKljc/hZslT0WGeKnq6GHqvv2rewEj3WWaLHugD02B0VPejC0IOaoAc1Qw/S0INOFz3oip4joadu3NSxOfwsIRU96EzRc6Ohp2PaXRdVogedJXpQY/RM0if6qerbJBoAAA==">
            <a:extLst>
              <a:ext uri="{FF2B5EF4-FFF2-40B4-BE49-F238E27FC236}">
                <a16:creationId xmlns:a16="http://schemas.microsoft.com/office/drawing/2014/main" id="{D9AA2AB7-13E4-4096-9C26-90CE754A749A}"/>
              </a:ext>
            </a:extLst>
          </p:cNvPr>
          <p:cNvGrpSpPr>
            <a:grpSpLocks noChangeAspect="1"/>
          </p:cNvGrpSpPr>
          <p:nvPr/>
        </p:nvGrpSpPr>
        <p:grpSpPr>
          <a:xfrm>
            <a:off x="6085419" y="1985886"/>
            <a:ext cx="4827050" cy="2660543"/>
            <a:chOff x="3248475" y="1937884"/>
            <a:chExt cx="6327264" cy="3487422"/>
          </a:xfrm>
        </p:grpSpPr>
        <p:sp>
          <p:nvSpPr>
            <p:cNvPr id="29" name="ExtraShape">
              <a:extLst>
                <a:ext uri="{FF2B5EF4-FFF2-40B4-BE49-F238E27FC236}">
                  <a16:creationId xmlns:a16="http://schemas.microsoft.com/office/drawing/2014/main" id="{2205D14B-BA93-4C58-982A-9ED54F9EA526}"/>
                </a:ext>
              </a:extLst>
            </p:cNvPr>
            <p:cNvSpPr/>
            <p:nvPr/>
          </p:nvSpPr>
          <p:spPr bwMode="auto">
            <a:xfrm>
              <a:off x="4578831" y="1966049"/>
              <a:ext cx="762097" cy="3431093"/>
            </a:xfrm>
            <a:custGeom>
              <a:avLst/>
              <a:gdLst>
                <a:gd name="connsiteX0" fmla="*/ 15714 w 762097"/>
                <a:gd name="connsiteY0" fmla="*/ 3161045 h 3431093"/>
                <a:gd name="connsiteX1" fmla="*/ 746384 w 762097"/>
                <a:gd name="connsiteY1" fmla="*/ 3161045 h 3431093"/>
                <a:gd name="connsiteX2" fmla="*/ 762097 w 762097"/>
                <a:gd name="connsiteY2" fmla="*/ 3176700 h 3431093"/>
                <a:gd name="connsiteX3" fmla="*/ 762097 w 762097"/>
                <a:gd name="connsiteY3" fmla="*/ 3415438 h 3431093"/>
                <a:gd name="connsiteX4" fmla="*/ 746384 w 762097"/>
                <a:gd name="connsiteY4" fmla="*/ 3431093 h 3431093"/>
                <a:gd name="connsiteX5" fmla="*/ 15714 w 762097"/>
                <a:gd name="connsiteY5" fmla="*/ 3431093 h 3431093"/>
                <a:gd name="connsiteX6" fmla="*/ 0 w 762097"/>
                <a:gd name="connsiteY6" fmla="*/ 3415438 h 3431093"/>
                <a:gd name="connsiteX7" fmla="*/ 0 w 762097"/>
                <a:gd name="connsiteY7" fmla="*/ 3176700 h 3431093"/>
                <a:gd name="connsiteX8" fmla="*/ 15714 w 762097"/>
                <a:gd name="connsiteY8" fmla="*/ 3161045 h 3431093"/>
                <a:gd name="connsiteX9" fmla="*/ 15714 w 762097"/>
                <a:gd name="connsiteY9" fmla="*/ 0 h 3431093"/>
                <a:gd name="connsiteX10" fmla="*/ 746384 w 762097"/>
                <a:gd name="connsiteY10" fmla="*/ 0 h 3431093"/>
                <a:gd name="connsiteX11" fmla="*/ 762097 w 762097"/>
                <a:gd name="connsiteY11" fmla="*/ 15621 h 3431093"/>
                <a:gd name="connsiteX12" fmla="*/ 762097 w 762097"/>
                <a:gd name="connsiteY12" fmla="*/ 257741 h 3431093"/>
                <a:gd name="connsiteX13" fmla="*/ 746384 w 762097"/>
                <a:gd name="connsiteY13" fmla="*/ 273361 h 3431093"/>
                <a:gd name="connsiteX14" fmla="*/ 15714 w 762097"/>
                <a:gd name="connsiteY14" fmla="*/ 273361 h 3431093"/>
                <a:gd name="connsiteX15" fmla="*/ 0 w 762097"/>
                <a:gd name="connsiteY15" fmla="*/ 257741 h 3431093"/>
                <a:gd name="connsiteX16" fmla="*/ 0 w 762097"/>
                <a:gd name="connsiteY16" fmla="*/ 15621 h 3431093"/>
                <a:gd name="connsiteX17" fmla="*/ 15714 w 762097"/>
                <a:gd name="connsiteY17" fmla="*/ 0 h 3431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62097" h="3431093">
                  <a:moveTo>
                    <a:pt x="15714" y="3161045"/>
                  </a:moveTo>
                  <a:cubicBezTo>
                    <a:pt x="746384" y="3161045"/>
                    <a:pt x="746384" y="3161045"/>
                    <a:pt x="746384" y="3161045"/>
                  </a:cubicBezTo>
                  <a:cubicBezTo>
                    <a:pt x="754241" y="3161045"/>
                    <a:pt x="762097" y="3168873"/>
                    <a:pt x="762097" y="3176700"/>
                  </a:cubicBezTo>
                  <a:cubicBezTo>
                    <a:pt x="762097" y="3415438"/>
                    <a:pt x="762097" y="3415438"/>
                    <a:pt x="762097" y="3415438"/>
                  </a:cubicBezTo>
                  <a:cubicBezTo>
                    <a:pt x="762097" y="3423266"/>
                    <a:pt x="754241" y="3431093"/>
                    <a:pt x="746384" y="3431093"/>
                  </a:cubicBezTo>
                  <a:cubicBezTo>
                    <a:pt x="15714" y="3431093"/>
                    <a:pt x="15714" y="3431093"/>
                    <a:pt x="15714" y="3431093"/>
                  </a:cubicBezTo>
                  <a:cubicBezTo>
                    <a:pt x="7857" y="3431093"/>
                    <a:pt x="0" y="3423266"/>
                    <a:pt x="0" y="3415438"/>
                  </a:cubicBezTo>
                  <a:cubicBezTo>
                    <a:pt x="0" y="3176700"/>
                    <a:pt x="0" y="3176700"/>
                    <a:pt x="0" y="3176700"/>
                  </a:cubicBezTo>
                  <a:cubicBezTo>
                    <a:pt x="0" y="3168873"/>
                    <a:pt x="7857" y="3161045"/>
                    <a:pt x="15714" y="3161045"/>
                  </a:cubicBezTo>
                  <a:close/>
                  <a:moveTo>
                    <a:pt x="15714" y="0"/>
                  </a:moveTo>
                  <a:cubicBezTo>
                    <a:pt x="746384" y="0"/>
                    <a:pt x="746384" y="0"/>
                    <a:pt x="746384" y="0"/>
                  </a:cubicBezTo>
                  <a:cubicBezTo>
                    <a:pt x="754241" y="0"/>
                    <a:pt x="762097" y="7810"/>
                    <a:pt x="762097" y="15621"/>
                  </a:cubicBezTo>
                  <a:cubicBezTo>
                    <a:pt x="762097" y="257741"/>
                    <a:pt x="762097" y="257741"/>
                    <a:pt x="762097" y="257741"/>
                  </a:cubicBezTo>
                  <a:cubicBezTo>
                    <a:pt x="762097" y="265551"/>
                    <a:pt x="754241" y="273361"/>
                    <a:pt x="746384" y="273361"/>
                  </a:cubicBezTo>
                  <a:cubicBezTo>
                    <a:pt x="15714" y="273361"/>
                    <a:pt x="15714" y="273361"/>
                    <a:pt x="15714" y="273361"/>
                  </a:cubicBezTo>
                  <a:cubicBezTo>
                    <a:pt x="7857" y="273361"/>
                    <a:pt x="0" y="265551"/>
                    <a:pt x="0" y="257741"/>
                  </a:cubicBezTo>
                  <a:cubicBezTo>
                    <a:pt x="0" y="15621"/>
                    <a:pt x="0" y="15621"/>
                    <a:pt x="0" y="15621"/>
                  </a:cubicBezTo>
                  <a:cubicBezTo>
                    <a:pt x="0" y="7810"/>
                    <a:pt x="7857" y="0"/>
                    <a:pt x="15714" y="0"/>
                  </a:cubicBezTo>
                  <a:close/>
                </a:path>
              </a:pathLst>
            </a:custGeom>
            <a:solidFill>
              <a:srgbClr val="77849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ExtraShape">
              <a:extLst>
                <a:ext uri="{FF2B5EF4-FFF2-40B4-BE49-F238E27FC236}">
                  <a16:creationId xmlns:a16="http://schemas.microsoft.com/office/drawing/2014/main" id="{8347F517-3DD4-4348-921A-3C09B6D1BFCE}"/>
                </a:ext>
              </a:extLst>
            </p:cNvPr>
            <p:cNvSpPr/>
            <p:nvPr/>
          </p:nvSpPr>
          <p:spPr bwMode="auto">
            <a:xfrm>
              <a:off x="4689832" y="2239409"/>
              <a:ext cx="541752" cy="288768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ExtraShape">
              <a:extLst>
                <a:ext uri="{FF2B5EF4-FFF2-40B4-BE49-F238E27FC236}">
                  <a16:creationId xmlns:a16="http://schemas.microsoft.com/office/drawing/2014/main" id="{AA11EAB8-DE63-4823-B86B-A5839B78518F}"/>
                </a:ext>
              </a:extLst>
            </p:cNvPr>
            <p:cNvSpPr/>
            <p:nvPr/>
          </p:nvSpPr>
          <p:spPr bwMode="auto">
            <a:xfrm>
              <a:off x="4771012" y="2318931"/>
              <a:ext cx="381048" cy="2725326"/>
            </a:xfrm>
            <a:custGeom>
              <a:avLst/>
              <a:gdLst>
                <a:gd name="connsiteX0" fmla="*/ 27499 w 381048"/>
                <a:gd name="connsiteY0" fmla="*/ 2670653 h 2725326"/>
                <a:gd name="connsiteX1" fmla="*/ 353550 w 381048"/>
                <a:gd name="connsiteY1" fmla="*/ 2670653 h 2725326"/>
                <a:gd name="connsiteX2" fmla="*/ 381048 w 381048"/>
                <a:gd name="connsiteY2" fmla="*/ 2697990 h 2725326"/>
                <a:gd name="connsiteX3" fmla="*/ 353550 w 381048"/>
                <a:gd name="connsiteY3" fmla="*/ 2725326 h 2725326"/>
                <a:gd name="connsiteX4" fmla="*/ 27499 w 381048"/>
                <a:gd name="connsiteY4" fmla="*/ 2725326 h 2725326"/>
                <a:gd name="connsiteX5" fmla="*/ 0 w 381048"/>
                <a:gd name="connsiteY5" fmla="*/ 2697990 h 2725326"/>
                <a:gd name="connsiteX6" fmla="*/ 27499 w 381048"/>
                <a:gd name="connsiteY6" fmla="*/ 2670653 h 2725326"/>
                <a:gd name="connsiteX7" fmla="*/ 27499 w 381048"/>
                <a:gd name="connsiteY7" fmla="*/ 0 h 2725326"/>
                <a:gd name="connsiteX8" fmla="*/ 353550 w 381048"/>
                <a:gd name="connsiteY8" fmla="*/ 0 h 2725326"/>
                <a:gd name="connsiteX9" fmla="*/ 381048 w 381048"/>
                <a:gd name="connsiteY9" fmla="*/ 27337 h 2725326"/>
                <a:gd name="connsiteX10" fmla="*/ 353550 w 381048"/>
                <a:gd name="connsiteY10" fmla="*/ 54673 h 2725326"/>
                <a:gd name="connsiteX11" fmla="*/ 27499 w 381048"/>
                <a:gd name="connsiteY11" fmla="*/ 54673 h 2725326"/>
                <a:gd name="connsiteX12" fmla="*/ 0 w 381048"/>
                <a:gd name="connsiteY12" fmla="*/ 27337 h 2725326"/>
                <a:gd name="connsiteX13" fmla="*/ 27499 w 381048"/>
                <a:gd name="connsiteY13" fmla="*/ 0 h 2725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48" h="2725326">
                  <a:moveTo>
                    <a:pt x="27499" y="2670653"/>
                  </a:moveTo>
                  <a:cubicBezTo>
                    <a:pt x="353550" y="2670653"/>
                    <a:pt x="353550" y="2670653"/>
                    <a:pt x="353550" y="2670653"/>
                  </a:cubicBezTo>
                  <a:cubicBezTo>
                    <a:pt x="369263" y="2670653"/>
                    <a:pt x="381048" y="2682369"/>
                    <a:pt x="381048" y="2697990"/>
                  </a:cubicBezTo>
                  <a:cubicBezTo>
                    <a:pt x="381048" y="2713611"/>
                    <a:pt x="369263" y="2725326"/>
                    <a:pt x="353550" y="2725326"/>
                  </a:cubicBezTo>
                  <a:cubicBezTo>
                    <a:pt x="27499" y="2725326"/>
                    <a:pt x="27499" y="2725326"/>
                    <a:pt x="27499" y="2725326"/>
                  </a:cubicBezTo>
                  <a:cubicBezTo>
                    <a:pt x="11785" y="2725326"/>
                    <a:pt x="0" y="2713611"/>
                    <a:pt x="0" y="2697990"/>
                  </a:cubicBezTo>
                  <a:cubicBezTo>
                    <a:pt x="0" y="2682369"/>
                    <a:pt x="11785" y="2670653"/>
                    <a:pt x="27499" y="2670653"/>
                  </a:cubicBezTo>
                  <a:close/>
                  <a:moveTo>
                    <a:pt x="27499" y="0"/>
                  </a:moveTo>
                  <a:cubicBezTo>
                    <a:pt x="353550" y="0"/>
                    <a:pt x="353550" y="0"/>
                    <a:pt x="353550" y="0"/>
                  </a:cubicBezTo>
                  <a:cubicBezTo>
                    <a:pt x="369263" y="0"/>
                    <a:pt x="381048" y="15621"/>
                    <a:pt x="381048" y="27337"/>
                  </a:cubicBezTo>
                  <a:cubicBezTo>
                    <a:pt x="381048" y="42957"/>
                    <a:pt x="369263" y="54673"/>
                    <a:pt x="353550" y="54673"/>
                  </a:cubicBezTo>
                  <a:cubicBezTo>
                    <a:pt x="27499" y="54673"/>
                    <a:pt x="27499" y="54673"/>
                    <a:pt x="27499" y="54673"/>
                  </a:cubicBezTo>
                  <a:cubicBezTo>
                    <a:pt x="11785" y="54673"/>
                    <a:pt x="0" y="42957"/>
                    <a:pt x="0" y="27337"/>
                  </a:cubicBezTo>
                  <a:cubicBezTo>
                    <a:pt x="0" y="15621"/>
                    <a:pt x="11785" y="0"/>
                    <a:pt x="2749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ExtraShape">
              <a:extLst>
                <a:ext uri="{FF2B5EF4-FFF2-40B4-BE49-F238E27FC236}">
                  <a16:creationId xmlns:a16="http://schemas.microsoft.com/office/drawing/2014/main" id="{57B78802-049B-4B3E-84ED-C77E849F94D2}"/>
                </a:ext>
              </a:extLst>
            </p:cNvPr>
            <p:cNvSpPr/>
            <p:nvPr/>
          </p:nvSpPr>
          <p:spPr bwMode="auto">
            <a:xfrm>
              <a:off x="3248475" y="1937884"/>
              <a:ext cx="3424466" cy="3487422"/>
            </a:xfrm>
            <a:custGeom>
              <a:avLst/>
              <a:gdLst>
                <a:gd name="T0" fmla="*/ 866 w 872"/>
                <a:gd name="T1" fmla="*/ 874 h 888"/>
                <a:gd name="T2" fmla="*/ 539 w 872"/>
                <a:gd name="T3" fmla="*/ 874 h 888"/>
                <a:gd name="T4" fmla="*/ 540 w 872"/>
                <a:gd name="T5" fmla="*/ 867 h 888"/>
                <a:gd name="T6" fmla="*/ 540 w 872"/>
                <a:gd name="T7" fmla="*/ 826 h 888"/>
                <a:gd name="T8" fmla="*/ 519 w 872"/>
                <a:gd name="T9" fmla="*/ 805 h 888"/>
                <a:gd name="T10" fmla="*/ 512 w 872"/>
                <a:gd name="T11" fmla="*/ 805 h 888"/>
                <a:gd name="T12" fmla="*/ 512 w 872"/>
                <a:gd name="T13" fmla="*/ 84 h 888"/>
                <a:gd name="T14" fmla="*/ 519 w 872"/>
                <a:gd name="T15" fmla="*/ 84 h 888"/>
                <a:gd name="T16" fmla="*/ 540 w 872"/>
                <a:gd name="T17" fmla="*/ 63 h 888"/>
                <a:gd name="T18" fmla="*/ 540 w 872"/>
                <a:gd name="T19" fmla="*/ 21 h 888"/>
                <a:gd name="T20" fmla="*/ 519 w 872"/>
                <a:gd name="T21" fmla="*/ 0 h 888"/>
                <a:gd name="T22" fmla="*/ 353 w 872"/>
                <a:gd name="T23" fmla="*/ 0 h 888"/>
                <a:gd name="T24" fmla="*/ 332 w 872"/>
                <a:gd name="T25" fmla="*/ 21 h 888"/>
                <a:gd name="T26" fmla="*/ 332 w 872"/>
                <a:gd name="T27" fmla="*/ 63 h 888"/>
                <a:gd name="T28" fmla="*/ 353 w 872"/>
                <a:gd name="T29" fmla="*/ 84 h 888"/>
                <a:gd name="T30" fmla="*/ 360 w 872"/>
                <a:gd name="T31" fmla="*/ 84 h 888"/>
                <a:gd name="T32" fmla="*/ 360 w 872"/>
                <a:gd name="T33" fmla="*/ 805 h 888"/>
                <a:gd name="T34" fmla="*/ 353 w 872"/>
                <a:gd name="T35" fmla="*/ 805 h 888"/>
                <a:gd name="T36" fmla="*/ 332 w 872"/>
                <a:gd name="T37" fmla="*/ 826 h 888"/>
                <a:gd name="T38" fmla="*/ 332 w 872"/>
                <a:gd name="T39" fmla="*/ 867 h 888"/>
                <a:gd name="T40" fmla="*/ 333 w 872"/>
                <a:gd name="T41" fmla="*/ 874 h 888"/>
                <a:gd name="T42" fmla="*/ 7 w 872"/>
                <a:gd name="T43" fmla="*/ 874 h 888"/>
                <a:gd name="T44" fmla="*/ 0 w 872"/>
                <a:gd name="T45" fmla="*/ 881 h 888"/>
                <a:gd name="T46" fmla="*/ 7 w 872"/>
                <a:gd name="T47" fmla="*/ 888 h 888"/>
                <a:gd name="T48" fmla="*/ 353 w 872"/>
                <a:gd name="T49" fmla="*/ 888 h 888"/>
                <a:gd name="T50" fmla="*/ 519 w 872"/>
                <a:gd name="T51" fmla="*/ 888 h 888"/>
                <a:gd name="T52" fmla="*/ 866 w 872"/>
                <a:gd name="T53" fmla="*/ 888 h 888"/>
                <a:gd name="T54" fmla="*/ 872 w 872"/>
                <a:gd name="T55" fmla="*/ 881 h 888"/>
                <a:gd name="T56" fmla="*/ 866 w 872"/>
                <a:gd name="T57" fmla="*/ 874 h 888"/>
                <a:gd name="T58" fmla="*/ 346 w 872"/>
                <a:gd name="T59" fmla="*/ 63 h 888"/>
                <a:gd name="T60" fmla="*/ 346 w 872"/>
                <a:gd name="T61" fmla="*/ 21 h 888"/>
                <a:gd name="T62" fmla="*/ 353 w 872"/>
                <a:gd name="T63" fmla="*/ 14 h 888"/>
                <a:gd name="T64" fmla="*/ 519 w 872"/>
                <a:gd name="T65" fmla="*/ 14 h 888"/>
                <a:gd name="T66" fmla="*/ 526 w 872"/>
                <a:gd name="T67" fmla="*/ 21 h 888"/>
                <a:gd name="T68" fmla="*/ 526 w 872"/>
                <a:gd name="T69" fmla="*/ 63 h 888"/>
                <a:gd name="T70" fmla="*/ 519 w 872"/>
                <a:gd name="T71" fmla="*/ 70 h 888"/>
                <a:gd name="T72" fmla="*/ 505 w 872"/>
                <a:gd name="T73" fmla="*/ 70 h 888"/>
                <a:gd name="T74" fmla="*/ 505 w 872"/>
                <a:gd name="T75" fmla="*/ 70 h 888"/>
                <a:gd name="T76" fmla="*/ 367 w 872"/>
                <a:gd name="T77" fmla="*/ 70 h 888"/>
                <a:gd name="T78" fmla="*/ 367 w 872"/>
                <a:gd name="T79" fmla="*/ 70 h 888"/>
                <a:gd name="T80" fmla="*/ 353 w 872"/>
                <a:gd name="T81" fmla="*/ 70 h 888"/>
                <a:gd name="T82" fmla="*/ 346 w 872"/>
                <a:gd name="T83" fmla="*/ 63 h 888"/>
                <a:gd name="T84" fmla="*/ 374 w 872"/>
                <a:gd name="T85" fmla="*/ 84 h 888"/>
                <a:gd name="T86" fmla="*/ 499 w 872"/>
                <a:gd name="T87" fmla="*/ 84 h 888"/>
                <a:gd name="T88" fmla="*/ 499 w 872"/>
                <a:gd name="T89" fmla="*/ 805 h 888"/>
                <a:gd name="T90" fmla="*/ 374 w 872"/>
                <a:gd name="T91" fmla="*/ 805 h 888"/>
                <a:gd name="T92" fmla="*/ 374 w 872"/>
                <a:gd name="T93" fmla="*/ 84 h 888"/>
                <a:gd name="T94" fmla="*/ 346 w 872"/>
                <a:gd name="T95" fmla="*/ 867 h 888"/>
                <a:gd name="T96" fmla="*/ 346 w 872"/>
                <a:gd name="T97" fmla="*/ 826 h 888"/>
                <a:gd name="T98" fmla="*/ 353 w 872"/>
                <a:gd name="T99" fmla="*/ 819 h 888"/>
                <a:gd name="T100" fmla="*/ 519 w 872"/>
                <a:gd name="T101" fmla="*/ 819 h 888"/>
                <a:gd name="T102" fmla="*/ 526 w 872"/>
                <a:gd name="T103" fmla="*/ 826 h 888"/>
                <a:gd name="T104" fmla="*/ 526 w 872"/>
                <a:gd name="T105" fmla="*/ 867 h 888"/>
                <a:gd name="T106" fmla="*/ 519 w 872"/>
                <a:gd name="T107" fmla="*/ 874 h 888"/>
                <a:gd name="T108" fmla="*/ 353 w 872"/>
                <a:gd name="T109" fmla="*/ 874 h 888"/>
                <a:gd name="T110" fmla="*/ 346 w 872"/>
                <a:gd name="T111" fmla="*/ 867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72" h="888">
                  <a:moveTo>
                    <a:pt x="866" y="874"/>
                  </a:moveTo>
                  <a:cubicBezTo>
                    <a:pt x="539" y="874"/>
                    <a:pt x="539" y="874"/>
                    <a:pt x="539" y="874"/>
                  </a:cubicBezTo>
                  <a:cubicBezTo>
                    <a:pt x="540" y="872"/>
                    <a:pt x="540" y="870"/>
                    <a:pt x="540" y="867"/>
                  </a:cubicBezTo>
                  <a:cubicBezTo>
                    <a:pt x="540" y="826"/>
                    <a:pt x="540" y="826"/>
                    <a:pt x="540" y="826"/>
                  </a:cubicBezTo>
                  <a:cubicBezTo>
                    <a:pt x="540" y="814"/>
                    <a:pt x="531" y="805"/>
                    <a:pt x="519" y="805"/>
                  </a:cubicBezTo>
                  <a:cubicBezTo>
                    <a:pt x="512" y="805"/>
                    <a:pt x="512" y="805"/>
                    <a:pt x="512" y="805"/>
                  </a:cubicBezTo>
                  <a:cubicBezTo>
                    <a:pt x="512" y="84"/>
                    <a:pt x="512" y="84"/>
                    <a:pt x="512" y="84"/>
                  </a:cubicBezTo>
                  <a:cubicBezTo>
                    <a:pt x="519" y="84"/>
                    <a:pt x="519" y="84"/>
                    <a:pt x="519" y="84"/>
                  </a:cubicBezTo>
                  <a:cubicBezTo>
                    <a:pt x="531" y="84"/>
                    <a:pt x="540" y="74"/>
                    <a:pt x="540" y="63"/>
                  </a:cubicBezTo>
                  <a:cubicBezTo>
                    <a:pt x="540" y="21"/>
                    <a:pt x="540" y="21"/>
                    <a:pt x="540" y="21"/>
                  </a:cubicBezTo>
                  <a:cubicBezTo>
                    <a:pt x="540" y="10"/>
                    <a:pt x="531" y="0"/>
                    <a:pt x="519" y="0"/>
                  </a:cubicBezTo>
                  <a:cubicBezTo>
                    <a:pt x="353" y="0"/>
                    <a:pt x="353" y="0"/>
                    <a:pt x="353" y="0"/>
                  </a:cubicBezTo>
                  <a:cubicBezTo>
                    <a:pt x="341" y="0"/>
                    <a:pt x="332" y="10"/>
                    <a:pt x="332" y="21"/>
                  </a:cubicBezTo>
                  <a:cubicBezTo>
                    <a:pt x="332" y="63"/>
                    <a:pt x="332" y="63"/>
                    <a:pt x="332" y="63"/>
                  </a:cubicBezTo>
                  <a:cubicBezTo>
                    <a:pt x="332" y="74"/>
                    <a:pt x="341" y="84"/>
                    <a:pt x="353" y="84"/>
                  </a:cubicBezTo>
                  <a:cubicBezTo>
                    <a:pt x="360" y="84"/>
                    <a:pt x="360" y="84"/>
                    <a:pt x="360" y="84"/>
                  </a:cubicBezTo>
                  <a:cubicBezTo>
                    <a:pt x="360" y="805"/>
                    <a:pt x="360" y="805"/>
                    <a:pt x="360" y="805"/>
                  </a:cubicBezTo>
                  <a:cubicBezTo>
                    <a:pt x="353" y="805"/>
                    <a:pt x="353" y="805"/>
                    <a:pt x="353" y="805"/>
                  </a:cubicBezTo>
                  <a:cubicBezTo>
                    <a:pt x="341" y="805"/>
                    <a:pt x="332" y="814"/>
                    <a:pt x="332" y="826"/>
                  </a:cubicBezTo>
                  <a:cubicBezTo>
                    <a:pt x="332" y="867"/>
                    <a:pt x="332" y="867"/>
                    <a:pt x="332" y="867"/>
                  </a:cubicBezTo>
                  <a:cubicBezTo>
                    <a:pt x="332" y="870"/>
                    <a:pt x="333" y="872"/>
                    <a:pt x="333" y="874"/>
                  </a:cubicBezTo>
                  <a:cubicBezTo>
                    <a:pt x="7" y="874"/>
                    <a:pt x="7" y="874"/>
                    <a:pt x="7" y="874"/>
                  </a:cubicBezTo>
                  <a:cubicBezTo>
                    <a:pt x="3" y="874"/>
                    <a:pt x="0" y="877"/>
                    <a:pt x="0" y="881"/>
                  </a:cubicBezTo>
                  <a:cubicBezTo>
                    <a:pt x="0" y="885"/>
                    <a:pt x="3" y="888"/>
                    <a:pt x="7" y="888"/>
                  </a:cubicBezTo>
                  <a:cubicBezTo>
                    <a:pt x="353" y="888"/>
                    <a:pt x="353" y="888"/>
                    <a:pt x="353" y="888"/>
                  </a:cubicBezTo>
                  <a:cubicBezTo>
                    <a:pt x="519" y="888"/>
                    <a:pt x="519" y="888"/>
                    <a:pt x="519" y="888"/>
                  </a:cubicBezTo>
                  <a:cubicBezTo>
                    <a:pt x="866" y="888"/>
                    <a:pt x="866" y="888"/>
                    <a:pt x="866" y="888"/>
                  </a:cubicBezTo>
                  <a:cubicBezTo>
                    <a:pt x="869" y="888"/>
                    <a:pt x="872" y="885"/>
                    <a:pt x="872" y="881"/>
                  </a:cubicBezTo>
                  <a:cubicBezTo>
                    <a:pt x="872" y="877"/>
                    <a:pt x="869" y="874"/>
                    <a:pt x="866" y="874"/>
                  </a:cubicBezTo>
                  <a:close/>
                  <a:moveTo>
                    <a:pt x="346" y="63"/>
                  </a:moveTo>
                  <a:cubicBezTo>
                    <a:pt x="346" y="21"/>
                    <a:pt x="346" y="21"/>
                    <a:pt x="346" y="21"/>
                  </a:cubicBezTo>
                  <a:cubicBezTo>
                    <a:pt x="346" y="17"/>
                    <a:pt x="349" y="14"/>
                    <a:pt x="353" y="14"/>
                  </a:cubicBezTo>
                  <a:cubicBezTo>
                    <a:pt x="519" y="14"/>
                    <a:pt x="519" y="14"/>
                    <a:pt x="519" y="14"/>
                  </a:cubicBezTo>
                  <a:cubicBezTo>
                    <a:pt x="523" y="14"/>
                    <a:pt x="526" y="17"/>
                    <a:pt x="526" y="21"/>
                  </a:cubicBezTo>
                  <a:cubicBezTo>
                    <a:pt x="526" y="63"/>
                    <a:pt x="526" y="63"/>
                    <a:pt x="526" y="63"/>
                  </a:cubicBezTo>
                  <a:cubicBezTo>
                    <a:pt x="526" y="67"/>
                    <a:pt x="523" y="70"/>
                    <a:pt x="519" y="70"/>
                  </a:cubicBezTo>
                  <a:cubicBezTo>
                    <a:pt x="505" y="70"/>
                    <a:pt x="505" y="70"/>
                    <a:pt x="505" y="70"/>
                  </a:cubicBezTo>
                  <a:cubicBezTo>
                    <a:pt x="505" y="70"/>
                    <a:pt x="505" y="70"/>
                    <a:pt x="505" y="70"/>
                  </a:cubicBezTo>
                  <a:cubicBezTo>
                    <a:pt x="367" y="70"/>
                    <a:pt x="367" y="70"/>
                    <a:pt x="367" y="70"/>
                  </a:cubicBezTo>
                  <a:cubicBezTo>
                    <a:pt x="367" y="70"/>
                    <a:pt x="367" y="70"/>
                    <a:pt x="367" y="70"/>
                  </a:cubicBezTo>
                  <a:cubicBezTo>
                    <a:pt x="353" y="70"/>
                    <a:pt x="353" y="70"/>
                    <a:pt x="353" y="70"/>
                  </a:cubicBezTo>
                  <a:cubicBezTo>
                    <a:pt x="349" y="70"/>
                    <a:pt x="346" y="67"/>
                    <a:pt x="346" y="63"/>
                  </a:cubicBezTo>
                  <a:close/>
                  <a:moveTo>
                    <a:pt x="374" y="84"/>
                  </a:moveTo>
                  <a:cubicBezTo>
                    <a:pt x="499" y="84"/>
                    <a:pt x="499" y="84"/>
                    <a:pt x="499" y="84"/>
                  </a:cubicBezTo>
                  <a:cubicBezTo>
                    <a:pt x="499" y="805"/>
                    <a:pt x="499" y="805"/>
                    <a:pt x="499" y="805"/>
                  </a:cubicBezTo>
                  <a:cubicBezTo>
                    <a:pt x="374" y="805"/>
                    <a:pt x="374" y="805"/>
                    <a:pt x="374" y="805"/>
                  </a:cubicBezTo>
                  <a:lnTo>
                    <a:pt x="374" y="84"/>
                  </a:lnTo>
                  <a:close/>
                  <a:moveTo>
                    <a:pt x="346" y="867"/>
                  </a:moveTo>
                  <a:cubicBezTo>
                    <a:pt x="346" y="826"/>
                    <a:pt x="346" y="826"/>
                    <a:pt x="346" y="826"/>
                  </a:cubicBezTo>
                  <a:cubicBezTo>
                    <a:pt x="346" y="822"/>
                    <a:pt x="349" y="819"/>
                    <a:pt x="353" y="819"/>
                  </a:cubicBezTo>
                  <a:cubicBezTo>
                    <a:pt x="519" y="819"/>
                    <a:pt x="519" y="819"/>
                    <a:pt x="519" y="819"/>
                  </a:cubicBezTo>
                  <a:cubicBezTo>
                    <a:pt x="523" y="819"/>
                    <a:pt x="526" y="822"/>
                    <a:pt x="526" y="826"/>
                  </a:cubicBezTo>
                  <a:cubicBezTo>
                    <a:pt x="526" y="867"/>
                    <a:pt x="526" y="867"/>
                    <a:pt x="526" y="867"/>
                  </a:cubicBezTo>
                  <a:cubicBezTo>
                    <a:pt x="526" y="871"/>
                    <a:pt x="523" y="874"/>
                    <a:pt x="519" y="874"/>
                  </a:cubicBezTo>
                  <a:cubicBezTo>
                    <a:pt x="353" y="874"/>
                    <a:pt x="353" y="874"/>
                    <a:pt x="353" y="874"/>
                  </a:cubicBezTo>
                  <a:cubicBezTo>
                    <a:pt x="349" y="874"/>
                    <a:pt x="346" y="871"/>
                    <a:pt x="346" y="867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RelativeShape1">
              <a:extLst>
                <a:ext uri="{FF2B5EF4-FFF2-40B4-BE49-F238E27FC236}">
                  <a16:creationId xmlns:a16="http://schemas.microsoft.com/office/drawing/2014/main" id="{9747BB25-99C0-44B0-B160-3F132D7BC1C8}"/>
                </a:ext>
              </a:extLst>
            </p:cNvPr>
            <p:cNvSpPr/>
            <p:nvPr/>
          </p:nvSpPr>
          <p:spPr>
            <a:xfrm>
              <a:off x="4960708" y="2521870"/>
              <a:ext cx="4615031" cy="423202"/>
            </a:xfrm>
            <a:prstGeom prst="homePlate">
              <a:avLst/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ValueShape1">
              <a:extLst>
                <a:ext uri="{FF2B5EF4-FFF2-40B4-BE49-F238E27FC236}">
                  <a16:creationId xmlns:a16="http://schemas.microsoft.com/office/drawing/2014/main" id="{85DF63BE-23FE-42A7-9952-B27A5F251334}"/>
                </a:ext>
              </a:extLst>
            </p:cNvPr>
            <p:cNvSpPr/>
            <p:nvPr/>
          </p:nvSpPr>
          <p:spPr>
            <a:xfrm>
              <a:off x="4960706" y="2521870"/>
              <a:ext cx="2363623" cy="423201"/>
            </a:xfrm>
            <a:prstGeom prst="homePlate">
              <a:avLst/>
            </a:prstGeom>
            <a:solidFill>
              <a:schemeClr val="accent1">
                <a:lumMod val="100000"/>
              </a:schemeClr>
            </a:solidFill>
            <a:ln w="31750"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zh-CN" altLang="en-US" dirty="0"/>
                <a:t>软件测试方案</a:t>
              </a:r>
              <a:endParaRPr dirty="0"/>
            </a:p>
          </p:txBody>
        </p:sp>
        <p:sp>
          <p:nvSpPr>
            <p:cNvPr id="58" name="RelativeShape2">
              <a:extLst>
                <a:ext uri="{FF2B5EF4-FFF2-40B4-BE49-F238E27FC236}">
                  <a16:creationId xmlns:a16="http://schemas.microsoft.com/office/drawing/2014/main" id="{40FB27EF-67FD-458A-86D1-4F5252F57543}"/>
                </a:ext>
              </a:extLst>
            </p:cNvPr>
            <p:cNvSpPr/>
            <p:nvPr/>
          </p:nvSpPr>
          <p:spPr>
            <a:xfrm>
              <a:off x="4960708" y="3170453"/>
              <a:ext cx="4615031" cy="423202"/>
            </a:xfrm>
            <a:prstGeom prst="homePlate">
              <a:avLst/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ValueShape2">
              <a:extLst>
                <a:ext uri="{FF2B5EF4-FFF2-40B4-BE49-F238E27FC236}">
                  <a16:creationId xmlns:a16="http://schemas.microsoft.com/office/drawing/2014/main" id="{E47E5B67-EB2A-47A3-9C2D-5CC26B327466}"/>
                </a:ext>
              </a:extLst>
            </p:cNvPr>
            <p:cNvSpPr/>
            <p:nvPr/>
          </p:nvSpPr>
          <p:spPr>
            <a:xfrm>
              <a:off x="4960708" y="3170453"/>
              <a:ext cx="2815169" cy="423202"/>
            </a:xfrm>
            <a:prstGeom prst="homePlate">
              <a:avLst/>
            </a:prstGeom>
            <a:solidFill>
              <a:srgbClr val="178AA1"/>
            </a:solidFill>
            <a:ln w="31750"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zh-CN" altLang="en-US" dirty="0"/>
                <a:t>软件试运行报告</a:t>
              </a:r>
              <a:endParaRPr dirty="0"/>
            </a:p>
          </p:txBody>
        </p:sp>
        <p:sp>
          <p:nvSpPr>
            <p:cNvPr id="61" name="RelativeShape3">
              <a:extLst>
                <a:ext uri="{FF2B5EF4-FFF2-40B4-BE49-F238E27FC236}">
                  <a16:creationId xmlns:a16="http://schemas.microsoft.com/office/drawing/2014/main" id="{E1B3D3E0-CEFB-40E5-88D3-FBC13B7CC895}"/>
                </a:ext>
              </a:extLst>
            </p:cNvPr>
            <p:cNvSpPr/>
            <p:nvPr/>
          </p:nvSpPr>
          <p:spPr>
            <a:xfrm>
              <a:off x="4960708" y="3805394"/>
              <a:ext cx="4615031" cy="423202"/>
            </a:xfrm>
            <a:prstGeom prst="homePlate">
              <a:avLst/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ValueShape3">
              <a:extLst>
                <a:ext uri="{FF2B5EF4-FFF2-40B4-BE49-F238E27FC236}">
                  <a16:creationId xmlns:a16="http://schemas.microsoft.com/office/drawing/2014/main" id="{CD86D07C-FDEF-4DFB-912D-19093171A45C}"/>
                </a:ext>
              </a:extLst>
            </p:cNvPr>
            <p:cNvSpPr/>
            <p:nvPr/>
          </p:nvSpPr>
          <p:spPr>
            <a:xfrm>
              <a:off x="4960708" y="3805394"/>
              <a:ext cx="2197051" cy="423201"/>
            </a:xfrm>
            <a:prstGeom prst="homePlate">
              <a:avLst/>
            </a:prstGeom>
            <a:solidFill>
              <a:srgbClr val="40A693"/>
            </a:solidFill>
            <a:ln w="31750"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zh-CN" altLang="en-US" dirty="0"/>
                <a:t>软件用户手册</a:t>
              </a:r>
              <a:endParaRPr dirty="0"/>
            </a:p>
          </p:txBody>
        </p:sp>
        <p:sp>
          <p:nvSpPr>
            <p:cNvPr id="64" name="RelativeShape4">
              <a:extLst>
                <a:ext uri="{FF2B5EF4-FFF2-40B4-BE49-F238E27FC236}">
                  <a16:creationId xmlns:a16="http://schemas.microsoft.com/office/drawing/2014/main" id="{BB07E209-8A58-40C0-93E7-4B2691374E0D}"/>
                </a:ext>
              </a:extLst>
            </p:cNvPr>
            <p:cNvSpPr/>
            <p:nvPr/>
          </p:nvSpPr>
          <p:spPr>
            <a:xfrm>
              <a:off x="4960708" y="4447324"/>
              <a:ext cx="4615031" cy="423202"/>
            </a:xfrm>
            <a:prstGeom prst="homePlate">
              <a:avLst/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ValueShape4">
              <a:extLst>
                <a:ext uri="{FF2B5EF4-FFF2-40B4-BE49-F238E27FC236}">
                  <a16:creationId xmlns:a16="http://schemas.microsoft.com/office/drawing/2014/main" id="{9F62E458-85D9-4F8F-9FF2-40286AA68BC2}"/>
                </a:ext>
              </a:extLst>
            </p:cNvPr>
            <p:cNvSpPr/>
            <p:nvPr/>
          </p:nvSpPr>
          <p:spPr>
            <a:xfrm>
              <a:off x="4960708" y="4447324"/>
              <a:ext cx="2999770" cy="423202"/>
            </a:xfrm>
            <a:prstGeom prst="homePlate">
              <a:avLst/>
            </a:prstGeom>
            <a:solidFill>
              <a:srgbClr val="5E5CA2"/>
            </a:solidFill>
            <a:ln w="31750"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zh-CN" altLang="en-US" dirty="0"/>
                <a:t>项目总结文档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00975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B4D40-63BD-4768-90B5-CE53B71F2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6" name="ïṡlîḑe">
            <a:extLst>
              <a:ext uri="{FF2B5EF4-FFF2-40B4-BE49-F238E27FC236}">
                <a16:creationId xmlns:a16="http://schemas.microsoft.com/office/drawing/2014/main" id="{43C1D484-B687-4F94-91C7-5DC37C9720E1}"/>
              </a:ext>
            </a:extLst>
          </p:cNvPr>
          <p:cNvSpPr txBox="1"/>
          <p:nvPr/>
        </p:nvSpPr>
        <p:spPr bwMode="auto">
          <a:xfrm>
            <a:off x="4983083" y="4179147"/>
            <a:ext cx="6086431" cy="430156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>
              <a:defRPr sz="1600" b="1">
                <a:solidFill>
                  <a:schemeClr val="bg1"/>
                </a:solidFill>
              </a:defRPr>
            </a:lvl1pPr>
            <a:lvl2pPr marL="742950" indent="-285750">
              <a:defRPr sz="3200" b="1">
                <a:solidFill>
                  <a:srgbClr val="4D4D4D"/>
                </a:solidFill>
              </a:defRPr>
            </a:lvl2pPr>
            <a:lvl3pPr marL="1143000" indent="-228600">
              <a:defRPr sz="3200" b="1">
                <a:solidFill>
                  <a:srgbClr val="4D4D4D"/>
                </a:solidFill>
              </a:defRPr>
            </a:lvl3pPr>
            <a:lvl4pPr marL="1600200" indent="-228600">
              <a:defRPr sz="3200" b="1">
                <a:solidFill>
                  <a:srgbClr val="4D4D4D"/>
                </a:solidFill>
              </a:defRPr>
            </a:lvl4pPr>
            <a:lvl5pPr marL="2057400" indent="-228600">
              <a:defRPr sz="3200" b="1">
                <a:solidFill>
                  <a:srgbClr val="4D4D4D"/>
                </a:solidFill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</a:defRPr>
            </a:lvl9pPr>
          </a:lstStyle>
          <a:p>
            <a:r>
              <a:rPr lang="zh-CN" altLang="en-US" sz="2000" dirty="0">
                <a:solidFill>
                  <a:schemeClr val="tx1"/>
                </a:solidFill>
              </a:rPr>
              <a:t>项目工作说明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7" name="iś1íďe">
            <a:extLst>
              <a:ext uri="{FF2B5EF4-FFF2-40B4-BE49-F238E27FC236}">
                <a16:creationId xmlns:a16="http://schemas.microsoft.com/office/drawing/2014/main" id="{68616D45-75EE-4385-A3CB-A3322091405C}"/>
              </a:ext>
            </a:extLst>
          </p:cNvPr>
          <p:cNvSpPr/>
          <p:nvPr/>
        </p:nvSpPr>
        <p:spPr bwMode="auto">
          <a:xfrm>
            <a:off x="4343400" y="2673961"/>
            <a:ext cx="520576" cy="52106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>
              <a:defRPr/>
            </a:pPr>
            <a:r>
              <a:rPr lang="en-US" altLang="zh-CN" b="1"/>
              <a:t>1</a:t>
            </a:r>
            <a:endParaRPr lang="zh-CN" altLang="en-US" b="1"/>
          </a:p>
        </p:txBody>
      </p:sp>
      <p:sp>
        <p:nvSpPr>
          <p:cNvPr id="8" name="íṡḻíḍè">
            <a:extLst>
              <a:ext uri="{FF2B5EF4-FFF2-40B4-BE49-F238E27FC236}">
                <a16:creationId xmlns:a16="http://schemas.microsoft.com/office/drawing/2014/main" id="{C5CD2544-3899-48F7-8240-270AC79C972D}"/>
              </a:ext>
            </a:extLst>
          </p:cNvPr>
          <p:cNvSpPr/>
          <p:nvPr/>
        </p:nvSpPr>
        <p:spPr bwMode="auto">
          <a:xfrm>
            <a:off x="4343400" y="3385158"/>
            <a:ext cx="520576" cy="521068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>
              <a:defRPr/>
            </a:pPr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9" name="îş1îḓé">
            <a:extLst>
              <a:ext uri="{FF2B5EF4-FFF2-40B4-BE49-F238E27FC236}">
                <a16:creationId xmlns:a16="http://schemas.microsoft.com/office/drawing/2014/main" id="{E4C0B937-5C13-4989-A9D3-5135B62D3450}"/>
              </a:ext>
            </a:extLst>
          </p:cNvPr>
          <p:cNvSpPr/>
          <p:nvPr/>
        </p:nvSpPr>
        <p:spPr bwMode="auto">
          <a:xfrm>
            <a:off x="4343400" y="4110651"/>
            <a:ext cx="520576" cy="521068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>
              <a:defRPr/>
            </a:pPr>
            <a:r>
              <a:rPr lang="en-US" altLang="zh-CN" b="1"/>
              <a:t>3</a:t>
            </a:r>
            <a:endParaRPr lang="zh-CN" altLang="en-US" b="1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435D4B2-D1F3-4491-8FB1-9E19F452952B}"/>
              </a:ext>
            </a:extLst>
          </p:cNvPr>
          <p:cNvCxnSpPr/>
          <p:nvPr/>
        </p:nvCxnSpPr>
        <p:spPr bwMode="auto">
          <a:xfrm>
            <a:off x="5105026" y="3278810"/>
            <a:ext cx="5976000" cy="0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1445708-1258-4BCC-9146-42DEDCFC5765}"/>
              </a:ext>
            </a:extLst>
          </p:cNvPr>
          <p:cNvCxnSpPr/>
          <p:nvPr/>
        </p:nvCxnSpPr>
        <p:spPr bwMode="auto">
          <a:xfrm>
            <a:off x="5105026" y="3992602"/>
            <a:ext cx="5976000" cy="0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3B903D0-0293-4CD2-B5A5-B62AEFEB86F1}"/>
              </a:ext>
            </a:extLst>
          </p:cNvPr>
          <p:cNvCxnSpPr/>
          <p:nvPr/>
        </p:nvCxnSpPr>
        <p:spPr bwMode="auto">
          <a:xfrm>
            <a:off x="5105026" y="4706394"/>
            <a:ext cx="5976000" cy="0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9DD07F2-4BA7-4102-B906-A8C3E4BF9799}"/>
              </a:ext>
            </a:extLst>
          </p:cNvPr>
          <p:cNvCxnSpPr>
            <a:cxnSpLocks/>
          </p:cNvCxnSpPr>
          <p:nvPr/>
        </p:nvCxnSpPr>
        <p:spPr>
          <a:xfrm>
            <a:off x="2640488" y="2242789"/>
            <a:ext cx="0" cy="3086345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îşḻídé">
            <a:extLst>
              <a:ext uri="{FF2B5EF4-FFF2-40B4-BE49-F238E27FC236}">
                <a16:creationId xmlns:a16="http://schemas.microsoft.com/office/drawing/2014/main" id="{20E19298-70FC-49B6-B8EF-B481B5725F81}"/>
              </a:ext>
            </a:extLst>
          </p:cNvPr>
          <p:cNvSpPr txBox="1"/>
          <p:nvPr/>
        </p:nvSpPr>
        <p:spPr>
          <a:xfrm>
            <a:off x="669924" y="3433991"/>
            <a:ext cx="1744388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rtlCol="0">
            <a:normAutofit/>
          </a:bodyPr>
          <a:lstStyle/>
          <a:p>
            <a:pPr algn="r"/>
            <a:r>
              <a:rPr lang="tr-TR" sz="2800" b="1" dirty="0">
                <a:solidFill>
                  <a:sysClr val="windowText" lastClr="000000"/>
                </a:solidFill>
              </a:rPr>
              <a:t>Contents</a:t>
            </a:r>
          </a:p>
        </p:txBody>
      </p:sp>
      <p:sp>
        <p:nvSpPr>
          <p:cNvPr id="20" name="ïsḷïḍè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4983083" y="2728116"/>
            <a:ext cx="6086431" cy="38759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chemeClr val="bg1"/>
                </a:solidFill>
              </a:rPr>
              <a:t>概述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sp>
        <p:nvSpPr>
          <p:cNvPr id="21" name="îśļîḓé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4983083" y="3465355"/>
            <a:ext cx="6086431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rmAutofit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/>
              <a:t>项目组织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4050429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 userDrawn="1"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概述</a:t>
            </a:r>
          </a:p>
        </p:txBody>
      </p:sp>
      <p:sp>
        <p:nvSpPr>
          <p:cNvPr id="39" name="文本框 76">
            <a:extLst>
              <a:ext uri="{FF2B5EF4-FFF2-40B4-BE49-F238E27FC236}">
                <a16:creationId xmlns:a16="http://schemas.microsoft.com/office/drawing/2014/main" id="{B742C7F2-FD1B-4A6C-8A03-E8D1A5C7C1CF}"/>
              </a:ext>
            </a:extLst>
          </p:cNvPr>
          <p:cNvSpPr txBox="1"/>
          <p:nvPr/>
        </p:nvSpPr>
        <p:spPr>
          <a:xfrm>
            <a:off x="2173178" y="1991626"/>
            <a:ext cx="1698172" cy="1783340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600">
                <a:solidFill>
                  <a:schemeClr val="accent1"/>
                </a:solidFill>
                <a:latin typeface="Impact" panose="020B0806030902050204" pitchFamily="34" charset="0"/>
              </a:rPr>
              <a:t>/01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B83BD15-4B2E-47EE-A157-04A88679CF19}"/>
              </a:ext>
            </a:extLst>
          </p:cNvPr>
          <p:cNvCxnSpPr>
            <a:cxnSpLocks/>
          </p:cNvCxnSpPr>
          <p:nvPr/>
        </p:nvCxnSpPr>
        <p:spPr>
          <a:xfrm>
            <a:off x="4525248" y="1846384"/>
            <a:ext cx="0" cy="24003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71EC1B63-FD2D-42B5-AA35-83CECDA6BAFC}"/>
              </a:ext>
            </a:extLst>
          </p:cNvPr>
          <p:cNvSpPr txBox="1"/>
          <p:nvPr/>
        </p:nvSpPr>
        <p:spPr>
          <a:xfrm>
            <a:off x="4915625" y="3059668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Overview</a:t>
            </a:r>
            <a:endParaRPr lang="zh-CN" alt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99CD12-5396-45A6-8AB7-EC7BFCFF3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60B558-3745-4BEC-9F91-C1EF66566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grpSp>
        <p:nvGrpSpPr>
          <p:cNvPr id="5" name="f5a3406f-ac59-45ff-8c20-2f566312124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1FA43017-D031-418E-B185-189EE6CC617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75339" y="1319563"/>
            <a:ext cx="9432914" cy="4630036"/>
            <a:chOff x="2080774" y="1314000"/>
            <a:chExt cx="9432914" cy="4630036"/>
          </a:xfrm>
        </p:grpSpPr>
        <p:grpSp>
          <p:nvGrpSpPr>
            <p:cNvPr id="6" name="ïṡḻiḑê">
              <a:extLst>
                <a:ext uri="{FF2B5EF4-FFF2-40B4-BE49-F238E27FC236}">
                  <a16:creationId xmlns:a16="http://schemas.microsoft.com/office/drawing/2014/main" id="{062AB820-9A53-4322-9300-DF42F9CEADCA}"/>
                </a:ext>
              </a:extLst>
            </p:cNvPr>
            <p:cNvGrpSpPr/>
            <p:nvPr/>
          </p:nvGrpSpPr>
          <p:grpSpPr>
            <a:xfrm>
              <a:off x="2080774" y="1314000"/>
              <a:ext cx="5249254" cy="2016224"/>
              <a:chOff x="-552879" y="1314000"/>
              <a:chExt cx="5249254" cy="2016224"/>
            </a:xfrm>
          </p:grpSpPr>
          <p:grpSp>
            <p:nvGrpSpPr>
              <p:cNvPr id="111" name="îS1îdè">
                <a:extLst>
                  <a:ext uri="{FF2B5EF4-FFF2-40B4-BE49-F238E27FC236}">
                    <a16:creationId xmlns:a16="http://schemas.microsoft.com/office/drawing/2014/main" id="{F897521D-96E0-4F85-8332-606800920BAB}"/>
                  </a:ext>
                </a:extLst>
              </p:cNvPr>
              <p:cNvGrpSpPr/>
              <p:nvPr/>
            </p:nvGrpSpPr>
            <p:grpSpPr>
              <a:xfrm>
                <a:off x="-552879" y="1314000"/>
                <a:ext cx="5249254" cy="2016224"/>
                <a:chOff x="-2896121" y="1872171"/>
                <a:chExt cx="7049490" cy="2212723"/>
              </a:xfrm>
            </p:grpSpPr>
            <p:sp>
              <p:nvSpPr>
                <p:cNvPr id="113" name="íş1ide">
                  <a:extLst>
                    <a:ext uri="{FF2B5EF4-FFF2-40B4-BE49-F238E27FC236}">
                      <a16:creationId xmlns:a16="http://schemas.microsoft.com/office/drawing/2014/main" id="{93593562-5AE4-449E-B84F-A71EAC2BF702}"/>
                    </a:ext>
                  </a:extLst>
                </p:cNvPr>
                <p:cNvSpPr/>
                <p:nvPr/>
              </p:nvSpPr>
              <p:spPr>
                <a:xfrm>
                  <a:off x="-2896121" y="2118223"/>
                  <a:ext cx="7049490" cy="1966671"/>
                </a:xfrm>
                <a:prstGeom prst="roundRect">
                  <a:avLst>
                    <a:gd name="adj" fmla="val 2415"/>
                  </a:avLst>
                </a:prstGeom>
                <a:solidFill>
                  <a:schemeClr val="bg1">
                    <a:lumMod val="95000"/>
                    <a:alpha val="40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tIns="46800" anchor="t">
                  <a:normAutofit/>
                </a:bodyPr>
                <a:lstStyle/>
                <a:p>
                  <a:pPr lvl="0">
                    <a:lnSpc>
                      <a:spcPct val="120000"/>
                    </a:lnSpc>
                    <a:defRPr/>
                  </a:pPr>
                  <a:br>
                    <a:rPr lang="zh-CN" altLang="en-US" sz="1000" dirty="0">
                      <a:solidFill>
                        <a:srgbClr val="333639"/>
                      </a:solidFill>
                    </a:rPr>
                  </a:br>
                  <a:br>
                    <a:rPr lang="zh-CN" altLang="en-US" sz="1000" dirty="0">
                      <a:solidFill>
                        <a:srgbClr val="333639"/>
                      </a:solidFill>
                    </a:rPr>
                  </a:br>
                  <a:endParaRPr lang="zh-CN" altLang="en-US" sz="1000" dirty="0">
                    <a:solidFill>
                      <a:srgbClr val="333639"/>
                    </a:solidFill>
                  </a:endParaRPr>
                </a:p>
              </p:txBody>
            </p:sp>
            <p:sp>
              <p:nvSpPr>
                <p:cNvPr id="114" name="ïŝḻiḑê">
                  <a:extLst>
                    <a:ext uri="{FF2B5EF4-FFF2-40B4-BE49-F238E27FC236}">
                      <a16:creationId xmlns:a16="http://schemas.microsoft.com/office/drawing/2014/main" id="{B7CB2CF7-75C8-4C9C-ADCD-190EB04BEE77}"/>
                    </a:ext>
                  </a:extLst>
                </p:cNvPr>
                <p:cNvSpPr/>
                <p:nvPr/>
              </p:nvSpPr>
              <p:spPr>
                <a:xfrm>
                  <a:off x="-2896121" y="1872171"/>
                  <a:ext cx="6698696" cy="42282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>
                  <a:normAutofit fontScale="85000" lnSpcReduction="20000"/>
                </a:bodyPr>
                <a:lstStyle/>
                <a:p>
                  <a:pPr algn="ctr"/>
                  <a:r>
                    <a:rPr lang="zh-CN" altLang="en-US" sz="1600" b="1" dirty="0">
                      <a:solidFill>
                        <a:schemeClr val="bg1"/>
                      </a:solidFill>
                    </a:rPr>
                    <a:t>编写目的</a:t>
                  </a:r>
                </a:p>
              </p:txBody>
            </p:sp>
            <p:sp>
              <p:nvSpPr>
                <p:cNvPr id="115" name="î$lîḑe">
                  <a:extLst>
                    <a:ext uri="{FF2B5EF4-FFF2-40B4-BE49-F238E27FC236}">
                      <a16:creationId xmlns:a16="http://schemas.microsoft.com/office/drawing/2014/main" id="{5943322E-D644-4855-BAA2-72884A1923BB}"/>
                    </a:ext>
                  </a:extLst>
                </p:cNvPr>
                <p:cNvSpPr txBox="1"/>
                <p:nvPr/>
              </p:nvSpPr>
              <p:spPr bwMode="auto">
                <a:xfrm>
                  <a:off x="1163367" y="1979291"/>
                  <a:ext cx="107" cy="243196"/>
                </a:xfrm>
                <a:prstGeom prst="rect">
                  <a:avLst/>
                </a:prstGeom>
                <a:noFill/>
                <a:scene3d>
                  <a:camera prst="orthographicFront">
                    <a:rot lat="0" lon="0" rev="0"/>
                  </a:camera>
                  <a:lightRig rig="threePt" dir="t"/>
                </a:scene3d>
                <a:sp3d prstMaterial="matte">
                  <a:bevelT w="1270" h="1270"/>
                </a:sp3d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112" name="íšliḓê">
                <a:extLst>
                  <a:ext uri="{FF2B5EF4-FFF2-40B4-BE49-F238E27FC236}">
                    <a16:creationId xmlns:a16="http://schemas.microsoft.com/office/drawing/2014/main" id="{CBBC1EFA-B314-479C-BF6D-A00B03C605C5}"/>
                  </a:ext>
                </a:extLst>
              </p:cNvPr>
              <p:cNvSpPr/>
              <p:nvPr/>
            </p:nvSpPr>
            <p:spPr bwMode="auto">
              <a:xfrm>
                <a:off x="-540491" y="1800518"/>
                <a:ext cx="5049397" cy="14224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rIns="9000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  <a:spcBef>
                    <a:spcPct val="0"/>
                  </a:spcBef>
                </a:pPr>
                <a:endParaRPr lang="en-US" altLang="zh-CN" sz="900" dirty="0"/>
              </a:p>
            </p:txBody>
          </p:sp>
        </p:grpSp>
        <p:grpSp>
          <p:nvGrpSpPr>
            <p:cNvPr id="7" name="îśḷïḑê">
              <a:extLst>
                <a:ext uri="{FF2B5EF4-FFF2-40B4-BE49-F238E27FC236}">
                  <a16:creationId xmlns:a16="http://schemas.microsoft.com/office/drawing/2014/main" id="{B84071D0-C58A-44EF-80DF-A9568C665EEF}"/>
                </a:ext>
              </a:extLst>
            </p:cNvPr>
            <p:cNvGrpSpPr/>
            <p:nvPr/>
          </p:nvGrpSpPr>
          <p:grpSpPr>
            <a:xfrm>
              <a:off x="2080774" y="3927812"/>
              <a:ext cx="5249254" cy="2016224"/>
              <a:chOff x="-552879" y="3953059"/>
              <a:chExt cx="5249254" cy="2016224"/>
            </a:xfrm>
          </p:grpSpPr>
          <p:grpSp>
            <p:nvGrpSpPr>
              <p:cNvPr id="107" name="ïṧľîḋê">
                <a:extLst>
                  <a:ext uri="{FF2B5EF4-FFF2-40B4-BE49-F238E27FC236}">
                    <a16:creationId xmlns:a16="http://schemas.microsoft.com/office/drawing/2014/main" id="{7A4D5892-A251-4037-819E-B82B0FAA3266}"/>
                  </a:ext>
                </a:extLst>
              </p:cNvPr>
              <p:cNvGrpSpPr/>
              <p:nvPr/>
            </p:nvGrpSpPr>
            <p:grpSpPr>
              <a:xfrm>
                <a:off x="-552879" y="3953059"/>
                <a:ext cx="5249254" cy="2016224"/>
                <a:chOff x="-2896121" y="1872171"/>
                <a:chExt cx="7049490" cy="2212724"/>
              </a:xfrm>
            </p:grpSpPr>
            <p:sp>
              <p:nvSpPr>
                <p:cNvPr id="109" name="îśḻiďé">
                  <a:extLst>
                    <a:ext uri="{FF2B5EF4-FFF2-40B4-BE49-F238E27FC236}">
                      <a16:creationId xmlns:a16="http://schemas.microsoft.com/office/drawing/2014/main" id="{A7C4C28D-D994-499D-992F-F4BF880DC300}"/>
                    </a:ext>
                  </a:extLst>
                </p:cNvPr>
                <p:cNvSpPr/>
                <p:nvPr/>
              </p:nvSpPr>
              <p:spPr>
                <a:xfrm>
                  <a:off x="-2896121" y="2118224"/>
                  <a:ext cx="7049490" cy="1966671"/>
                </a:xfrm>
                <a:prstGeom prst="roundRect">
                  <a:avLst>
                    <a:gd name="adj" fmla="val 2415"/>
                  </a:avLst>
                </a:prstGeom>
                <a:solidFill>
                  <a:schemeClr val="bg1">
                    <a:lumMod val="95000"/>
                    <a:alpha val="40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tIns="46800" anchor="t">
                  <a:normAutofit/>
                </a:bodyPr>
                <a:lstStyle/>
                <a:p>
                  <a:pPr lvl="0">
                    <a:lnSpc>
                      <a:spcPct val="120000"/>
                    </a:lnSpc>
                    <a:defRPr/>
                  </a:pPr>
                  <a:br>
                    <a:rPr lang="zh-CN" altLang="en-US" sz="1000" dirty="0">
                      <a:solidFill>
                        <a:srgbClr val="333639"/>
                      </a:solidFill>
                    </a:rPr>
                  </a:br>
                  <a:endParaRPr lang="zh-CN" altLang="en-US" sz="1000" dirty="0">
                    <a:solidFill>
                      <a:srgbClr val="333639"/>
                    </a:solidFill>
                  </a:endParaRPr>
                </a:p>
              </p:txBody>
            </p:sp>
            <p:sp>
              <p:nvSpPr>
                <p:cNvPr id="110" name="i$1íḓe">
                  <a:extLst>
                    <a:ext uri="{FF2B5EF4-FFF2-40B4-BE49-F238E27FC236}">
                      <a16:creationId xmlns:a16="http://schemas.microsoft.com/office/drawing/2014/main" id="{AF75BFD2-98FA-46A8-8E94-1524AA5E22EA}"/>
                    </a:ext>
                  </a:extLst>
                </p:cNvPr>
                <p:cNvSpPr/>
                <p:nvPr/>
              </p:nvSpPr>
              <p:spPr>
                <a:xfrm>
                  <a:off x="-2896121" y="1872171"/>
                  <a:ext cx="6698696" cy="42282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>
                  <a:normAutofit fontScale="85000" lnSpcReduction="20000"/>
                </a:bodyPr>
                <a:lstStyle/>
                <a:p>
                  <a:pPr algn="ctr"/>
                  <a:r>
                    <a:rPr lang="zh-CN" altLang="en-US" sz="1600" b="1" dirty="0">
                      <a:solidFill>
                        <a:schemeClr val="bg1"/>
                      </a:solidFill>
                    </a:rPr>
                    <a:t>交付产品</a:t>
                  </a:r>
                </a:p>
              </p:txBody>
            </p:sp>
          </p:grpSp>
          <p:sp>
            <p:nvSpPr>
              <p:cNvPr id="108" name="isḷîḓè">
                <a:extLst>
                  <a:ext uri="{FF2B5EF4-FFF2-40B4-BE49-F238E27FC236}">
                    <a16:creationId xmlns:a16="http://schemas.microsoft.com/office/drawing/2014/main" id="{6D47B00A-C39F-42E4-A274-64CE2E695F75}"/>
                  </a:ext>
                </a:extLst>
              </p:cNvPr>
              <p:cNvSpPr/>
              <p:nvPr/>
            </p:nvSpPr>
            <p:spPr bwMode="auto">
              <a:xfrm>
                <a:off x="-540492" y="4391707"/>
                <a:ext cx="5157713" cy="148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rIns="9000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  <a:spcBef>
                    <a:spcPct val="0"/>
                  </a:spcBef>
                </a:pPr>
                <a:endParaRPr lang="en-US" altLang="zh-CN" sz="900" dirty="0"/>
              </a:p>
            </p:txBody>
          </p:sp>
        </p:grpSp>
        <p:grpSp>
          <p:nvGrpSpPr>
            <p:cNvPr id="8" name="íṩḻiďè">
              <a:extLst>
                <a:ext uri="{FF2B5EF4-FFF2-40B4-BE49-F238E27FC236}">
                  <a16:creationId xmlns:a16="http://schemas.microsoft.com/office/drawing/2014/main" id="{3BBF0089-935B-4637-A62B-15A12FD376A7}"/>
                </a:ext>
              </a:extLst>
            </p:cNvPr>
            <p:cNvGrpSpPr/>
            <p:nvPr/>
          </p:nvGrpSpPr>
          <p:grpSpPr>
            <a:xfrm>
              <a:off x="7777901" y="2040717"/>
              <a:ext cx="3735787" cy="3390884"/>
              <a:chOff x="7704633" y="1991998"/>
              <a:chExt cx="3735787" cy="3390884"/>
            </a:xfrm>
          </p:grpSpPr>
          <p:sp>
            <p:nvSpPr>
              <p:cNvPr id="12" name="íšļïḓê">
                <a:extLst>
                  <a:ext uri="{FF2B5EF4-FFF2-40B4-BE49-F238E27FC236}">
                    <a16:creationId xmlns:a16="http://schemas.microsoft.com/office/drawing/2014/main" id="{B8EEF558-95C6-4089-9CDC-F216DAB181AB}"/>
                  </a:ext>
                </a:extLst>
              </p:cNvPr>
              <p:cNvSpPr/>
              <p:nvPr/>
            </p:nvSpPr>
            <p:spPr>
              <a:xfrm>
                <a:off x="8317808" y="2344925"/>
                <a:ext cx="2843065" cy="2845549"/>
              </a:xfrm>
              <a:prstGeom prst="ellipse">
                <a:avLst/>
              </a:prstGeom>
              <a:solidFill>
                <a:schemeClr val="bg2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îşḻíḓe">
                <a:extLst>
                  <a:ext uri="{FF2B5EF4-FFF2-40B4-BE49-F238E27FC236}">
                    <a16:creationId xmlns:a16="http://schemas.microsoft.com/office/drawing/2014/main" id="{BAC3174B-96AB-4E1D-BAB2-E224AE103C1D}"/>
                  </a:ext>
                </a:extLst>
              </p:cNvPr>
              <p:cNvSpPr/>
              <p:nvPr/>
            </p:nvSpPr>
            <p:spPr bwMode="auto">
              <a:xfrm>
                <a:off x="10489270" y="2875902"/>
                <a:ext cx="398543" cy="973445"/>
              </a:xfrm>
              <a:custGeom>
                <a:avLst/>
                <a:gdLst>
                  <a:gd name="T0" fmla="*/ 7 w 287"/>
                  <a:gd name="T1" fmla="*/ 417 h 701"/>
                  <a:gd name="T2" fmla="*/ 230 w 287"/>
                  <a:gd name="T3" fmla="*/ 701 h 701"/>
                  <a:gd name="T4" fmla="*/ 287 w 287"/>
                  <a:gd name="T5" fmla="*/ 310 h 701"/>
                  <a:gd name="T6" fmla="*/ 0 w 287"/>
                  <a:gd name="T7" fmla="*/ 0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7" h="701">
                    <a:moveTo>
                      <a:pt x="7" y="417"/>
                    </a:moveTo>
                    <a:lnTo>
                      <a:pt x="230" y="701"/>
                    </a:lnTo>
                    <a:lnTo>
                      <a:pt x="287" y="31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śliḑê">
                <a:extLst>
                  <a:ext uri="{FF2B5EF4-FFF2-40B4-BE49-F238E27FC236}">
                    <a16:creationId xmlns:a16="http://schemas.microsoft.com/office/drawing/2014/main" id="{58DFAE31-ACCB-49F1-B67F-CCBA4D48501F}"/>
                  </a:ext>
                </a:extLst>
              </p:cNvPr>
              <p:cNvSpPr/>
              <p:nvPr/>
            </p:nvSpPr>
            <p:spPr bwMode="auto">
              <a:xfrm>
                <a:off x="9410287" y="2066318"/>
                <a:ext cx="1210905" cy="2830073"/>
              </a:xfrm>
              <a:custGeom>
                <a:avLst/>
                <a:gdLst>
                  <a:gd name="T0" fmla="*/ 853 w 872"/>
                  <a:gd name="T1" fmla="*/ 2038 h 2038"/>
                  <a:gd name="T2" fmla="*/ 500 w 872"/>
                  <a:gd name="T3" fmla="*/ 1597 h 2038"/>
                  <a:gd name="T4" fmla="*/ 265 w 872"/>
                  <a:gd name="T5" fmla="*/ 1723 h 2038"/>
                  <a:gd name="T6" fmla="*/ 225 w 872"/>
                  <a:gd name="T7" fmla="*/ 1758 h 2038"/>
                  <a:gd name="T8" fmla="*/ 242 w 872"/>
                  <a:gd name="T9" fmla="*/ 2023 h 2038"/>
                  <a:gd name="T10" fmla="*/ 872 w 872"/>
                  <a:gd name="T11" fmla="*/ 2023 h 2038"/>
                  <a:gd name="T12" fmla="*/ 493 w 872"/>
                  <a:gd name="T13" fmla="*/ 1173 h 2038"/>
                  <a:gd name="T14" fmla="*/ 749 w 872"/>
                  <a:gd name="T15" fmla="*/ 533 h 2038"/>
                  <a:gd name="T16" fmla="*/ 772 w 872"/>
                  <a:gd name="T17" fmla="*/ 986 h 2038"/>
                  <a:gd name="T18" fmla="*/ 498 w 872"/>
                  <a:gd name="T19" fmla="*/ 1133 h 2038"/>
                  <a:gd name="T20" fmla="*/ 443 w 872"/>
                  <a:gd name="T21" fmla="*/ 796 h 2038"/>
                  <a:gd name="T22" fmla="*/ 725 w 872"/>
                  <a:gd name="T23" fmla="*/ 536 h 2038"/>
                  <a:gd name="T24" fmla="*/ 0 w 872"/>
                  <a:gd name="T25" fmla="*/ 0 h 20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2" h="2038">
                    <a:moveTo>
                      <a:pt x="853" y="2038"/>
                    </a:moveTo>
                    <a:lnTo>
                      <a:pt x="500" y="1597"/>
                    </a:lnTo>
                    <a:lnTo>
                      <a:pt x="265" y="1723"/>
                    </a:lnTo>
                    <a:lnTo>
                      <a:pt x="225" y="1758"/>
                    </a:lnTo>
                    <a:lnTo>
                      <a:pt x="242" y="2023"/>
                    </a:lnTo>
                    <a:lnTo>
                      <a:pt x="872" y="2023"/>
                    </a:lnTo>
                    <a:lnTo>
                      <a:pt x="493" y="1173"/>
                    </a:lnTo>
                    <a:lnTo>
                      <a:pt x="749" y="533"/>
                    </a:lnTo>
                    <a:lnTo>
                      <a:pt x="772" y="986"/>
                    </a:lnTo>
                    <a:lnTo>
                      <a:pt x="498" y="1133"/>
                    </a:lnTo>
                    <a:lnTo>
                      <a:pt x="443" y="796"/>
                    </a:lnTo>
                    <a:lnTo>
                      <a:pt x="725" y="53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iṥḷídè">
                <a:extLst>
                  <a:ext uri="{FF2B5EF4-FFF2-40B4-BE49-F238E27FC236}">
                    <a16:creationId xmlns:a16="http://schemas.microsoft.com/office/drawing/2014/main" id="{43B44B28-801E-4444-83A7-BA5C5ACDEBA2}"/>
                  </a:ext>
                </a:extLst>
              </p:cNvPr>
              <p:cNvSpPr/>
              <p:nvPr/>
            </p:nvSpPr>
            <p:spPr bwMode="auto">
              <a:xfrm flipH="1">
                <a:off x="8893708" y="2655107"/>
                <a:ext cx="852633" cy="58878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îśļiḑè">
                <a:extLst>
                  <a:ext uri="{FF2B5EF4-FFF2-40B4-BE49-F238E27FC236}">
                    <a16:creationId xmlns:a16="http://schemas.microsoft.com/office/drawing/2014/main" id="{F3303D01-29AA-4CB2-B5C3-D5242A6AF836}"/>
                  </a:ext>
                </a:extLst>
              </p:cNvPr>
              <p:cNvSpPr/>
              <p:nvPr/>
            </p:nvSpPr>
            <p:spPr bwMode="auto">
              <a:xfrm>
                <a:off x="8077180" y="2092702"/>
                <a:ext cx="3238339" cy="3164739"/>
              </a:xfrm>
              <a:custGeom>
                <a:avLst/>
                <a:gdLst>
                  <a:gd name="T0" fmla="*/ 974 w 2332"/>
                  <a:gd name="T1" fmla="*/ 0 h 2279"/>
                  <a:gd name="T2" fmla="*/ 1581 w 2332"/>
                  <a:gd name="T3" fmla="*/ 81 h 2279"/>
                  <a:gd name="T4" fmla="*/ 2059 w 2332"/>
                  <a:gd name="T5" fmla="*/ 360 h 2279"/>
                  <a:gd name="T6" fmla="*/ 2332 w 2332"/>
                  <a:gd name="T7" fmla="*/ 820 h 2279"/>
                  <a:gd name="T8" fmla="*/ 2249 w 2332"/>
                  <a:gd name="T9" fmla="*/ 1718 h 2279"/>
                  <a:gd name="T10" fmla="*/ 1652 w 2332"/>
                  <a:gd name="T11" fmla="*/ 2279 h 2279"/>
                  <a:gd name="T12" fmla="*/ 714 w 2332"/>
                  <a:gd name="T13" fmla="*/ 2279 h 2279"/>
                  <a:gd name="T14" fmla="*/ 57 w 2332"/>
                  <a:gd name="T15" fmla="*/ 1649 h 2279"/>
                  <a:gd name="T16" fmla="*/ 0 w 2332"/>
                  <a:gd name="T17" fmla="*/ 967 h 2279"/>
                  <a:gd name="T18" fmla="*/ 221 w 2332"/>
                  <a:gd name="T19" fmla="*/ 448 h 2279"/>
                  <a:gd name="T20" fmla="*/ 974 w 2332"/>
                  <a:gd name="T21" fmla="*/ 0 h 2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32" h="2279">
                    <a:moveTo>
                      <a:pt x="974" y="0"/>
                    </a:moveTo>
                    <a:lnTo>
                      <a:pt x="1581" y="81"/>
                    </a:lnTo>
                    <a:lnTo>
                      <a:pt x="2059" y="360"/>
                    </a:lnTo>
                    <a:lnTo>
                      <a:pt x="2332" y="820"/>
                    </a:lnTo>
                    <a:lnTo>
                      <a:pt x="2249" y="1718"/>
                    </a:lnTo>
                    <a:lnTo>
                      <a:pt x="1652" y="2279"/>
                    </a:lnTo>
                    <a:lnTo>
                      <a:pt x="714" y="2279"/>
                    </a:lnTo>
                    <a:lnTo>
                      <a:pt x="57" y="1649"/>
                    </a:lnTo>
                    <a:lnTo>
                      <a:pt x="0" y="967"/>
                    </a:lnTo>
                    <a:lnTo>
                      <a:pt x="221" y="448"/>
                    </a:lnTo>
                    <a:lnTo>
                      <a:pt x="974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íṥ1ïḓê">
                <a:extLst>
                  <a:ext uri="{FF2B5EF4-FFF2-40B4-BE49-F238E27FC236}">
                    <a16:creationId xmlns:a16="http://schemas.microsoft.com/office/drawing/2014/main" id="{659735B9-1AA9-4A13-AF5F-C6073D147E25}"/>
                  </a:ext>
                </a:extLst>
              </p:cNvPr>
              <p:cNvSpPr/>
              <p:nvPr/>
            </p:nvSpPr>
            <p:spPr bwMode="auto">
              <a:xfrm>
                <a:off x="8384072" y="2445420"/>
                <a:ext cx="2996713" cy="2812021"/>
              </a:xfrm>
              <a:custGeom>
                <a:avLst/>
                <a:gdLst>
                  <a:gd name="T0" fmla="*/ 0 w 2158"/>
                  <a:gd name="T1" fmla="*/ 194 h 2025"/>
                  <a:gd name="T2" fmla="*/ 651 w 2158"/>
                  <a:gd name="T3" fmla="*/ 0 h 2025"/>
                  <a:gd name="T4" fmla="*/ 981 w 2158"/>
                  <a:gd name="T5" fmla="*/ 151 h 2025"/>
                  <a:gd name="T6" fmla="*/ 1452 w 2158"/>
                  <a:gd name="T7" fmla="*/ 284 h 2025"/>
                  <a:gd name="T8" fmla="*/ 2158 w 2158"/>
                  <a:gd name="T9" fmla="*/ 578 h 2025"/>
                  <a:gd name="T10" fmla="*/ 1746 w 2158"/>
                  <a:gd name="T11" fmla="*/ 966 h 2025"/>
                  <a:gd name="T12" fmla="*/ 2059 w 2158"/>
                  <a:gd name="T13" fmla="*/ 1464 h 2025"/>
                  <a:gd name="T14" fmla="*/ 1618 w 2158"/>
                  <a:gd name="T15" fmla="*/ 1724 h 2025"/>
                  <a:gd name="T16" fmla="*/ 528 w 2158"/>
                  <a:gd name="T17" fmla="*/ 2025 h 20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58" h="2025">
                    <a:moveTo>
                      <a:pt x="0" y="194"/>
                    </a:moveTo>
                    <a:lnTo>
                      <a:pt x="651" y="0"/>
                    </a:lnTo>
                    <a:lnTo>
                      <a:pt x="981" y="151"/>
                    </a:lnTo>
                    <a:lnTo>
                      <a:pt x="1452" y="284"/>
                    </a:lnTo>
                    <a:lnTo>
                      <a:pt x="2158" y="578"/>
                    </a:lnTo>
                    <a:lnTo>
                      <a:pt x="1746" y="966"/>
                    </a:lnTo>
                    <a:lnTo>
                      <a:pt x="2059" y="1464"/>
                    </a:lnTo>
                    <a:lnTo>
                      <a:pt x="1618" y="1724"/>
                    </a:lnTo>
                    <a:lnTo>
                      <a:pt x="528" y="2025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ŝļiḑê">
                <a:extLst>
                  <a:ext uri="{FF2B5EF4-FFF2-40B4-BE49-F238E27FC236}">
                    <a16:creationId xmlns:a16="http://schemas.microsoft.com/office/drawing/2014/main" id="{60E6B20A-9510-494E-91D5-F947EE892E82}"/>
                  </a:ext>
                </a:extLst>
              </p:cNvPr>
              <p:cNvSpPr/>
              <p:nvPr/>
            </p:nvSpPr>
            <p:spPr bwMode="auto">
              <a:xfrm>
                <a:off x="8384072" y="2096868"/>
                <a:ext cx="2424588" cy="3196678"/>
              </a:xfrm>
              <a:custGeom>
                <a:avLst/>
                <a:gdLst>
                  <a:gd name="T0" fmla="*/ 0 w 1746"/>
                  <a:gd name="T1" fmla="*/ 469 h 2302"/>
                  <a:gd name="T2" fmla="*/ 192 w 1746"/>
                  <a:gd name="T3" fmla="*/ 739 h 2302"/>
                  <a:gd name="T4" fmla="*/ 945 w 1746"/>
                  <a:gd name="T5" fmla="*/ 417 h 2302"/>
                  <a:gd name="T6" fmla="*/ 888 w 1746"/>
                  <a:gd name="T7" fmla="*/ 739 h 2302"/>
                  <a:gd name="T8" fmla="*/ 981 w 1746"/>
                  <a:gd name="T9" fmla="*/ 1729 h 2302"/>
                  <a:gd name="T10" fmla="*/ 1618 w 1746"/>
                  <a:gd name="T11" fmla="*/ 1975 h 2302"/>
                  <a:gd name="T12" fmla="*/ 1746 w 1746"/>
                  <a:gd name="T13" fmla="*/ 1236 h 2302"/>
                  <a:gd name="T14" fmla="*/ 1452 w 1746"/>
                  <a:gd name="T15" fmla="*/ 535 h 2302"/>
                  <a:gd name="T16" fmla="*/ 898 w 1746"/>
                  <a:gd name="T17" fmla="*/ 753 h 2302"/>
                  <a:gd name="T18" fmla="*/ 1220 w 1746"/>
                  <a:gd name="T19" fmla="*/ 1137 h 2302"/>
                  <a:gd name="T20" fmla="*/ 950 w 1746"/>
                  <a:gd name="T21" fmla="*/ 1717 h 2302"/>
                  <a:gd name="T22" fmla="*/ 945 w 1746"/>
                  <a:gd name="T23" fmla="*/ 1729 h 2302"/>
                  <a:gd name="T24" fmla="*/ 481 w 1746"/>
                  <a:gd name="T25" fmla="*/ 2302 h 2302"/>
                  <a:gd name="T26" fmla="*/ 239 w 1746"/>
                  <a:gd name="T27" fmla="*/ 1137 h 2302"/>
                  <a:gd name="T28" fmla="*/ 945 w 1746"/>
                  <a:gd name="T29" fmla="*/ 398 h 2302"/>
                  <a:gd name="T30" fmla="*/ 774 w 1746"/>
                  <a:gd name="T31" fmla="*/ 0 h 2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46" h="2302">
                    <a:moveTo>
                      <a:pt x="0" y="469"/>
                    </a:moveTo>
                    <a:lnTo>
                      <a:pt x="192" y="739"/>
                    </a:lnTo>
                    <a:lnTo>
                      <a:pt x="945" y="417"/>
                    </a:lnTo>
                    <a:lnTo>
                      <a:pt x="888" y="739"/>
                    </a:lnTo>
                    <a:lnTo>
                      <a:pt x="981" y="1729"/>
                    </a:lnTo>
                    <a:lnTo>
                      <a:pt x="1618" y="1975"/>
                    </a:lnTo>
                    <a:lnTo>
                      <a:pt x="1746" y="1236"/>
                    </a:lnTo>
                    <a:lnTo>
                      <a:pt x="1452" y="535"/>
                    </a:lnTo>
                    <a:lnTo>
                      <a:pt x="898" y="753"/>
                    </a:lnTo>
                    <a:lnTo>
                      <a:pt x="1220" y="1137"/>
                    </a:lnTo>
                    <a:lnTo>
                      <a:pt x="950" y="1717"/>
                    </a:lnTo>
                    <a:lnTo>
                      <a:pt x="945" y="1729"/>
                    </a:lnTo>
                    <a:lnTo>
                      <a:pt x="481" y="2302"/>
                    </a:lnTo>
                    <a:lnTo>
                      <a:pt x="239" y="1137"/>
                    </a:lnTo>
                    <a:lnTo>
                      <a:pt x="945" y="398"/>
                    </a:lnTo>
                    <a:lnTo>
                      <a:pt x="774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ŝļïḋè">
                <a:extLst>
                  <a:ext uri="{FF2B5EF4-FFF2-40B4-BE49-F238E27FC236}">
                    <a16:creationId xmlns:a16="http://schemas.microsoft.com/office/drawing/2014/main" id="{B8AFB6A8-A4F4-4CAB-9885-90F843D60A61}"/>
                  </a:ext>
                </a:extLst>
              </p:cNvPr>
              <p:cNvSpPr/>
              <p:nvPr/>
            </p:nvSpPr>
            <p:spPr bwMode="auto">
              <a:xfrm>
                <a:off x="8103564" y="3082812"/>
                <a:ext cx="566570" cy="592954"/>
              </a:xfrm>
              <a:custGeom>
                <a:avLst/>
                <a:gdLst>
                  <a:gd name="T0" fmla="*/ 375 w 408"/>
                  <a:gd name="T1" fmla="*/ 0 h 427"/>
                  <a:gd name="T2" fmla="*/ 408 w 408"/>
                  <a:gd name="T3" fmla="*/ 427 h 427"/>
                  <a:gd name="T4" fmla="*/ 0 w 408"/>
                  <a:gd name="T5" fmla="*/ 275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8" h="427">
                    <a:moveTo>
                      <a:pt x="375" y="0"/>
                    </a:moveTo>
                    <a:lnTo>
                      <a:pt x="408" y="427"/>
                    </a:lnTo>
                    <a:lnTo>
                      <a:pt x="0" y="275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ïSļïḍè">
                <a:extLst>
                  <a:ext uri="{FF2B5EF4-FFF2-40B4-BE49-F238E27FC236}">
                    <a16:creationId xmlns:a16="http://schemas.microsoft.com/office/drawing/2014/main" id="{DCB30ED9-F6B1-440A-B941-068C4EC9AB81}"/>
                  </a:ext>
                </a:extLst>
              </p:cNvPr>
              <p:cNvSpPr/>
              <p:nvPr/>
            </p:nvSpPr>
            <p:spPr bwMode="auto">
              <a:xfrm>
                <a:off x="8670135" y="2092702"/>
                <a:ext cx="2217678" cy="990109"/>
              </a:xfrm>
              <a:custGeom>
                <a:avLst/>
                <a:gdLst>
                  <a:gd name="T0" fmla="*/ 0 w 1597"/>
                  <a:gd name="T1" fmla="*/ 713 h 713"/>
                  <a:gd name="T2" fmla="*/ 424 w 1597"/>
                  <a:gd name="T3" fmla="*/ 261 h 713"/>
                  <a:gd name="T4" fmla="*/ 547 w 1597"/>
                  <a:gd name="T5" fmla="*/ 0 h 713"/>
                  <a:gd name="T6" fmla="*/ 566 w 1597"/>
                  <a:gd name="T7" fmla="*/ 10 h 713"/>
                  <a:gd name="T8" fmla="*/ 1057 w 1597"/>
                  <a:gd name="T9" fmla="*/ 254 h 713"/>
                  <a:gd name="T10" fmla="*/ 1154 w 1597"/>
                  <a:gd name="T11" fmla="*/ 81 h 713"/>
                  <a:gd name="T12" fmla="*/ 1265 w 1597"/>
                  <a:gd name="T13" fmla="*/ 500 h 713"/>
                  <a:gd name="T14" fmla="*/ 1597 w 1597"/>
                  <a:gd name="T15" fmla="*/ 358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97" h="713">
                    <a:moveTo>
                      <a:pt x="0" y="713"/>
                    </a:moveTo>
                    <a:lnTo>
                      <a:pt x="424" y="261"/>
                    </a:lnTo>
                    <a:lnTo>
                      <a:pt x="547" y="0"/>
                    </a:lnTo>
                    <a:lnTo>
                      <a:pt x="566" y="10"/>
                    </a:lnTo>
                    <a:lnTo>
                      <a:pt x="1057" y="254"/>
                    </a:lnTo>
                    <a:lnTo>
                      <a:pt x="1154" y="81"/>
                    </a:lnTo>
                    <a:lnTo>
                      <a:pt x="1265" y="500"/>
                    </a:lnTo>
                    <a:lnTo>
                      <a:pt x="1597" y="358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îşḷidè">
                <a:extLst>
                  <a:ext uri="{FF2B5EF4-FFF2-40B4-BE49-F238E27FC236}">
                    <a16:creationId xmlns:a16="http://schemas.microsoft.com/office/drawing/2014/main" id="{9E8BD629-A5B6-47CF-8217-46F581784F87}"/>
                  </a:ext>
                </a:extLst>
              </p:cNvPr>
              <p:cNvSpPr/>
              <p:nvPr/>
            </p:nvSpPr>
            <p:spPr bwMode="auto">
              <a:xfrm>
                <a:off x="8692354" y="3142523"/>
                <a:ext cx="1053987" cy="1365045"/>
              </a:xfrm>
              <a:custGeom>
                <a:avLst/>
                <a:gdLst>
                  <a:gd name="T0" fmla="*/ 0 w 759"/>
                  <a:gd name="T1" fmla="*/ 398 h 983"/>
                  <a:gd name="T2" fmla="*/ 759 w 759"/>
                  <a:gd name="T3" fmla="*/ 983 h 983"/>
                  <a:gd name="T4" fmla="*/ 552 w 759"/>
                  <a:gd name="T5" fmla="*/ 512 h 983"/>
                  <a:gd name="T6" fmla="*/ 759 w 759"/>
                  <a:gd name="T7" fmla="*/ 448 h 983"/>
                  <a:gd name="T8" fmla="*/ 652 w 759"/>
                  <a:gd name="T9" fmla="*/ 0 h 983"/>
                  <a:gd name="T10" fmla="*/ 34 w 759"/>
                  <a:gd name="T11" fmla="*/ 384 h 983"/>
                  <a:gd name="T12" fmla="*/ 541 w 759"/>
                  <a:gd name="T13" fmla="*/ 512 h 9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9" h="983">
                    <a:moveTo>
                      <a:pt x="0" y="398"/>
                    </a:moveTo>
                    <a:lnTo>
                      <a:pt x="759" y="983"/>
                    </a:lnTo>
                    <a:lnTo>
                      <a:pt x="552" y="512"/>
                    </a:lnTo>
                    <a:lnTo>
                      <a:pt x="759" y="448"/>
                    </a:lnTo>
                    <a:lnTo>
                      <a:pt x="652" y="0"/>
                    </a:lnTo>
                    <a:lnTo>
                      <a:pt x="34" y="384"/>
                    </a:lnTo>
                    <a:lnTo>
                      <a:pt x="541" y="512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íṥľîde">
                <a:extLst>
                  <a:ext uri="{FF2B5EF4-FFF2-40B4-BE49-F238E27FC236}">
                    <a16:creationId xmlns:a16="http://schemas.microsoft.com/office/drawing/2014/main" id="{73612A95-F471-4816-B65A-ED8A69391247}"/>
                  </a:ext>
                </a:extLst>
              </p:cNvPr>
              <p:cNvSpPr/>
              <p:nvPr/>
            </p:nvSpPr>
            <p:spPr bwMode="auto">
              <a:xfrm>
                <a:off x="10140718" y="3695207"/>
                <a:ext cx="644335" cy="404097"/>
              </a:xfrm>
              <a:custGeom>
                <a:avLst/>
                <a:gdLst>
                  <a:gd name="T0" fmla="*/ 0 w 464"/>
                  <a:gd name="T1" fmla="*/ 0 h 291"/>
                  <a:gd name="T2" fmla="*/ 296 w 464"/>
                  <a:gd name="T3" fmla="*/ 291 h 291"/>
                  <a:gd name="T4" fmla="*/ 464 w 464"/>
                  <a:gd name="T5" fmla="*/ 95 h 291"/>
                  <a:gd name="T6" fmla="*/ 0 w 464"/>
                  <a:gd name="T7" fmla="*/ 0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291">
                    <a:moveTo>
                      <a:pt x="0" y="0"/>
                    </a:moveTo>
                    <a:lnTo>
                      <a:pt x="296" y="291"/>
                    </a:lnTo>
                    <a:lnTo>
                      <a:pt x="464" y="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iṡļíḑê">
                <a:extLst>
                  <a:ext uri="{FF2B5EF4-FFF2-40B4-BE49-F238E27FC236}">
                    <a16:creationId xmlns:a16="http://schemas.microsoft.com/office/drawing/2014/main" id="{02A47BAA-03ED-46BB-A25E-D68FB9FC6117}"/>
                  </a:ext>
                </a:extLst>
              </p:cNvPr>
              <p:cNvSpPr/>
              <p:nvPr/>
            </p:nvSpPr>
            <p:spPr bwMode="auto">
              <a:xfrm>
                <a:off x="8192438" y="3728535"/>
                <a:ext cx="987332" cy="1591395"/>
              </a:xfrm>
              <a:custGeom>
                <a:avLst/>
                <a:gdLst>
                  <a:gd name="T0" fmla="*/ 711 w 711"/>
                  <a:gd name="T1" fmla="*/ 689 h 1146"/>
                  <a:gd name="T2" fmla="*/ 628 w 711"/>
                  <a:gd name="T3" fmla="*/ 1146 h 1146"/>
                  <a:gd name="T4" fmla="*/ 469 w 711"/>
                  <a:gd name="T5" fmla="*/ 533 h 1146"/>
                  <a:gd name="T6" fmla="*/ 280 w 711"/>
                  <a:gd name="T7" fmla="*/ 303 h 1146"/>
                  <a:gd name="T8" fmla="*/ 0 w 711"/>
                  <a:gd name="T9" fmla="*/ 452 h 1146"/>
                  <a:gd name="T10" fmla="*/ 344 w 711"/>
                  <a:gd name="T11" fmla="*/ 0 h 1146"/>
                  <a:gd name="T12" fmla="*/ 299 w 711"/>
                  <a:gd name="T13" fmla="*/ 291 h 1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1" h="1146">
                    <a:moveTo>
                      <a:pt x="711" y="689"/>
                    </a:moveTo>
                    <a:lnTo>
                      <a:pt x="628" y="1146"/>
                    </a:lnTo>
                    <a:lnTo>
                      <a:pt x="469" y="533"/>
                    </a:lnTo>
                    <a:lnTo>
                      <a:pt x="280" y="303"/>
                    </a:lnTo>
                    <a:lnTo>
                      <a:pt x="0" y="452"/>
                    </a:lnTo>
                    <a:lnTo>
                      <a:pt x="344" y="0"/>
                    </a:lnTo>
                    <a:lnTo>
                      <a:pt x="299" y="291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$ḻïḓè">
                <a:extLst>
                  <a:ext uri="{FF2B5EF4-FFF2-40B4-BE49-F238E27FC236}">
                    <a16:creationId xmlns:a16="http://schemas.microsoft.com/office/drawing/2014/main" id="{D7A4C24F-F7C7-4FEF-A285-C3E422E1CC76}"/>
                  </a:ext>
                </a:extLst>
              </p:cNvPr>
              <p:cNvSpPr/>
              <p:nvPr/>
            </p:nvSpPr>
            <p:spPr bwMode="auto">
              <a:xfrm flipH="1" flipV="1">
                <a:off x="8735402" y="3728535"/>
                <a:ext cx="1010939" cy="6248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ïṧ1iḋé">
                <a:extLst>
                  <a:ext uri="{FF2B5EF4-FFF2-40B4-BE49-F238E27FC236}">
                    <a16:creationId xmlns:a16="http://schemas.microsoft.com/office/drawing/2014/main" id="{A00FF0FD-4386-4658-9E92-9B363F23E0D4}"/>
                  </a:ext>
                </a:extLst>
              </p:cNvPr>
              <p:cNvSpPr/>
              <p:nvPr/>
            </p:nvSpPr>
            <p:spPr bwMode="auto">
              <a:xfrm flipH="1">
                <a:off x="10851709" y="3243895"/>
                <a:ext cx="411041" cy="66655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ïś1ïḋé">
                <a:extLst>
                  <a:ext uri="{FF2B5EF4-FFF2-40B4-BE49-F238E27FC236}">
                    <a16:creationId xmlns:a16="http://schemas.microsoft.com/office/drawing/2014/main" id="{CC91B916-38DE-418E-9DB6-6761E86FA431}"/>
                  </a:ext>
                </a:extLst>
              </p:cNvPr>
              <p:cNvSpPr/>
              <p:nvPr/>
            </p:nvSpPr>
            <p:spPr bwMode="auto">
              <a:xfrm>
                <a:off x="10647576" y="3849347"/>
                <a:ext cx="240237" cy="1047043"/>
              </a:xfrm>
              <a:custGeom>
                <a:avLst/>
                <a:gdLst>
                  <a:gd name="T0" fmla="*/ 0 w 173"/>
                  <a:gd name="T1" fmla="*/ 754 h 754"/>
                  <a:gd name="T2" fmla="*/ 173 w 173"/>
                  <a:gd name="T3" fmla="*/ 308 h 754"/>
                  <a:gd name="T4" fmla="*/ 116 w 173"/>
                  <a:gd name="T5" fmla="*/ 0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3" h="754">
                    <a:moveTo>
                      <a:pt x="0" y="754"/>
                    </a:moveTo>
                    <a:lnTo>
                      <a:pt x="173" y="308"/>
                    </a:lnTo>
                    <a:lnTo>
                      <a:pt x="116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$ļiḑe">
                <a:extLst>
                  <a:ext uri="{FF2B5EF4-FFF2-40B4-BE49-F238E27FC236}">
                    <a16:creationId xmlns:a16="http://schemas.microsoft.com/office/drawing/2014/main" id="{CC4E8FA0-4BC1-455A-9204-79129A4EF7E8}"/>
                  </a:ext>
                </a:extLst>
              </p:cNvPr>
              <p:cNvSpPr/>
              <p:nvPr/>
            </p:nvSpPr>
            <p:spPr bwMode="auto">
              <a:xfrm flipH="1" flipV="1">
                <a:off x="10887813" y="4277052"/>
                <a:ext cx="374937" cy="230516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îsļíďê">
                <a:extLst>
                  <a:ext uri="{FF2B5EF4-FFF2-40B4-BE49-F238E27FC236}">
                    <a16:creationId xmlns:a16="http://schemas.microsoft.com/office/drawing/2014/main" id="{254683E3-1807-43A2-9A4C-5FA3F8B2C01E}"/>
                  </a:ext>
                </a:extLst>
              </p:cNvPr>
              <p:cNvSpPr/>
              <p:nvPr/>
            </p:nvSpPr>
            <p:spPr bwMode="auto">
              <a:xfrm>
                <a:off x="10561480" y="4122912"/>
                <a:ext cx="59712" cy="77347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ïṡľîḑe">
                <a:extLst>
                  <a:ext uri="{FF2B5EF4-FFF2-40B4-BE49-F238E27FC236}">
                    <a16:creationId xmlns:a16="http://schemas.microsoft.com/office/drawing/2014/main" id="{9F63830C-E3F5-461F-8079-E244DEAC61A7}"/>
                  </a:ext>
                </a:extLst>
              </p:cNvPr>
              <p:cNvSpPr/>
              <p:nvPr/>
            </p:nvSpPr>
            <p:spPr bwMode="auto">
              <a:xfrm flipH="1">
                <a:off x="9028407" y="4896391"/>
                <a:ext cx="697104" cy="42353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ṧlíḍè">
                <a:extLst>
                  <a:ext uri="{FF2B5EF4-FFF2-40B4-BE49-F238E27FC236}">
                    <a16:creationId xmlns:a16="http://schemas.microsoft.com/office/drawing/2014/main" id="{4D980191-C2AB-4AE5-9C1E-8B33F2050F41}"/>
                  </a:ext>
                </a:extLst>
              </p:cNvPr>
              <p:cNvSpPr/>
              <p:nvPr/>
            </p:nvSpPr>
            <p:spPr bwMode="auto">
              <a:xfrm flipH="1">
                <a:off x="9660244" y="3159187"/>
                <a:ext cx="377714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íṡlïḑé">
                <a:extLst>
                  <a:ext uri="{FF2B5EF4-FFF2-40B4-BE49-F238E27FC236}">
                    <a16:creationId xmlns:a16="http://schemas.microsoft.com/office/drawing/2014/main" id="{4E84E87A-0CAF-41EA-89A7-574E0922CFD1}"/>
                  </a:ext>
                </a:extLst>
              </p:cNvPr>
              <p:cNvSpPr/>
              <p:nvPr/>
            </p:nvSpPr>
            <p:spPr bwMode="auto">
              <a:xfrm flipH="1">
                <a:off x="9778279" y="3675766"/>
                <a:ext cx="259678" cy="8193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ïślïḍè">
                <a:extLst>
                  <a:ext uri="{FF2B5EF4-FFF2-40B4-BE49-F238E27FC236}">
                    <a16:creationId xmlns:a16="http://schemas.microsoft.com/office/drawing/2014/main" id="{8AB2E98B-FCA6-4ADA-8079-149DCCFEBAB0}"/>
                  </a:ext>
                </a:extLst>
              </p:cNvPr>
              <p:cNvSpPr/>
              <p:nvPr/>
            </p:nvSpPr>
            <p:spPr bwMode="auto">
              <a:xfrm>
                <a:off x="10084177" y="2428110"/>
                <a:ext cx="112481" cy="112481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í$ḷïḋé">
                <a:extLst>
                  <a:ext uri="{FF2B5EF4-FFF2-40B4-BE49-F238E27FC236}">
                    <a16:creationId xmlns:a16="http://schemas.microsoft.com/office/drawing/2014/main" id="{1A426019-7607-4A46-8306-9F14D86B534B}"/>
                  </a:ext>
                </a:extLst>
              </p:cNvPr>
              <p:cNvSpPr/>
              <p:nvPr/>
            </p:nvSpPr>
            <p:spPr bwMode="auto">
              <a:xfrm>
                <a:off x="10835438" y="3247415"/>
                <a:ext cx="111093" cy="112481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îṩḷíḋê">
                <a:extLst>
                  <a:ext uri="{FF2B5EF4-FFF2-40B4-BE49-F238E27FC236}">
                    <a16:creationId xmlns:a16="http://schemas.microsoft.com/office/drawing/2014/main" id="{5826ABE7-5863-4DC5-A842-67C0A09127ED}"/>
                  </a:ext>
                </a:extLst>
              </p:cNvPr>
              <p:cNvSpPr/>
              <p:nvPr/>
            </p:nvSpPr>
            <p:spPr bwMode="auto">
              <a:xfrm>
                <a:off x="10436895" y="3396000"/>
                <a:ext cx="111093" cy="111092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iśḷïḍè">
                <a:extLst>
                  <a:ext uri="{FF2B5EF4-FFF2-40B4-BE49-F238E27FC236}">
                    <a16:creationId xmlns:a16="http://schemas.microsoft.com/office/drawing/2014/main" id="{A9B3954C-5179-437D-B465-213461AF6D15}"/>
                  </a:ext>
                </a:extLst>
              </p:cNvPr>
              <p:cNvSpPr/>
              <p:nvPr/>
            </p:nvSpPr>
            <p:spPr bwMode="auto">
              <a:xfrm>
                <a:off x="9985583" y="3119659"/>
                <a:ext cx="112481" cy="111092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íṣḻíḓe">
                <a:extLst>
                  <a:ext uri="{FF2B5EF4-FFF2-40B4-BE49-F238E27FC236}">
                    <a16:creationId xmlns:a16="http://schemas.microsoft.com/office/drawing/2014/main" id="{FDB8CE7D-BDAF-45DC-9D39-0D630052B8FA}"/>
                  </a:ext>
                </a:extLst>
              </p:cNvPr>
              <p:cNvSpPr/>
              <p:nvPr/>
            </p:nvSpPr>
            <p:spPr bwMode="auto">
              <a:xfrm>
                <a:off x="9394016" y="3809819"/>
                <a:ext cx="111093" cy="112481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ïṣļïḍé">
                <a:extLst>
                  <a:ext uri="{FF2B5EF4-FFF2-40B4-BE49-F238E27FC236}">
                    <a16:creationId xmlns:a16="http://schemas.microsoft.com/office/drawing/2014/main" id="{0096E67B-4521-415E-965E-BD50F1FBF386}"/>
                  </a:ext>
                </a:extLst>
              </p:cNvPr>
              <p:cNvSpPr/>
              <p:nvPr/>
            </p:nvSpPr>
            <p:spPr bwMode="auto">
              <a:xfrm>
                <a:off x="8841333" y="3184925"/>
                <a:ext cx="111093" cy="112481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îşḻïḋè">
                <a:extLst>
                  <a:ext uri="{FF2B5EF4-FFF2-40B4-BE49-F238E27FC236}">
                    <a16:creationId xmlns:a16="http://schemas.microsoft.com/office/drawing/2014/main" id="{DF00364D-3F10-4A51-BEA7-79ED2B0DBB24}"/>
                  </a:ext>
                </a:extLst>
              </p:cNvPr>
              <p:cNvSpPr/>
              <p:nvPr/>
            </p:nvSpPr>
            <p:spPr bwMode="auto">
              <a:xfrm>
                <a:off x="8548327" y="4095882"/>
                <a:ext cx="111093" cy="112481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îṣľîḓê">
                <a:extLst>
                  <a:ext uri="{FF2B5EF4-FFF2-40B4-BE49-F238E27FC236}">
                    <a16:creationId xmlns:a16="http://schemas.microsoft.com/office/drawing/2014/main" id="{AAB492A6-7B41-45ED-984B-C14234983AFA}"/>
                  </a:ext>
                </a:extLst>
              </p:cNvPr>
              <p:cNvSpPr/>
              <p:nvPr/>
            </p:nvSpPr>
            <p:spPr bwMode="auto">
              <a:xfrm>
                <a:off x="9113509" y="4606905"/>
                <a:ext cx="112481" cy="111092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îs1îḓè">
                <a:extLst>
                  <a:ext uri="{FF2B5EF4-FFF2-40B4-BE49-F238E27FC236}">
                    <a16:creationId xmlns:a16="http://schemas.microsoft.com/office/drawing/2014/main" id="{1E22B2B6-8550-4702-B3C3-C6EAA860719F}"/>
                  </a:ext>
                </a:extLst>
              </p:cNvPr>
              <p:cNvSpPr/>
              <p:nvPr/>
            </p:nvSpPr>
            <p:spPr bwMode="auto">
              <a:xfrm>
                <a:off x="10041129" y="4225026"/>
                <a:ext cx="112481" cy="111092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isḻïḍê">
                <a:extLst>
                  <a:ext uri="{FF2B5EF4-FFF2-40B4-BE49-F238E27FC236}">
                    <a16:creationId xmlns:a16="http://schemas.microsoft.com/office/drawing/2014/main" id="{B63128F3-20D9-456A-B770-41D012394CE5}"/>
                  </a:ext>
                </a:extLst>
              </p:cNvPr>
              <p:cNvSpPr/>
              <p:nvPr/>
            </p:nvSpPr>
            <p:spPr bwMode="auto">
              <a:xfrm>
                <a:off x="10492441" y="4063943"/>
                <a:ext cx="112481" cy="111092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ľíďé">
                <a:extLst>
                  <a:ext uri="{FF2B5EF4-FFF2-40B4-BE49-F238E27FC236}">
                    <a16:creationId xmlns:a16="http://schemas.microsoft.com/office/drawing/2014/main" id="{5D2B4A34-F699-4643-B4DB-A3E4C86845C6}"/>
                  </a:ext>
                </a:extLst>
              </p:cNvPr>
              <p:cNvSpPr/>
              <p:nvPr/>
            </p:nvSpPr>
            <p:spPr bwMode="auto">
              <a:xfrm>
                <a:off x="10835438" y="4225026"/>
                <a:ext cx="111093" cy="111092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iŝ1iḑè">
                <a:extLst>
                  <a:ext uri="{FF2B5EF4-FFF2-40B4-BE49-F238E27FC236}">
                    <a16:creationId xmlns:a16="http://schemas.microsoft.com/office/drawing/2014/main" id="{845C866C-4BF7-4AD7-84E2-43140343DBE4}"/>
                  </a:ext>
                </a:extLst>
              </p:cNvPr>
              <p:cNvSpPr/>
              <p:nvPr/>
            </p:nvSpPr>
            <p:spPr bwMode="auto">
              <a:xfrm>
                <a:off x="9689405" y="4839456"/>
                <a:ext cx="112481" cy="112481"/>
              </a:xfrm>
              <a:prstGeom prst="ellipse">
                <a:avLst/>
              </a:prstGeom>
              <a:solidFill>
                <a:schemeClr val="accent2">
                  <a:lumMod val="100000"/>
                </a:schemeClr>
              </a:solidFill>
              <a:ln w="12700" cap="flat" cmpd="sng" algn="ctr">
                <a:solidFill>
                  <a:schemeClr val="bg1">
                    <a:lumMod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44" name="išļïḑé">
                <a:extLst>
                  <a:ext uri="{FF2B5EF4-FFF2-40B4-BE49-F238E27FC236}">
                    <a16:creationId xmlns:a16="http://schemas.microsoft.com/office/drawing/2014/main" id="{6FADCFC2-C81C-4111-AC35-71C7A360BCAD}"/>
                  </a:ext>
                </a:extLst>
              </p:cNvPr>
              <p:cNvGrpSpPr/>
              <p:nvPr/>
            </p:nvGrpSpPr>
            <p:grpSpPr>
              <a:xfrm>
                <a:off x="8577077" y="2557054"/>
                <a:ext cx="1992389" cy="2081876"/>
                <a:chOff x="4707152" y="2248023"/>
                <a:chExt cx="2414023" cy="2522443"/>
              </a:xfrm>
            </p:grpSpPr>
            <p:grpSp>
              <p:nvGrpSpPr>
                <p:cNvPr id="92" name="íṩ1íde">
                  <a:extLst>
                    <a:ext uri="{FF2B5EF4-FFF2-40B4-BE49-F238E27FC236}">
                      <a16:creationId xmlns:a16="http://schemas.microsoft.com/office/drawing/2014/main" id="{9431B578-F80A-4D23-8E3A-FC9BE656D174}"/>
                    </a:ext>
                  </a:extLst>
                </p:cNvPr>
                <p:cNvGrpSpPr/>
                <p:nvPr/>
              </p:nvGrpSpPr>
              <p:grpSpPr>
                <a:xfrm>
                  <a:off x="6792726" y="2408141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105" name="ï$1iḍê">
                    <a:extLst>
                      <a:ext uri="{FF2B5EF4-FFF2-40B4-BE49-F238E27FC236}">
                        <a16:creationId xmlns:a16="http://schemas.microsoft.com/office/drawing/2014/main" id="{03FD500E-09F1-4C73-977E-60DA011629C2}"/>
                      </a:ext>
                    </a:extLst>
                  </p:cNvPr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06" name="ïṧḻïḓé">
                    <a:extLst>
                      <a:ext uri="{FF2B5EF4-FFF2-40B4-BE49-F238E27FC236}">
                        <a16:creationId xmlns:a16="http://schemas.microsoft.com/office/drawing/2014/main" id="{F60710B3-25C4-4CE6-84EA-0AB1C6F1CC1F}"/>
                      </a:ext>
                    </a:extLst>
                  </p:cNvPr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93" name="íŝḻíḋê">
                  <a:extLst>
                    <a:ext uri="{FF2B5EF4-FFF2-40B4-BE49-F238E27FC236}">
                      <a16:creationId xmlns:a16="http://schemas.microsoft.com/office/drawing/2014/main" id="{CE01F1C1-2CA6-400B-962A-EAB6DEBF9D6E}"/>
                    </a:ext>
                  </a:extLst>
                </p:cNvPr>
                <p:cNvGrpSpPr/>
                <p:nvPr/>
              </p:nvGrpSpPr>
              <p:grpSpPr>
                <a:xfrm>
                  <a:off x="5832354" y="2796766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103" name="iśḻíďè">
                    <a:extLst>
                      <a:ext uri="{FF2B5EF4-FFF2-40B4-BE49-F238E27FC236}">
                        <a16:creationId xmlns:a16="http://schemas.microsoft.com/office/drawing/2014/main" id="{6293184E-4EA5-43E8-A07E-18D409CC74C0}"/>
                      </a:ext>
                    </a:extLst>
                  </p:cNvPr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04" name="ïṧľiḍe">
                    <a:extLst>
                      <a:ext uri="{FF2B5EF4-FFF2-40B4-BE49-F238E27FC236}">
                        <a16:creationId xmlns:a16="http://schemas.microsoft.com/office/drawing/2014/main" id="{A16891DB-009C-4990-B9FD-186C193C5DA6}"/>
                      </a:ext>
                    </a:extLst>
                  </p:cNvPr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94" name="íşlïḍè">
                  <a:extLst>
                    <a:ext uri="{FF2B5EF4-FFF2-40B4-BE49-F238E27FC236}">
                      <a16:creationId xmlns:a16="http://schemas.microsoft.com/office/drawing/2014/main" id="{B2567F76-94E4-4BA4-8725-8D4A4E689E7E}"/>
                    </a:ext>
                  </a:extLst>
                </p:cNvPr>
                <p:cNvGrpSpPr/>
                <p:nvPr/>
              </p:nvGrpSpPr>
              <p:grpSpPr>
                <a:xfrm>
                  <a:off x="4707152" y="3462362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101" name="ïSḷïḑe">
                    <a:extLst>
                      <a:ext uri="{FF2B5EF4-FFF2-40B4-BE49-F238E27FC236}">
                        <a16:creationId xmlns:a16="http://schemas.microsoft.com/office/drawing/2014/main" id="{D3DC3F43-14F1-49D3-A589-963013BA67E6}"/>
                      </a:ext>
                    </a:extLst>
                  </p:cNvPr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02" name="ïṡľîḓé">
                    <a:extLst>
                      <a:ext uri="{FF2B5EF4-FFF2-40B4-BE49-F238E27FC236}">
                        <a16:creationId xmlns:a16="http://schemas.microsoft.com/office/drawing/2014/main" id="{62511820-8A51-42D2-AB4F-05019EF7C390}"/>
                      </a:ext>
                    </a:extLst>
                  </p:cNvPr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95" name="ísliḓe">
                  <a:extLst>
                    <a:ext uri="{FF2B5EF4-FFF2-40B4-BE49-F238E27FC236}">
                      <a16:creationId xmlns:a16="http://schemas.microsoft.com/office/drawing/2014/main" id="{1E941577-AF6A-4DA3-B557-0F5616EAB5B0}"/>
                    </a:ext>
                  </a:extLst>
                </p:cNvPr>
                <p:cNvGrpSpPr/>
                <p:nvPr/>
              </p:nvGrpSpPr>
              <p:grpSpPr>
                <a:xfrm>
                  <a:off x="5940643" y="4439912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99" name="iṧḷiďé">
                    <a:extLst>
                      <a:ext uri="{FF2B5EF4-FFF2-40B4-BE49-F238E27FC236}">
                        <a16:creationId xmlns:a16="http://schemas.microsoft.com/office/drawing/2014/main" id="{47A06C14-66EC-46D4-8647-B5B4284D3C9D}"/>
                      </a:ext>
                    </a:extLst>
                  </p:cNvPr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00" name="ïŝlïḍé">
                    <a:extLst>
                      <a:ext uri="{FF2B5EF4-FFF2-40B4-BE49-F238E27FC236}">
                        <a16:creationId xmlns:a16="http://schemas.microsoft.com/office/drawing/2014/main" id="{1A6D39D9-D71B-41C6-A065-488683D63F03}"/>
                      </a:ext>
                    </a:extLst>
                  </p:cNvPr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96" name="ïṩ1ïḑè">
                  <a:extLst>
                    <a:ext uri="{FF2B5EF4-FFF2-40B4-BE49-F238E27FC236}">
                      <a16:creationId xmlns:a16="http://schemas.microsoft.com/office/drawing/2014/main" id="{03C31EDF-1C72-47D1-84AD-37957AA1565A}"/>
                    </a:ext>
                  </a:extLst>
                </p:cNvPr>
                <p:cNvGrpSpPr/>
                <p:nvPr/>
              </p:nvGrpSpPr>
              <p:grpSpPr>
                <a:xfrm>
                  <a:off x="5995533" y="2248023"/>
                  <a:ext cx="206943" cy="208270"/>
                  <a:chOff x="4149281" y="1887719"/>
                  <a:chExt cx="224837" cy="226650"/>
                </a:xfrm>
              </p:grpSpPr>
              <p:sp>
                <p:nvSpPr>
                  <p:cNvPr id="97" name="îšḻïḋê">
                    <a:extLst>
                      <a:ext uri="{FF2B5EF4-FFF2-40B4-BE49-F238E27FC236}">
                        <a16:creationId xmlns:a16="http://schemas.microsoft.com/office/drawing/2014/main" id="{08A5DACA-8B9D-413A-9297-E0A688290378}"/>
                      </a:ext>
                    </a:extLst>
                  </p:cNvPr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 w="190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98" name="ïŝḻïḋè">
                    <a:extLst>
                      <a:ext uri="{FF2B5EF4-FFF2-40B4-BE49-F238E27FC236}">
                        <a16:creationId xmlns:a16="http://schemas.microsoft.com/office/drawing/2014/main" id="{30D0BE86-1F0F-477C-8408-04EBA325BFED}"/>
                      </a:ext>
                    </a:extLst>
                  </p:cNvPr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</p:grpSp>
          <p:grpSp>
            <p:nvGrpSpPr>
              <p:cNvPr id="45" name="îṧḷïḑe">
                <a:extLst>
                  <a:ext uri="{FF2B5EF4-FFF2-40B4-BE49-F238E27FC236}">
                    <a16:creationId xmlns:a16="http://schemas.microsoft.com/office/drawing/2014/main" id="{C3FF4D4C-76D4-4964-8491-E606162619AB}"/>
                  </a:ext>
                </a:extLst>
              </p:cNvPr>
              <p:cNvGrpSpPr/>
              <p:nvPr/>
            </p:nvGrpSpPr>
            <p:grpSpPr>
              <a:xfrm>
                <a:off x="9960748" y="3515891"/>
                <a:ext cx="271082" cy="272819"/>
                <a:chOff x="4149281" y="1887719"/>
                <a:chExt cx="224837" cy="226650"/>
              </a:xfrm>
            </p:grpSpPr>
            <p:sp>
              <p:nvSpPr>
                <p:cNvPr id="90" name="iSlïďè">
                  <a:extLst>
                    <a:ext uri="{FF2B5EF4-FFF2-40B4-BE49-F238E27FC236}">
                      <a16:creationId xmlns:a16="http://schemas.microsoft.com/office/drawing/2014/main" id="{4204FB08-65EA-4787-A22F-B54E5B53A386}"/>
                    </a:ext>
                  </a:extLst>
                </p:cNvPr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1" name="iṩļíde">
                  <a:extLst>
                    <a:ext uri="{FF2B5EF4-FFF2-40B4-BE49-F238E27FC236}">
                      <a16:creationId xmlns:a16="http://schemas.microsoft.com/office/drawing/2014/main" id="{021057FD-3CE6-4A69-BABA-3F44B3B2C73F}"/>
                    </a:ext>
                  </a:extLst>
                </p:cNvPr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46" name="îśļíḍè">
                <a:extLst>
                  <a:ext uri="{FF2B5EF4-FFF2-40B4-BE49-F238E27FC236}">
                    <a16:creationId xmlns:a16="http://schemas.microsoft.com/office/drawing/2014/main" id="{0E4504AD-1E13-46A8-B9E8-AE43A153EC37}"/>
                  </a:ext>
                </a:extLst>
              </p:cNvPr>
              <p:cNvGrpSpPr/>
              <p:nvPr/>
            </p:nvGrpSpPr>
            <p:grpSpPr>
              <a:xfrm>
                <a:off x="9630783" y="3693124"/>
                <a:ext cx="170798" cy="171893"/>
                <a:chOff x="4149281" y="1887719"/>
                <a:chExt cx="224837" cy="226650"/>
              </a:xfrm>
            </p:grpSpPr>
            <p:sp>
              <p:nvSpPr>
                <p:cNvPr id="88" name="îṧḷïḋé">
                  <a:extLst>
                    <a:ext uri="{FF2B5EF4-FFF2-40B4-BE49-F238E27FC236}">
                      <a16:creationId xmlns:a16="http://schemas.microsoft.com/office/drawing/2014/main" id="{6F900410-3DD4-4382-A458-0D8D436689A8}"/>
                    </a:ext>
                  </a:extLst>
                </p:cNvPr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9" name="ïSḷidé">
                  <a:extLst>
                    <a:ext uri="{FF2B5EF4-FFF2-40B4-BE49-F238E27FC236}">
                      <a16:creationId xmlns:a16="http://schemas.microsoft.com/office/drawing/2014/main" id="{DBC805E8-AF44-4E99-B931-D5A748EEEF31}"/>
                    </a:ext>
                  </a:extLst>
                </p:cNvPr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47" name="ïṧ1ïďê">
                <a:extLst>
                  <a:ext uri="{FF2B5EF4-FFF2-40B4-BE49-F238E27FC236}">
                    <a16:creationId xmlns:a16="http://schemas.microsoft.com/office/drawing/2014/main" id="{5A7B54CD-C855-4F7B-971A-F3172C348A80}"/>
                  </a:ext>
                </a:extLst>
              </p:cNvPr>
              <p:cNvGrpSpPr/>
              <p:nvPr/>
            </p:nvGrpSpPr>
            <p:grpSpPr>
              <a:xfrm>
                <a:off x="10720278" y="3714243"/>
                <a:ext cx="187879" cy="189083"/>
                <a:chOff x="4149281" y="1887719"/>
                <a:chExt cx="224837" cy="226650"/>
              </a:xfrm>
            </p:grpSpPr>
            <p:sp>
              <p:nvSpPr>
                <p:cNvPr id="86" name="is1îḓe">
                  <a:extLst>
                    <a:ext uri="{FF2B5EF4-FFF2-40B4-BE49-F238E27FC236}">
                      <a16:creationId xmlns:a16="http://schemas.microsoft.com/office/drawing/2014/main" id="{B541B4A9-90C1-4C3D-B0F9-EA472A001436}"/>
                    </a:ext>
                  </a:extLst>
                </p:cNvPr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7" name="îṡļíďê">
                  <a:extLst>
                    <a:ext uri="{FF2B5EF4-FFF2-40B4-BE49-F238E27FC236}">
                      <a16:creationId xmlns:a16="http://schemas.microsoft.com/office/drawing/2014/main" id="{44A656E3-EA15-4CBA-8123-37DF6D26AE54}"/>
                    </a:ext>
                  </a:extLst>
                </p:cNvPr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48" name="isľíḋè">
                <a:extLst>
                  <a:ext uri="{FF2B5EF4-FFF2-40B4-BE49-F238E27FC236}">
                    <a16:creationId xmlns:a16="http://schemas.microsoft.com/office/drawing/2014/main" id="{01D65B38-AC57-4338-9E04-04E71121B66F}"/>
                  </a:ext>
                </a:extLst>
              </p:cNvPr>
              <p:cNvGrpSpPr/>
              <p:nvPr/>
            </p:nvGrpSpPr>
            <p:grpSpPr>
              <a:xfrm>
                <a:off x="8064407" y="4282751"/>
                <a:ext cx="206666" cy="207992"/>
                <a:chOff x="4149281" y="1887719"/>
                <a:chExt cx="224837" cy="226650"/>
              </a:xfrm>
            </p:grpSpPr>
            <p:sp>
              <p:nvSpPr>
                <p:cNvPr id="84" name="ísḷïḓê">
                  <a:extLst>
                    <a:ext uri="{FF2B5EF4-FFF2-40B4-BE49-F238E27FC236}">
                      <a16:creationId xmlns:a16="http://schemas.microsoft.com/office/drawing/2014/main" id="{0ACF438F-FAFC-47A9-8A67-5D43C82FF369}"/>
                    </a:ext>
                  </a:extLst>
                </p:cNvPr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5" name="iśḷïḋé">
                  <a:extLst>
                    <a:ext uri="{FF2B5EF4-FFF2-40B4-BE49-F238E27FC236}">
                      <a16:creationId xmlns:a16="http://schemas.microsoft.com/office/drawing/2014/main" id="{A8A01A2D-C224-49E4-AE57-343D6D9F7761}"/>
                    </a:ext>
                  </a:extLst>
                </p:cNvPr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49" name="íśḷïḍé">
                <a:extLst>
                  <a:ext uri="{FF2B5EF4-FFF2-40B4-BE49-F238E27FC236}">
                    <a16:creationId xmlns:a16="http://schemas.microsoft.com/office/drawing/2014/main" id="{135AB6C5-F775-4158-946A-F4143F53EE7B}"/>
                  </a:ext>
                </a:extLst>
              </p:cNvPr>
              <p:cNvGrpSpPr/>
              <p:nvPr/>
            </p:nvGrpSpPr>
            <p:grpSpPr>
              <a:xfrm>
                <a:off x="8955070" y="5174890"/>
                <a:ext cx="206666" cy="207992"/>
                <a:chOff x="4149281" y="1887719"/>
                <a:chExt cx="224837" cy="226650"/>
              </a:xfrm>
            </p:grpSpPr>
            <p:sp>
              <p:nvSpPr>
                <p:cNvPr id="82" name="isľiďe">
                  <a:extLst>
                    <a:ext uri="{FF2B5EF4-FFF2-40B4-BE49-F238E27FC236}">
                      <a16:creationId xmlns:a16="http://schemas.microsoft.com/office/drawing/2014/main" id="{D92D1C6B-DEB1-449C-A216-E6BD788ABE57}"/>
                    </a:ext>
                  </a:extLst>
                </p:cNvPr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3" name="îSḻîḓê">
                  <a:extLst>
                    <a:ext uri="{FF2B5EF4-FFF2-40B4-BE49-F238E27FC236}">
                      <a16:creationId xmlns:a16="http://schemas.microsoft.com/office/drawing/2014/main" id="{562BAF7F-A9CA-4038-A6D5-441FB89C7DF0}"/>
                    </a:ext>
                  </a:extLst>
                </p:cNvPr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50" name="iṩlîḓé">
                <a:extLst>
                  <a:ext uri="{FF2B5EF4-FFF2-40B4-BE49-F238E27FC236}">
                    <a16:creationId xmlns:a16="http://schemas.microsoft.com/office/drawing/2014/main" id="{CF11E7C1-1EC9-4AA3-9BB1-341317891939}"/>
                  </a:ext>
                </a:extLst>
              </p:cNvPr>
              <p:cNvGrpSpPr/>
              <p:nvPr/>
            </p:nvGrpSpPr>
            <p:grpSpPr>
              <a:xfrm>
                <a:off x="10292880" y="5137384"/>
                <a:ext cx="206666" cy="207992"/>
                <a:chOff x="4149281" y="1887719"/>
                <a:chExt cx="224837" cy="226650"/>
              </a:xfrm>
            </p:grpSpPr>
            <p:sp>
              <p:nvSpPr>
                <p:cNvPr id="80" name="íṣḷîḓé">
                  <a:extLst>
                    <a:ext uri="{FF2B5EF4-FFF2-40B4-BE49-F238E27FC236}">
                      <a16:creationId xmlns:a16="http://schemas.microsoft.com/office/drawing/2014/main" id="{A9CE21FF-E025-4331-857F-B73D32477FD4}"/>
                    </a:ext>
                  </a:extLst>
                </p:cNvPr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1" name="îsḷïḍe">
                  <a:extLst>
                    <a:ext uri="{FF2B5EF4-FFF2-40B4-BE49-F238E27FC236}">
                      <a16:creationId xmlns:a16="http://schemas.microsoft.com/office/drawing/2014/main" id="{4B283DD9-74C2-4341-B232-D9300806C879}"/>
                    </a:ext>
                  </a:extLst>
                </p:cNvPr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51" name="iśľiḋe">
                <a:extLst>
                  <a:ext uri="{FF2B5EF4-FFF2-40B4-BE49-F238E27FC236}">
                    <a16:creationId xmlns:a16="http://schemas.microsoft.com/office/drawing/2014/main" id="{B6D8516E-F14A-4AEC-B094-949845B3E896}"/>
                  </a:ext>
                </a:extLst>
              </p:cNvPr>
              <p:cNvGrpSpPr/>
              <p:nvPr/>
            </p:nvGrpSpPr>
            <p:grpSpPr>
              <a:xfrm>
                <a:off x="11174118" y="4385234"/>
                <a:ext cx="206666" cy="207992"/>
                <a:chOff x="4149281" y="1887719"/>
                <a:chExt cx="224837" cy="226650"/>
              </a:xfrm>
            </p:grpSpPr>
            <p:sp>
              <p:nvSpPr>
                <p:cNvPr id="78" name="ïşľïdê">
                  <a:extLst>
                    <a:ext uri="{FF2B5EF4-FFF2-40B4-BE49-F238E27FC236}">
                      <a16:creationId xmlns:a16="http://schemas.microsoft.com/office/drawing/2014/main" id="{DC8A077B-FE71-49A6-9486-17BE470188E5}"/>
                    </a:ext>
                  </a:extLst>
                </p:cNvPr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9" name="ïśḻíḍé">
                  <a:extLst>
                    <a:ext uri="{FF2B5EF4-FFF2-40B4-BE49-F238E27FC236}">
                      <a16:creationId xmlns:a16="http://schemas.microsoft.com/office/drawing/2014/main" id="{1EEA4845-B84B-4387-9019-0A8C331CD14C}"/>
                    </a:ext>
                  </a:extLst>
                </p:cNvPr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52" name="îṩľíḓê">
                <a:extLst>
                  <a:ext uri="{FF2B5EF4-FFF2-40B4-BE49-F238E27FC236}">
                    <a16:creationId xmlns:a16="http://schemas.microsoft.com/office/drawing/2014/main" id="{CC33A260-39D2-4BA1-A8A8-87593B673F86}"/>
                  </a:ext>
                </a:extLst>
              </p:cNvPr>
              <p:cNvSpPr/>
              <p:nvPr/>
            </p:nvSpPr>
            <p:spPr>
              <a:xfrm>
                <a:off x="11213087" y="3145365"/>
                <a:ext cx="227333" cy="228790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53" name="îsḷîḋê">
                <a:extLst>
                  <a:ext uri="{FF2B5EF4-FFF2-40B4-BE49-F238E27FC236}">
                    <a16:creationId xmlns:a16="http://schemas.microsoft.com/office/drawing/2014/main" id="{ADEFC5BE-6E44-45B0-BC45-D31F6BF73880}"/>
                  </a:ext>
                </a:extLst>
              </p:cNvPr>
              <p:cNvGrpSpPr/>
              <p:nvPr/>
            </p:nvGrpSpPr>
            <p:grpSpPr>
              <a:xfrm>
                <a:off x="10849339" y="2499297"/>
                <a:ext cx="170798" cy="171894"/>
                <a:chOff x="4149281" y="1887719"/>
                <a:chExt cx="224837" cy="226650"/>
              </a:xfrm>
            </p:grpSpPr>
            <p:sp>
              <p:nvSpPr>
                <p:cNvPr id="76" name="ïṧľïḑe">
                  <a:extLst>
                    <a:ext uri="{FF2B5EF4-FFF2-40B4-BE49-F238E27FC236}">
                      <a16:creationId xmlns:a16="http://schemas.microsoft.com/office/drawing/2014/main" id="{C17D6B83-B9B5-40B3-9727-A90FB273567B}"/>
                    </a:ext>
                  </a:extLst>
                </p:cNvPr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7" name="iṡļiḋe">
                  <a:extLst>
                    <a:ext uri="{FF2B5EF4-FFF2-40B4-BE49-F238E27FC236}">
                      <a16:creationId xmlns:a16="http://schemas.microsoft.com/office/drawing/2014/main" id="{C9FE8193-D2BF-4235-991F-6DA87444F8D6}"/>
                    </a:ext>
                  </a:extLst>
                </p:cNvPr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54" name="iSļiḓè">
                <a:extLst>
                  <a:ext uri="{FF2B5EF4-FFF2-40B4-BE49-F238E27FC236}">
                    <a16:creationId xmlns:a16="http://schemas.microsoft.com/office/drawing/2014/main" id="{4C20838A-1F3E-4653-8EEF-03AAFAFE4A5C}"/>
                  </a:ext>
                </a:extLst>
              </p:cNvPr>
              <p:cNvGrpSpPr/>
              <p:nvPr/>
            </p:nvGrpSpPr>
            <p:grpSpPr>
              <a:xfrm>
                <a:off x="10199623" y="2101555"/>
                <a:ext cx="170798" cy="171894"/>
                <a:chOff x="4149281" y="1887719"/>
                <a:chExt cx="224837" cy="226650"/>
              </a:xfrm>
            </p:grpSpPr>
            <p:sp>
              <p:nvSpPr>
                <p:cNvPr id="74" name="î$ḷíḋê">
                  <a:extLst>
                    <a:ext uri="{FF2B5EF4-FFF2-40B4-BE49-F238E27FC236}">
                      <a16:creationId xmlns:a16="http://schemas.microsoft.com/office/drawing/2014/main" id="{CC6A7145-59A5-4D79-8BDA-A4EC0C99E8AB}"/>
                    </a:ext>
                  </a:extLst>
                </p:cNvPr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5" name="ïṧ1iḓè">
                  <a:extLst>
                    <a:ext uri="{FF2B5EF4-FFF2-40B4-BE49-F238E27FC236}">
                      <a16:creationId xmlns:a16="http://schemas.microsoft.com/office/drawing/2014/main" id="{C28B346A-E982-4A7C-8F75-659F061E9878}"/>
                    </a:ext>
                  </a:extLst>
                </p:cNvPr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55" name="ïṩľíḑè">
                <a:extLst>
                  <a:ext uri="{FF2B5EF4-FFF2-40B4-BE49-F238E27FC236}">
                    <a16:creationId xmlns:a16="http://schemas.microsoft.com/office/drawing/2014/main" id="{12ADC6D1-097C-4C2A-B7C1-21AA974EE90A}"/>
                  </a:ext>
                </a:extLst>
              </p:cNvPr>
              <p:cNvGrpSpPr/>
              <p:nvPr/>
            </p:nvGrpSpPr>
            <p:grpSpPr>
              <a:xfrm>
                <a:off x="9344445" y="1991998"/>
                <a:ext cx="170798" cy="171894"/>
                <a:chOff x="4149281" y="1887719"/>
                <a:chExt cx="224837" cy="226650"/>
              </a:xfrm>
            </p:grpSpPr>
            <p:sp>
              <p:nvSpPr>
                <p:cNvPr id="72" name="ïš1idè">
                  <a:extLst>
                    <a:ext uri="{FF2B5EF4-FFF2-40B4-BE49-F238E27FC236}">
                      <a16:creationId xmlns:a16="http://schemas.microsoft.com/office/drawing/2014/main" id="{83A8E39A-2BC4-479F-BFD5-B5C00AD814DA}"/>
                    </a:ext>
                  </a:extLst>
                </p:cNvPr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3" name="isľïďé">
                  <a:extLst>
                    <a:ext uri="{FF2B5EF4-FFF2-40B4-BE49-F238E27FC236}">
                      <a16:creationId xmlns:a16="http://schemas.microsoft.com/office/drawing/2014/main" id="{D2E51CAE-8A2D-4067-B054-FC05C6583DE8}"/>
                    </a:ext>
                  </a:extLst>
                </p:cNvPr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56" name="íṧḷïḋê">
                <a:extLst>
                  <a:ext uri="{FF2B5EF4-FFF2-40B4-BE49-F238E27FC236}">
                    <a16:creationId xmlns:a16="http://schemas.microsoft.com/office/drawing/2014/main" id="{1D24D7CF-07A8-4F6F-92A0-185269B6ED99}"/>
                  </a:ext>
                </a:extLst>
              </p:cNvPr>
              <p:cNvGrpSpPr/>
              <p:nvPr/>
            </p:nvGrpSpPr>
            <p:grpSpPr>
              <a:xfrm>
                <a:off x="8284829" y="2625930"/>
                <a:ext cx="181307" cy="182470"/>
                <a:chOff x="4149281" y="1887719"/>
                <a:chExt cx="224837" cy="226650"/>
              </a:xfrm>
            </p:grpSpPr>
            <p:sp>
              <p:nvSpPr>
                <p:cNvPr id="70" name="ïsľiḑé">
                  <a:extLst>
                    <a:ext uri="{FF2B5EF4-FFF2-40B4-BE49-F238E27FC236}">
                      <a16:creationId xmlns:a16="http://schemas.microsoft.com/office/drawing/2014/main" id="{CBCFAE9E-038E-4467-B2C2-EB6142BDCBB4}"/>
                    </a:ext>
                  </a:extLst>
                </p:cNvPr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1" name="íŝ1ïḓe">
                  <a:extLst>
                    <a:ext uri="{FF2B5EF4-FFF2-40B4-BE49-F238E27FC236}">
                      <a16:creationId xmlns:a16="http://schemas.microsoft.com/office/drawing/2014/main" id="{6377F155-3AB9-4982-9A63-D991CCF2816D}"/>
                    </a:ext>
                  </a:extLst>
                </p:cNvPr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57" name="ïślîḑe">
                <a:extLst>
                  <a:ext uri="{FF2B5EF4-FFF2-40B4-BE49-F238E27FC236}">
                    <a16:creationId xmlns:a16="http://schemas.microsoft.com/office/drawing/2014/main" id="{A701A1EB-4DD3-412C-8948-29DCCC72A57F}"/>
                  </a:ext>
                </a:extLst>
              </p:cNvPr>
              <p:cNvSpPr/>
              <p:nvPr/>
            </p:nvSpPr>
            <p:spPr>
              <a:xfrm>
                <a:off x="7704633" y="3049669"/>
                <a:ext cx="744042" cy="74881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rmAutofit/>
              </a:bodyPr>
              <a:lstStyle/>
              <a:p>
                <a:pPr algn="ctr"/>
                <a:endParaRPr sz="1200" b="1" dirty="0"/>
              </a:p>
            </p:txBody>
          </p:sp>
          <p:grpSp>
            <p:nvGrpSpPr>
              <p:cNvPr id="58" name="ís1îḓé">
                <a:extLst>
                  <a:ext uri="{FF2B5EF4-FFF2-40B4-BE49-F238E27FC236}">
                    <a16:creationId xmlns:a16="http://schemas.microsoft.com/office/drawing/2014/main" id="{EE2803A9-D8E0-4FAB-8DCD-ED18E8FFDBFA}"/>
                  </a:ext>
                </a:extLst>
              </p:cNvPr>
              <p:cNvGrpSpPr/>
              <p:nvPr/>
            </p:nvGrpSpPr>
            <p:grpSpPr>
              <a:xfrm>
                <a:off x="8575520" y="3036395"/>
                <a:ext cx="164825" cy="165880"/>
                <a:chOff x="4149281" y="1887719"/>
                <a:chExt cx="224837" cy="226650"/>
              </a:xfrm>
            </p:grpSpPr>
            <p:sp>
              <p:nvSpPr>
                <p:cNvPr id="68" name="ïŝ1iďé">
                  <a:extLst>
                    <a:ext uri="{FF2B5EF4-FFF2-40B4-BE49-F238E27FC236}">
                      <a16:creationId xmlns:a16="http://schemas.microsoft.com/office/drawing/2014/main" id="{7EA610AA-87FE-41D3-9551-D2B67BE0D639}"/>
                    </a:ext>
                  </a:extLst>
                </p:cNvPr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9" name="ï$ľiďe">
                  <a:extLst>
                    <a:ext uri="{FF2B5EF4-FFF2-40B4-BE49-F238E27FC236}">
                      <a16:creationId xmlns:a16="http://schemas.microsoft.com/office/drawing/2014/main" id="{9CE5BD73-636F-4E04-939A-A0F998B62CBB}"/>
                    </a:ext>
                  </a:extLst>
                </p:cNvPr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59" name="îSḷíḑe">
                <a:extLst>
                  <a:ext uri="{FF2B5EF4-FFF2-40B4-BE49-F238E27FC236}">
                    <a16:creationId xmlns:a16="http://schemas.microsoft.com/office/drawing/2014/main" id="{FF2603E9-EF1D-4B59-80D2-22CAC4085B3E}"/>
                  </a:ext>
                </a:extLst>
              </p:cNvPr>
              <p:cNvGrpSpPr/>
              <p:nvPr/>
            </p:nvGrpSpPr>
            <p:grpSpPr>
              <a:xfrm>
                <a:off x="8709469" y="4330439"/>
                <a:ext cx="271082" cy="272820"/>
                <a:chOff x="4149281" y="1887719"/>
                <a:chExt cx="224837" cy="226650"/>
              </a:xfrm>
            </p:grpSpPr>
            <p:sp>
              <p:nvSpPr>
                <p:cNvPr id="66" name="îṧliḑe">
                  <a:extLst>
                    <a:ext uri="{FF2B5EF4-FFF2-40B4-BE49-F238E27FC236}">
                      <a16:creationId xmlns:a16="http://schemas.microsoft.com/office/drawing/2014/main" id="{714DD373-919C-4B6D-9384-5A232C1061C7}"/>
                    </a:ext>
                  </a:extLst>
                </p:cNvPr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7" name="íṣ1íďe">
                  <a:extLst>
                    <a:ext uri="{FF2B5EF4-FFF2-40B4-BE49-F238E27FC236}">
                      <a16:creationId xmlns:a16="http://schemas.microsoft.com/office/drawing/2014/main" id="{272B8E85-1359-498F-84DE-586A9F47A412}"/>
                    </a:ext>
                  </a:extLst>
                </p:cNvPr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60" name="îŝ1ïďè">
                <a:extLst>
                  <a:ext uri="{FF2B5EF4-FFF2-40B4-BE49-F238E27FC236}">
                    <a16:creationId xmlns:a16="http://schemas.microsoft.com/office/drawing/2014/main" id="{62854625-40E4-4D1A-B33A-1138A6A4CF87}"/>
                  </a:ext>
                </a:extLst>
              </p:cNvPr>
              <p:cNvGrpSpPr/>
              <p:nvPr/>
            </p:nvGrpSpPr>
            <p:grpSpPr>
              <a:xfrm>
                <a:off x="9215633" y="2351279"/>
                <a:ext cx="170798" cy="171894"/>
                <a:chOff x="4149281" y="1887719"/>
                <a:chExt cx="224837" cy="226650"/>
              </a:xfrm>
            </p:grpSpPr>
            <p:sp>
              <p:nvSpPr>
                <p:cNvPr id="64" name="íS1ïdê">
                  <a:extLst>
                    <a:ext uri="{FF2B5EF4-FFF2-40B4-BE49-F238E27FC236}">
                      <a16:creationId xmlns:a16="http://schemas.microsoft.com/office/drawing/2014/main" id="{54583285-9605-4B61-B9BC-D495094A35C2}"/>
                    </a:ext>
                  </a:extLst>
                </p:cNvPr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5" name="iṣļíde">
                  <a:extLst>
                    <a:ext uri="{FF2B5EF4-FFF2-40B4-BE49-F238E27FC236}">
                      <a16:creationId xmlns:a16="http://schemas.microsoft.com/office/drawing/2014/main" id="{35FB232D-E8E8-445E-B2C4-711CC85B0B56}"/>
                    </a:ext>
                  </a:extLst>
                </p:cNvPr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61" name="işḷïďè">
                <a:extLst>
                  <a:ext uri="{FF2B5EF4-FFF2-40B4-BE49-F238E27FC236}">
                    <a16:creationId xmlns:a16="http://schemas.microsoft.com/office/drawing/2014/main" id="{42DC765F-7E46-48A9-AB55-785B66D37691}"/>
                  </a:ext>
                </a:extLst>
              </p:cNvPr>
              <p:cNvGrpSpPr/>
              <p:nvPr/>
            </p:nvGrpSpPr>
            <p:grpSpPr>
              <a:xfrm>
                <a:off x="10526093" y="4752957"/>
                <a:ext cx="206667" cy="207992"/>
                <a:chOff x="4149281" y="1887719"/>
                <a:chExt cx="224837" cy="226650"/>
              </a:xfrm>
            </p:grpSpPr>
            <p:sp>
              <p:nvSpPr>
                <p:cNvPr id="62" name="îṧlîḋè">
                  <a:extLst>
                    <a:ext uri="{FF2B5EF4-FFF2-40B4-BE49-F238E27FC236}">
                      <a16:creationId xmlns:a16="http://schemas.microsoft.com/office/drawing/2014/main" id="{F5A85285-0942-44ED-9874-1D21C2D561B8}"/>
                    </a:ext>
                  </a:extLst>
                </p:cNvPr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3" name="ísḷïḋê">
                  <a:extLst>
                    <a:ext uri="{FF2B5EF4-FFF2-40B4-BE49-F238E27FC236}">
                      <a16:creationId xmlns:a16="http://schemas.microsoft.com/office/drawing/2014/main" id="{5F0DAAA4-5910-4D37-8E17-6375A9C40EF0}"/>
                    </a:ext>
                  </a:extLst>
                </p:cNvPr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9" name="肘形连接符 5">
              <a:extLst>
                <a:ext uri="{FF2B5EF4-FFF2-40B4-BE49-F238E27FC236}">
                  <a16:creationId xmlns:a16="http://schemas.microsoft.com/office/drawing/2014/main" id="{5365CCE1-D088-4E12-A522-9ADAEAFFD24C}"/>
                </a:ext>
              </a:extLst>
            </p:cNvPr>
            <p:cNvCxnSpPr>
              <a:cxnSpLocks/>
              <a:stCxn id="113" idx="3"/>
              <a:endCxn id="57" idx="2"/>
            </p:cNvCxnSpPr>
            <p:nvPr/>
          </p:nvCxnSpPr>
          <p:spPr>
            <a:xfrm>
              <a:off x="7330028" y="2434213"/>
              <a:ext cx="447873" cy="1038580"/>
            </a:xfrm>
            <a:prstGeom prst="bentConnector3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肘形连接符 6">
              <a:extLst>
                <a:ext uri="{FF2B5EF4-FFF2-40B4-BE49-F238E27FC236}">
                  <a16:creationId xmlns:a16="http://schemas.microsoft.com/office/drawing/2014/main" id="{705EB78A-2B30-496C-ABE6-0E3E7D1AF307}"/>
                </a:ext>
              </a:extLst>
            </p:cNvPr>
            <p:cNvCxnSpPr>
              <a:cxnSpLocks/>
              <a:stCxn id="57" idx="2"/>
              <a:endCxn id="109" idx="3"/>
            </p:cNvCxnSpPr>
            <p:nvPr/>
          </p:nvCxnSpPr>
          <p:spPr>
            <a:xfrm rot="10800000" flipV="1">
              <a:off x="7330029" y="3472793"/>
              <a:ext cx="447873" cy="1575232"/>
            </a:xfrm>
            <a:prstGeom prst="bentConnector3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文本框 118">
            <a:extLst>
              <a:ext uri="{FF2B5EF4-FFF2-40B4-BE49-F238E27FC236}">
                <a16:creationId xmlns:a16="http://schemas.microsoft.com/office/drawing/2014/main" id="{F6CE3D1C-A2AA-4458-8FBD-8EA382625238}"/>
              </a:ext>
            </a:extLst>
          </p:cNvPr>
          <p:cNvSpPr txBox="1"/>
          <p:nvPr/>
        </p:nvSpPr>
        <p:spPr>
          <a:xfrm>
            <a:off x="1138303" y="1839611"/>
            <a:ext cx="52730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/>
            <a:r>
              <a:rPr lang="zh-CN" altLang="en-US" dirty="0">
                <a:latin typeface="+mn-ea"/>
              </a:rPr>
              <a:t>本项目的目标是开发一个语音助手软件，同时，使小组成员在开发过程中体验软件项目管理流程。</a:t>
            </a: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524DCFBB-D1C4-4EC2-8A20-BE8F1CED105E}"/>
              </a:ext>
            </a:extLst>
          </p:cNvPr>
          <p:cNvSpPr txBox="1"/>
          <p:nvPr/>
        </p:nvSpPr>
        <p:spPr>
          <a:xfrm>
            <a:off x="1128669" y="4384721"/>
            <a:ext cx="51940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/>
            <a:r>
              <a:rPr lang="zh-CN" altLang="en-US" dirty="0">
                <a:latin typeface="+mn-ea"/>
              </a:rPr>
              <a:t>本项目最终要开发出一款手机应用。项目的源代码以及相关文档等将上传 </a:t>
            </a:r>
            <a:r>
              <a:rPr lang="en-US" altLang="zh-CN" dirty="0">
                <a:latin typeface="+mn-ea"/>
              </a:rPr>
              <a:t>GitHub</a:t>
            </a:r>
            <a:r>
              <a:rPr lang="zh-CN" altLang="en-US" dirty="0">
                <a:latin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45028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 userDrawn="1"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项目组织</a:t>
            </a:r>
          </a:p>
        </p:txBody>
      </p:sp>
      <p:sp>
        <p:nvSpPr>
          <p:cNvPr id="39" name="文本框 76">
            <a:extLst>
              <a:ext uri="{FF2B5EF4-FFF2-40B4-BE49-F238E27FC236}">
                <a16:creationId xmlns:a16="http://schemas.microsoft.com/office/drawing/2014/main" id="{B742C7F2-FD1B-4A6C-8A03-E8D1A5C7C1CF}"/>
              </a:ext>
            </a:extLst>
          </p:cNvPr>
          <p:cNvSpPr txBox="1"/>
          <p:nvPr/>
        </p:nvSpPr>
        <p:spPr>
          <a:xfrm>
            <a:off x="2173178" y="1991626"/>
            <a:ext cx="1698172" cy="1783340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600" dirty="0">
                <a:solidFill>
                  <a:schemeClr val="accent1"/>
                </a:solidFill>
                <a:latin typeface="Impact" panose="020B0806030902050204" pitchFamily="34" charset="0"/>
              </a:rPr>
              <a:t>/02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B83BD15-4B2E-47EE-A157-04A88679CF19}"/>
              </a:ext>
            </a:extLst>
          </p:cNvPr>
          <p:cNvCxnSpPr>
            <a:cxnSpLocks/>
          </p:cNvCxnSpPr>
          <p:nvPr/>
        </p:nvCxnSpPr>
        <p:spPr>
          <a:xfrm>
            <a:off x="4525248" y="1846384"/>
            <a:ext cx="0" cy="24003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7788569-2EB5-4F08-8FA3-8E7F8FBF8FCF}"/>
              </a:ext>
            </a:extLst>
          </p:cNvPr>
          <p:cNvSpPr txBox="1"/>
          <p:nvPr/>
        </p:nvSpPr>
        <p:spPr>
          <a:xfrm>
            <a:off x="4915625" y="3046534"/>
            <a:ext cx="1638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Organization</a:t>
            </a:r>
            <a:endParaRPr lang="zh-CN" alt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3452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5BD99-F46C-4407-8077-767FD7DBF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项目组织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C52610-5CD9-46B8-B215-35A67E0DA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grpSp>
        <p:nvGrpSpPr>
          <p:cNvPr id="5" name="7712c985-f69d-405f-be7f-67108b93790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78B2AF2-0415-442B-B37A-310C823F0B70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01675" y="1277438"/>
            <a:ext cx="10788650" cy="5654381"/>
            <a:chOff x="701675" y="1277438"/>
            <a:chExt cx="10788650" cy="5654381"/>
          </a:xfrm>
        </p:grpSpPr>
        <p:sp>
          <p:nvSpPr>
            <p:cNvPr id="6" name="íS1íḍê">
              <a:extLst>
                <a:ext uri="{FF2B5EF4-FFF2-40B4-BE49-F238E27FC236}">
                  <a16:creationId xmlns:a16="http://schemas.microsoft.com/office/drawing/2014/main" id="{6665E445-1FFC-4AFB-9B4E-29449D8CA472}"/>
                </a:ext>
              </a:extLst>
            </p:cNvPr>
            <p:cNvSpPr/>
            <p:nvPr/>
          </p:nvSpPr>
          <p:spPr bwMode="auto">
            <a:xfrm>
              <a:off x="4033045" y="1711325"/>
              <a:ext cx="4125913" cy="5146676"/>
            </a:xfrm>
            <a:custGeom>
              <a:avLst/>
              <a:gdLst>
                <a:gd name="T0" fmla="*/ 934 w 1097"/>
                <a:gd name="T1" fmla="*/ 1022 h 1369"/>
                <a:gd name="T2" fmla="*/ 1081 w 1097"/>
                <a:gd name="T3" fmla="*/ 1369 h 1369"/>
                <a:gd name="T4" fmla="*/ 388 w 1097"/>
                <a:gd name="T5" fmla="*/ 1369 h 1369"/>
                <a:gd name="T6" fmla="*/ 435 w 1097"/>
                <a:gd name="T7" fmla="*/ 1148 h 1369"/>
                <a:gd name="T8" fmla="*/ 317 w 1097"/>
                <a:gd name="T9" fmla="*/ 1121 h 1369"/>
                <a:gd name="T10" fmla="*/ 158 w 1097"/>
                <a:gd name="T11" fmla="*/ 1120 h 1369"/>
                <a:gd name="T12" fmla="*/ 126 w 1097"/>
                <a:gd name="T13" fmla="*/ 1044 h 1369"/>
                <a:gd name="T14" fmla="*/ 107 w 1097"/>
                <a:gd name="T15" fmla="*/ 992 h 1369"/>
                <a:gd name="T16" fmla="*/ 95 w 1097"/>
                <a:gd name="T17" fmla="*/ 944 h 1369"/>
                <a:gd name="T18" fmla="*/ 113 w 1097"/>
                <a:gd name="T19" fmla="*/ 914 h 1369"/>
                <a:gd name="T20" fmla="*/ 62 w 1097"/>
                <a:gd name="T21" fmla="*/ 878 h 1369"/>
                <a:gd name="T22" fmla="*/ 79 w 1097"/>
                <a:gd name="T23" fmla="*/ 820 h 1369"/>
                <a:gd name="T24" fmla="*/ 7 w 1097"/>
                <a:gd name="T25" fmla="*/ 771 h 1369"/>
                <a:gd name="T26" fmla="*/ 84 w 1097"/>
                <a:gd name="T27" fmla="*/ 633 h 1369"/>
                <a:gd name="T28" fmla="*/ 107 w 1097"/>
                <a:gd name="T29" fmla="*/ 522 h 1369"/>
                <a:gd name="T30" fmla="*/ 101 w 1097"/>
                <a:gd name="T31" fmla="*/ 406 h 1369"/>
                <a:gd name="T32" fmla="*/ 168 w 1097"/>
                <a:gd name="T33" fmla="*/ 235 h 1369"/>
                <a:gd name="T34" fmla="*/ 301 w 1097"/>
                <a:gd name="T35" fmla="*/ 91 h 1369"/>
                <a:gd name="T36" fmla="*/ 599 w 1097"/>
                <a:gd name="T37" fmla="*/ 0 h 1369"/>
                <a:gd name="T38" fmla="*/ 1097 w 1097"/>
                <a:gd name="T39" fmla="*/ 483 h 1369"/>
                <a:gd name="T40" fmla="*/ 1077 w 1097"/>
                <a:gd name="T41" fmla="*/ 619 h 1369"/>
                <a:gd name="T42" fmla="*/ 992 w 1097"/>
                <a:gd name="T43" fmla="*/ 790 h 1369"/>
                <a:gd name="T44" fmla="*/ 934 w 1097"/>
                <a:gd name="T45" fmla="*/ 1022 h 1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97" h="1369">
                  <a:moveTo>
                    <a:pt x="934" y="1022"/>
                  </a:moveTo>
                  <a:cubicBezTo>
                    <a:pt x="946" y="1218"/>
                    <a:pt x="1080" y="1368"/>
                    <a:pt x="1081" y="1369"/>
                  </a:cubicBezTo>
                  <a:cubicBezTo>
                    <a:pt x="388" y="1369"/>
                    <a:pt x="388" y="1369"/>
                    <a:pt x="388" y="1369"/>
                  </a:cubicBezTo>
                  <a:cubicBezTo>
                    <a:pt x="455" y="1287"/>
                    <a:pt x="460" y="1180"/>
                    <a:pt x="435" y="1148"/>
                  </a:cubicBezTo>
                  <a:cubicBezTo>
                    <a:pt x="412" y="1121"/>
                    <a:pt x="393" y="1113"/>
                    <a:pt x="317" y="1121"/>
                  </a:cubicBezTo>
                  <a:cubicBezTo>
                    <a:pt x="241" y="1130"/>
                    <a:pt x="184" y="1143"/>
                    <a:pt x="158" y="1120"/>
                  </a:cubicBezTo>
                  <a:cubicBezTo>
                    <a:pt x="131" y="1096"/>
                    <a:pt x="122" y="1078"/>
                    <a:pt x="126" y="1044"/>
                  </a:cubicBezTo>
                  <a:cubicBezTo>
                    <a:pt x="129" y="1010"/>
                    <a:pt x="119" y="998"/>
                    <a:pt x="107" y="992"/>
                  </a:cubicBezTo>
                  <a:cubicBezTo>
                    <a:pt x="91" y="983"/>
                    <a:pt x="74" y="960"/>
                    <a:pt x="95" y="944"/>
                  </a:cubicBezTo>
                  <a:cubicBezTo>
                    <a:pt x="109" y="933"/>
                    <a:pt x="136" y="925"/>
                    <a:pt x="113" y="914"/>
                  </a:cubicBezTo>
                  <a:cubicBezTo>
                    <a:pt x="92" y="904"/>
                    <a:pt x="56" y="907"/>
                    <a:pt x="62" y="878"/>
                  </a:cubicBezTo>
                  <a:cubicBezTo>
                    <a:pt x="67" y="854"/>
                    <a:pt x="94" y="841"/>
                    <a:pt x="79" y="820"/>
                  </a:cubicBezTo>
                  <a:cubicBezTo>
                    <a:pt x="65" y="800"/>
                    <a:pt x="0" y="810"/>
                    <a:pt x="7" y="771"/>
                  </a:cubicBezTo>
                  <a:cubicBezTo>
                    <a:pt x="13" y="740"/>
                    <a:pt x="58" y="680"/>
                    <a:pt x="84" y="633"/>
                  </a:cubicBezTo>
                  <a:cubicBezTo>
                    <a:pt x="107" y="593"/>
                    <a:pt x="119" y="562"/>
                    <a:pt x="107" y="522"/>
                  </a:cubicBezTo>
                  <a:cubicBezTo>
                    <a:pt x="94" y="481"/>
                    <a:pt x="91" y="440"/>
                    <a:pt x="101" y="406"/>
                  </a:cubicBezTo>
                  <a:cubicBezTo>
                    <a:pt x="113" y="368"/>
                    <a:pt x="116" y="318"/>
                    <a:pt x="168" y="235"/>
                  </a:cubicBezTo>
                  <a:cubicBezTo>
                    <a:pt x="198" y="186"/>
                    <a:pt x="248" y="127"/>
                    <a:pt x="301" y="91"/>
                  </a:cubicBezTo>
                  <a:cubicBezTo>
                    <a:pt x="385" y="33"/>
                    <a:pt x="488" y="0"/>
                    <a:pt x="599" y="0"/>
                  </a:cubicBezTo>
                  <a:cubicBezTo>
                    <a:pt x="874" y="0"/>
                    <a:pt x="1097" y="216"/>
                    <a:pt x="1097" y="483"/>
                  </a:cubicBezTo>
                  <a:cubicBezTo>
                    <a:pt x="1097" y="530"/>
                    <a:pt x="1090" y="576"/>
                    <a:pt x="1077" y="619"/>
                  </a:cubicBezTo>
                  <a:cubicBezTo>
                    <a:pt x="1062" y="670"/>
                    <a:pt x="1002" y="771"/>
                    <a:pt x="992" y="790"/>
                  </a:cubicBezTo>
                  <a:cubicBezTo>
                    <a:pt x="969" y="833"/>
                    <a:pt x="927" y="921"/>
                    <a:pt x="934" y="102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4288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iŝļîḍe">
              <a:extLst>
                <a:ext uri="{FF2B5EF4-FFF2-40B4-BE49-F238E27FC236}">
                  <a16:creationId xmlns:a16="http://schemas.microsoft.com/office/drawing/2014/main" id="{0997D602-E629-4C48-BA1B-0B3B73227F15}"/>
                </a:ext>
              </a:extLst>
            </p:cNvPr>
            <p:cNvSpPr/>
            <p:nvPr/>
          </p:nvSpPr>
          <p:spPr bwMode="auto">
            <a:xfrm>
              <a:off x="4636555" y="2128701"/>
              <a:ext cx="2092453" cy="1405323"/>
            </a:xfrm>
            <a:custGeom>
              <a:avLst/>
              <a:gdLst>
                <a:gd name="T0" fmla="*/ 1109 w 2353"/>
                <a:gd name="T1" fmla="*/ 1535 h 1580"/>
                <a:gd name="T2" fmla="*/ 1721 w 2353"/>
                <a:gd name="T3" fmla="*/ 1371 h 1580"/>
                <a:gd name="T4" fmla="*/ 1853 w 2353"/>
                <a:gd name="T5" fmla="*/ 1353 h 1580"/>
                <a:gd name="T6" fmla="*/ 2233 w 2353"/>
                <a:gd name="T7" fmla="*/ 787 h 1580"/>
                <a:gd name="T8" fmla="*/ 1713 w 2353"/>
                <a:gd name="T9" fmla="*/ 631 h 1580"/>
                <a:gd name="T10" fmla="*/ 1603 w 2353"/>
                <a:gd name="T11" fmla="*/ 603 h 1580"/>
                <a:gd name="T12" fmla="*/ 814 w 2353"/>
                <a:gd name="T13" fmla="*/ 178 h 1580"/>
                <a:gd name="T14" fmla="*/ 336 w 2353"/>
                <a:gd name="T15" fmla="*/ 688 h 1580"/>
                <a:gd name="T16" fmla="*/ 292 w 2353"/>
                <a:gd name="T17" fmla="*/ 758 h 1580"/>
                <a:gd name="T18" fmla="*/ 55 w 2353"/>
                <a:gd name="T19" fmla="*/ 1440 h 1580"/>
                <a:gd name="T20" fmla="*/ 112 w 2353"/>
                <a:gd name="T21" fmla="*/ 1444 h 1580"/>
                <a:gd name="T22" fmla="*/ 1035 w 2353"/>
                <a:gd name="T23" fmla="*/ 1535 h 1580"/>
                <a:gd name="T24" fmla="*/ 1109 w 2353"/>
                <a:gd name="T25" fmla="*/ 1535 h 1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53" h="1580">
                  <a:moveTo>
                    <a:pt x="1109" y="1535"/>
                  </a:moveTo>
                  <a:cubicBezTo>
                    <a:pt x="1109" y="1535"/>
                    <a:pt x="1358" y="1286"/>
                    <a:pt x="1721" y="1371"/>
                  </a:cubicBezTo>
                  <a:cubicBezTo>
                    <a:pt x="1721" y="1371"/>
                    <a:pt x="1764" y="1382"/>
                    <a:pt x="1853" y="1353"/>
                  </a:cubicBezTo>
                  <a:cubicBezTo>
                    <a:pt x="1853" y="1353"/>
                    <a:pt x="2353" y="1200"/>
                    <a:pt x="2233" y="787"/>
                  </a:cubicBezTo>
                  <a:cubicBezTo>
                    <a:pt x="2233" y="787"/>
                    <a:pt x="2135" y="517"/>
                    <a:pt x="1713" y="631"/>
                  </a:cubicBezTo>
                  <a:cubicBezTo>
                    <a:pt x="1713" y="631"/>
                    <a:pt x="1637" y="679"/>
                    <a:pt x="1603" y="603"/>
                  </a:cubicBezTo>
                  <a:cubicBezTo>
                    <a:pt x="1603" y="603"/>
                    <a:pt x="1270" y="0"/>
                    <a:pt x="814" y="178"/>
                  </a:cubicBezTo>
                  <a:cubicBezTo>
                    <a:pt x="814" y="178"/>
                    <a:pt x="444" y="301"/>
                    <a:pt x="336" y="688"/>
                  </a:cubicBezTo>
                  <a:cubicBezTo>
                    <a:pt x="336" y="688"/>
                    <a:pt x="342" y="725"/>
                    <a:pt x="292" y="758"/>
                  </a:cubicBezTo>
                  <a:cubicBezTo>
                    <a:pt x="292" y="758"/>
                    <a:pt x="0" y="902"/>
                    <a:pt x="55" y="1440"/>
                  </a:cubicBezTo>
                  <a:cubicBezTo>
                    <a:pt x="55" y="1440"/>
                    <a:pt x="57" y="1485"/>
                    <a:pt x="112" y="1444"/>
                  </a:cubicBezTo>
                  <a:cubicBezTo>
                    <a:pt x="112" y="1444"/>
                    <a:pt x="547" y="1128"/>
                    <a:pt x="1035" y="1535"/>
                  </a:cubicBezTo>
                  <a:cubicBezTo>
                    <a:pt x="1035" y="1535"/>
                    <a:pt x="1075" y="1580"/>
                    <a:pt x="1109" y="153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îṧḷíḓê">
              <a:extLst>
                <a:ext uri="{FF2B5EF4-FFF2-40B4-BE49-F238E27FC236}">
                  <a16:creationId xmlns:a16="http://schemas.microsoft.com/office/drawing/2014/main" id="{EBF2E649-FD62-4ED1-8E06-E5F3775C4AC1}"/>
                </a:ext>
              </a:extLst>
            </p:cNvPr>
            <p:cNvSpPr/>
            <p:nvPr/>
          </p:nvSpPr>
          <p:spPr bwMode="auto">
            <a:xfrm>
              <a:off x="5647368" y="1864661"/>
              <a:ext cx="1811016" cy="1068593"/>
            </a:xfrm>
            <a:custGeom>
              <a:avLst/>
              <a:gdLst>
                <a:gd name="T0" fmla="*/ 514 w 2036"/>
                <a:gd name="T1" fmla="*/ 791 h 1201"/>
                <a:gd name="T2" fmla="*/ 603 w 2036"/>
                <a:gd name="T3" fmla="*/ 832 h 1201"/>
                <a:gd name="T4" fmla="*/ 1211 w 2036"/>
                <a:gd name="T5" fmla="*/ 1147 h 1201"/>
                <a:gd name="T6" fmla="*/ 1304 w 2036"/>
                <a:gd name="T7" fmla="*/ 1182 h 1201"/>
                <a:gd name="T8" fmla="*/ 1513 w 2036"/>
                <a:gd name="T9" fmla="*/ 1171 h 1201"/>
                <a:gd name="T10" fmla="*/ 1557 w 2036"/>
                <a:gd name="T11" fmla="*/ 1138 h 1201"/>
                <a:gd name="T12" fmla="*/ 1791 w 2036"/>
                <a:gd name="T13" fmla="*/ 1006 h 1201"/>
                <a:gd name="T14" fmla="*/ 1986 w 2036"/>
                <a:gd name="T15" fmla="*/ 687 h 1201"/>
                <a:gd name="T16" fmla="*/ 1013 w 2036"/>
                <a:gd name="T17" fmla="*/ 234 h 1201"/>
                <a:gd name="T18" fmla="*/ 893 w 2036"/>
                <a:gd name="T19" fmla="*/ 214 h 1201"/>
                <a:gd name="T20" fmla="*/ 48 w 2036"/>
                <a:gd name="T21" fmla="*/ 339 h 1201"/>
                <a:gd name="T22" fmla="*/ 73 w 2036"/>
                <a:gd name="T23" fmla="*/ 405 h 1201"/>
                <a:gd name="T24" fmla="*/ 514 w 2036"/>
                <a:gd name="T25" fmla="*/ 791 h 1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36" h="1201">
                  <a:moveTo>
                    <a:pt x="514" y="791"/>
                  </a:moveTo>
                  <a:cubicBezTo>
                    <a:pt x="514" y="791"/>
                    <a:pt x="548" y="857"/>
                    <a:pt x="603" y="832"/>
                  </a:cubicBezTo>
                  <a:cubicBezTo>
                    <a:pt x="603" y="832"/>
                    <a:pt x="1048" y="662"/>
                    <a:pt x="1211" y="1147"/>
                  </a:cubicBezTo>
                  <a:cubicBezTo>
                    <a:pt x="1211" y="1147"/>
                    <a:pt x="1226" y="1201"/>
                    <a:pt x="1304" y="1182"/>
                  </a:cubicBezTo>
                  <a:cubicBezTo>
                    <a:pt x="1304" y="1182"/>
                    <a:pt x="1428" y="1155"/>
                    <a:pt x="1513" y="1171"/>
                  </a:cubicBezTo>
                  <a:cubicBezTo>
                    <a:pt x="1513" y="1171"/>
                    <a:pt x="1551" y="1186"/>
                    <a:pt x="1557" y="1138"/>
                  </a:cubicBezTo>
                  <a:cubicBezTo>
                    <a:pt x="1557" y="1138"/>
                    <a:pt x="1601" y="984"/>
                    <a:pt x="1791" y="1006"/>
                  </a:cubicBezTo>
                  <a:cubicBezTo>
                    <a:pt x="1791" y="1006"/>
                    <a:pt x="2036" y="1010"/>
                    <a:pt x="1986" y="687"/>
                  </a:cubicBezTo>
                  <a:cubicBezTo>
                    <a:pt x="1986" y="687"/>
                    <a:pt x="1862" y="98"/>
                    <a:pt x="1013" y="234"/>
                  </a:cubicBezTo>
                  <a:cubicBezTo>
                    <a:pt x="1013" y="234"/>
                    <a:pt x="943" y="272"/>
                    <a:pt x="893" y="214"/>
                  </a:cubicBezTo>
                  <a:cubicBezTo>
                    <a:pt x="893" y="214"/>
                    <a:pt x="440" y="0"/>
                    <a:pt x="48" y="339"/>
                  </a:cubicBezTo>
                  <a:cubicBezTo>
                    <a:pt x="48" y="339"/>
                    <a:pt x="0" y="373"/>
                    <a:pt x="73" y="405"/>
                  </a:cubicBezTo>
                  <a:cubicBezTo>
                    <a:pt x="73" y="405"/>
                    <a:pt x="363" y="519"/>
                    <a:pt x="514" y="79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857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íṩļíḍê">
              <a:extLst>
                <a:ext uri="{FF2B5EF4-FFF2-40B4-BE49-F238E27FC236}">
                  <a16:creationId xmlns:a16="http://schemas.microsoft.com/office/drawing/2014/main" id="{7D669CE9-4DE6-4C7E-9715-1D2112E51455}"/>
                </a:ext>
              </a:extLst>
            </p:cNvPr>
            <p:cNvSpPr/>
            <p:nvPr/>
          </p:nvSpPr>
          <p:spPr bwMode="auto">
            <a:xfrm>
              <a:off x="5575300" y="2917721"/>
              <a:ext cx="2341584" cy="1890539"/>
            </a:xfrm>
            <a:custGeom>
              <a:avLst/>
              <a:gdLst>
                <a:gd name="T0" fmla="*/ 1195 w 2633"/>
                <a:gd name="T1" fmla="*/ 1390 h 2125"/>
                <a:gd name="T2" fmla="*/ 1237 w 2633"/>
                <a:gd name="T3" fmla="*/ 1409 h 2125"/>
                <a:gd name="T4" fmla="*/ 2000 w 2633"/>
                <a:gd name="T5" fmla="*/ 1995 h 2125"/>
                <a:gd name="T6" fmla="*/ 2000 w 2633"/>
                <a:gd name="T7" fmla="*/ 1935 h 2125"/>
                <a:gd name="T8" fmla="*/ 1842 w 2633"/>
                <a:gd name="T9" fmla="*/ 1729 h 2125"/>
                <a:gd name="T10" fmla="*/ 1959 w 2633"/>
                <a:gd name="T11" fmla="*/ 1561 h 2125"/>
                <a:gd name="T12" fmla="*/ 2523 w 2633"/>
                <a:gd name="T13" fmla="*/ 836 h 2125"/>
                <a:gd name="T14" fmla="*/ 2074 w 2633"/>
                <a:gd name="T15" fmla="*/ 697 h 2125"/>
                <a:gd name="T16" fmla="*/ 1940 w 2633"/>
                <a:gd name="T17" fmla="*/ 1004 h 2125"/>
                <a:gd name="T18" fmla="*/ 1886 w 2633"/>
                <a:gd name="T19" fmla="*/ 1074 h 2125"/>
                <a:gd name="T20" fmla="*/ 1826 w 2633"/>
                <a:gd name="T21" fmla="*/ 994 h 2125"/>
                <a:gd name="T22" fmla="*/ 2006 w 2633"/>
                <a:gd name="T23" fmla="*/ 621 h 2125"/>
                <a:gd name="T24" fmla="*/ 2074 w 2633"/>
                <a:gd name="T25" fmla="*/ 536 h 2125"/>
                <a:gd name="T26" fmla="*/ 1410 w 2633"/>
                <a:gd name="T27" fmla="*/ 74 h 2125"/>
                <a:gd name="T28" fmla="*/ 1262 w 2633"/>
                <a:gd name="T29" fmla="*/ 175 h 2125"/>
                <a:gd name="T30" fmla="*/ 722 w 2633"/>
                <a:gd name="T31" fmla="*/ 557 h 2125"/>
                <a:gd name="T32" fmla="*/ 441 w 2633"/>
                <a:gd name="T33" fmla="*/ 570 h 2125"/>
                <a:gd name="T34" fmla="*/ 0 w 2633"/>
                <a:gd name="T35" fmla="*/ 1020 h 2125"/>
                <a:gd name="T36" fmla="*/ 532 w 2633"/>
                <a:gd name="T37" fmla="*/ 1438 h 2125"/>
                <a:gd name="T38" fmla="*/ 787 w 2633"/>
                <a:gd name="T39" fmla="*/ 1372 h 2125"/>
                <a:gd name="T40" fmla="*/ 865 w 2633"/>
                <a:gd name="T41" fmla="*/ 1370 h 2125"/>
                <a:gd name="T42" fmla="*/ 1195 w 2633"/>
                <a:gd name="T43" fmla="*/ 1390 h 2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33" h="2125">
                  <a:moveTo>
                    <a:pt x="1195" y="1390"/>
                  </a:moveTo>
                  <a:cubicBezTo>
                    <a:pt x="1195" y="1390"/>
                    <a:pt x="1227" y="1352"/>
                    <a:pt x="1237" y="1409"/>
                  </a:cubicBezTo>
                  <a:cubicBezTo>
                    <a:pt x="1237" y="1409"/>
                    <a:pt x="1383" y="2125"/>
                    <a:pt x="2000" y="1995"/>
                  </a:cubicBezTo>
                  <a:cubicBezTo>
                    <a:pt x="2000" y="1995"/>
                    <a:pt x="2060" y="1970"/>
                    <a:pt x="2000" y="1935"/>
                  </a:cubicBezTo>
                  <a:cubicBezTo>
                    <a:pt x="2000" y="1935"/>
                    <a:pt x="1832" y="1856"/>
                    <a:pt x="1842" y="1729"/>
                  </a:cubicBezTo>
                  <a:cubicBezTo>
                    <a:pt x="1842" y="1729"/>
                    <a:pt x="1829" y="1583"/>
                    <a:pt x="1959" y="1561"/>
                  </a:cubicBezTo>
                  <a:cubicBezTo>
                    <a:pt x="1959" y="1561"/>
                    <a:pt x="2633" y="1352"/>
                    <a:pt x="2523" y="836"/>
                  </a:cubicBezTo>
                  <a:cubicBezTo>
                    <a:pt x="2523" y="836"/>
                    <a:pt x="2388" y="580"/>
                    <a:pt x="2074" y="697"/>
                  </a:cubicBezTo>
                  <a:cubicBezTo>
                    <a:pt x="2074" y="697"/>
                    <a:pt x="1873" y="782"/>
                    <a:pt x="1940" y="1004"/>
                  </a:cubicBezTo>
                  <a:cubicBezTo>
                    <a:pt x="1940" y="1004"/>
                    <a:pt x="1953" y="1093"/>
                    <a:pt x="1886" y="1074"/>
                  </a:cubicBezTo>
                  <a:cubicBezTo>
                    <a:pt x="1886" y="1074"/>
                    <a:pt x="1826" y="1064"/>
                    <a:pt x="1826" y="994"/>
                  </a:cubicBezTo>
                  <a:cubicBezTo>
                    <a:pt x="1826" y="994"/>
                    <a:pt x="1791" y="716"/>
                    <a:pt x="2006" y="621"/>
                  </a:cubicBezTo>
                  <a:cubicBezTo>
                    <a:pt x="2006" y="621"/>
                    <a:pt x="2099" y="609"/>
                    <a:pt x="2074" y="536"/>
                  </a:cubicBezTo>
                  <a:cubicBezTo>
                    <a:pt x="2074" y="536"/>
                    <a:pt x="1967" y="0"/>
                    <a:pt x="1410" y="74"/>
                  </a:cubicBezTo>
                  <a:cubicBezTo>
                    <a:pt x="1410" y="74"/>
                    <a:pt x="1273" y="76"/>
                    <a:pt x="1262" y="175"/>
                  </a:cubicBezTo>
                  <a:cubicBezTo>
                    <a:pt x="1262" y="175"/>
                    <a:pt x="1205" y="509"/>
                    <a:pt x="722" y="557"/>
                  </a:cubicBezTo>
                  <a:cubicBezTo>
                    <a:pt x="722" y="557"/>
                    <a:pt x="583" y="564"/>
                    <a:pt x="441" y="570"/>
                  </a:cubicBezTo>
                  <a:cubicBezTo>
                    <a:pt x="441" y="570"/>
                    <a:pt x="32" y="566"/>
                    <a:pt x="0" y="1020"/>
                  </a:cubicBezTo>
                  <a:cubicBezTo>
                    <a:pt x="0" y="1020"/>
                    <a:pt x="40" y="1404"/>
                    <a:pt x="532" y="1438"/>
                  </a:cubicBezTo>
                  <a:cubicBezTo>
                    <a:pt x="532" y="1438"/>
                    <a:pt x="709" y="1438"/>
                    <a:pt x="787" y="1372"/>
                  </a:cubicBezTo>
                  <a:cubicBezTo>
                    <a:pt x="787" y="1372"/>
                    <a:pt x="819" y="1334"/>
                    <a:pt x="865" y="1370"/>
                  </a:cubicBezTo>
                  <a:cubicBezTo>
                    <a:pt x="865" y="1370"/>
                    <a:pt x="975" y="1469"/>
                    <a:pt x="1195" y="1390"/>
                  </a:cubicBez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íṣḷiḋé">
              <a:extLst>
                <a:ext uri="{FF2B5EF4-FFF2-40B4-BE49-F238E27FC236}">
                  <a16:creationId xmlns:a16="http://schemas.microsoft.com/office/drawing/2014/main" id="{4833843F-FABE-441F-A0C2-A22EE15AA424}"/>
                </a:ext>
              </a:extLst>
            </p:cNvPr>
            <p:cNvSpPr/>
            <p:nvPr/>
          </p:nvSpPr>
          <p:spPr bwMode="auto">
            <a:xfrm>
              <a:off x="7134700" y="2488419"/>
              <a:ext cx="958627" cy="1096551"/>
            </a:xfrm>
            <a:custGeom>
              <a:avLst/>
              <a:gdLst>
                <a:gd name="T0" fmla="*/ 398 w 1078"/>
                <a:gd name="T1" fmla="*/ 1019 h 1233"/>
                <a:gd name="T2" fmla="*/ 438 w 1078"/>
                <a:gd name="T3" fmla="*/ 1072 h 1233"/>
                <a:gd name="T4" fmla="*/ 765 w 1078"/>
                <a:gd name="T5" fmla="*/ 1184 h 1233"/>
                <a:gd name="T6" fmla="*/ 822 w 1078"/>
                <a:gd name="T7" fmla="*/ 1171 h 1233"/>
                <a:gd name="T8" fmla="*/ 480 w 1078"/>
                <a:gd name="T9" fmla="*/ 61 h 1233"/>
                <a:gd name="T10" fmla="*/ 418 w 1078"/>
                <a:gd name="T11" fmla="*/ 81 h 1233"/>
                <a:gd name="T12" fmla="*/ 181 w 1078"/>
                <a:gd name="T13" fmla="*/ 383 h 1233"/>
                <a:gd name="T14" fmla="*/ 32 w 1078"/>
                <a:gd name="T15" fmla="*/ 458 h 1233"/>
                <a:gd name="T16" fmla="*/ 82 w 1078"/>
                <a:gd name="T17" fmla="*/ 532 h 1233"/>
                <a:gd name="T18" fmla="*/ 398 w 1078"/>
                <a:gd name="T19" fmla="*/ 1019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8" h="1233">
                  <a:moveTo>
                    <a:pt x="398" y="1019"/>
                  </a:moveTo>
                  <a:cubicBezTo>
                    <a:pt x="398" y="1019"/>
                    <a:pt x="381" y="1076"/>
                    <a:pt x="438" y="1072"/>
                  </a:cubicBezTo>
                  <a:cubicBezTo>
                    <a:pt x="438" y="1072"/>
                    <a:pt x="679" y="1076"/>
                    <a:pt x="765" y="1184"/>
                  </a:cubicBezTo>
                  <a:cubicBezTo>
                    <a:pt x="765" y="1184"/>
                    <a:pt x="801" y="1233"/>
                    <a:pt x="822" y="1171"/>
                  </a:cubicBezTo>
                  <a:cubicBezTo>
                    <a:pt x="822" y="1171"/>
                    <a:pt x="1078" y="464"/>
                    <a:pt x="480" y="61"/>
                  </a:cubicBezTo>
                  <a:cubicBezTo>
                    <a:pt x="480" y="61"/>
                    <a:pt x="413" y="0"/>
                    <a:pt x="418" y="81"/>
                  </a:cubicBezTo>
                  <a:cubicBezTo>
                    <a:pt x="418" y="81"/>
                    <a:pt x="426" y="299"/>
                    <a:pt x="181" y="383"/>
                  </a:cubicBezTo>
                  <a:cubicBezTo>
                    <a:pt x="181" y="383"/>
                    <a:pt x="62" y="385"/>
                    <a:pt x="32" y="458"/>
                  </a:cubicBezTo>
                  <a:cubicBezTo>
                    <a:pt x="32" y="458"/>
                    <a:pt x="0" y="519"/>
                    <a:pt x="82" y="532"/>
                  </a:cubicBezTo>
                  <a:cubicBezTo>
                    <a:pt x="82" y="532"/>
                    <a:pt x="350" y="640"/>
                    <a:pt x="398" y="101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ïṩļïde">
              <a:extLst>
                <a:ext uri="{FF2B5EF4-FFF2-40B4-BE49-F238E27FC236}">
                  <a16:creationId xmlns:a16="http://schemas.microsoft.com/office/drawing/2014/main" id="{59E2C739-F3A3-4555-BD87-D77563E69629}"/>
                </a:ext>
              </a:extLst>
            </p:cNvPr>
            <p:cNvSpPr/>
            <p:nvPr/>
          </p:nvSpPr>
          <p:spPr bwMode="auto">
            <a:xfrm>
              <a:off x="4686256" y="3248861"/>
              <a:ext cx="871648" cy="780321"/>
            </a:xfrm>
            <a:custGeom>
              <a:avLst/>
              <a:gdLst>
                <a:gd name="T0" fmla="*/ 875 w 980"/>
                <a:gd name="T1" fmla="*/ 735 h 877"/>
                <a:gd name="T2" fmla="*/ 909 w 980"/>
                <a:gd name="T3" fmla="*/ 676 h 877"/>
                <a:gd name="T4" fmla="*/ 961 w 980"/>
                <a:gd name="T5" fmla="*/ 440 h 877"/>
                <a:gd name="T6" fmla="*/ 948 w 980"/>
                <a:gd name="T7" fmla="*/ 375 h 877"/>
                <a:gd name="T8" fmla="*/ 156 w 980"/>
                <a:gd name="T9" fmla="*/ 233 h 877"/>
                <a:gd name="T10" fmla="*/ 69 w 980"/>
                <a:gd name="T11" fmla="*/ 388 h 877"/>
                <a:gd name="T12" fmla="*/ 875 w 980"/>
                <a:gd name="T13" fmla="*/ 735 h 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0" h="877">
                  <a:moveTo>
                    <a:pt x="875" y="735"/>
                  </a:moveTo>
                  <a:cubicBezTo>
                    <a:pt x="875" y="735"/>
                    <a:pt x="913" y="732"/>
                    <a:pt x="909" y="676"/>
                  </a:cubicBezTo>
                  <a:cubicBezTo>
                    <a:pt x="909" y="676"/>
                    <a:pt x="921" y="499"/>
                    <a:pt x="961" y="440"/>
                  </a:cubicBezTo>
                  <a:cubicBezTo>
                    <a:pt x="961" y="440"/>
                    <a:pt x="980" y="405"/>
                    <a:pt x="948" y="375"/>
                  </a:cubicBezTo>
                  <a:cubicBezTo>
                    <a:pt x="948" y="375"/>
                    <a:pt x="597" y="0"/>
                    <a:pt x="156" y="233"/>
                  </a:cubicBezTo>
                  <a:cubicBezTo>
                    <a:pt x="156" y="233"/>
                    <a:pt x="0" y="301"/>
                    <a:pt x="69" y="388"/>
                  </a:cubicBezTo>
                  <a:cubicBezTo>
                    <a:pt x="69" y="388"/>
                    <a:pt x="320" y="877"/>
                    <a:pt x="875" y="73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857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îsļiḓê">
              <a:extLst>
                <a:ext uri="{FF2B5EF4-FFF2-40B4-BE49-F238E27FC236}">
                  <a16:creationId xmlns:a16="http://schemas.microsoft.com/office/drawing/2014/main" id="{4CB29D8A-2694-4DB1-B42B-1A818057F9A3}"/>
                </a:ext>
              </a:extLst>
            </p:cNvPr>
            <p:cNvSpPr/>
            <p:nvPr/>
          </p:nvSpPr>
          <p:spPr bwMode="auto">
            <a:xfrm>
              <a:off x="3970509" y="1637506"/>
              <a:ext cx="4271963" cy="5294313"/>
            </a:xfrm>
            <a:custGeom>
              <a:avLst/>
              <a:gdLst>
                <a:gd name="T0" fmla="*/ 1052 w 1137"/>
                <a:gd name="T1" fmla="*/ 1407 h 1409"/>
                <a:gd name="T2" fmla="*/ 976 w 1137"/>
                <a:gd name="T3" fmla="*/ 1409 h 1409"/>
                <a:gd name="T4" fmla="*/ 912 w 1137"/>
                <a:gd name="T5" fmla="*/ 1407 h 1409"/>
                <a:gd name="T6" fmla="*/ 796 w 1137"/>
                <a:gd name="T7" fmla="*/ 1409 h 1409"/>
                <a:gd name="T8" fmla="*/ 752 w 1137"/>
                <a:gd name="T9" fmla="*/ 1409 h 1409"/>
                <a:gd name="T10" fmla="*/ 636 w 1137"/>
                <a:gd name="T11" fmla="*/ 1407 h 1409"/>
                <a:gd name="T12" fmla="*/ 560 w 1137"/>
                <a:gd name="T13" fmla="*/ 1409 h 1409"/>
                <a:gd name="T14" fmla="*/ 495 w 1137"/>
                <a:gd name="T15" fmla="*/ 1407 h 1409"/>
                <a:gd name="T16" fmla="*/ 379 w 1137"/>
                <a:gd name="T17" fmla="*/ 1409 h 1409"/>
                <a:gd name="T18" fmla="*/ 1119 w 1137"/>
                <a:gd name="T19" fmla="*/ 1385 h 1409"/>
                <a:gd name="T20" fmla="*/ 1098 w 1137"/>
                <a:gd name="T21" fmla="*/ 1361 h 1409"/>
                <a:gd name="T22" fmla="*/ 1089 w 1137"/>
                <a:gd name="T23" fmla="*/ 1352 h 1409"/>
                <a:gd name="T24" fmla="*/ 434 w 1137"/>
                <a:gd name="T25" fmla="*/ 1286 h 1409"/>
                <a:gd name="T26" fmla="*/ 1037 w 1137"/>
                <a:gd name="T27" fmla="*/ 1271 h 1409"/>
                <a:gd name="T28" fmla="*/ 1014 w 1137"/>
                <a:gd name="T29" fmla="*/ 1225 h 1409"/>
                <a:gd name="T30" fmla="*/ 442 w 1137"/>
                <a:gd name="T31" fmla="*/ 1212 h 1409"/>
                <a:gd name="T32" fmla="*/ 219 w 1137"/>
                <a:gd name="T33" fmla="*/ 1173 h 1409"/>
                <a:gd name="T34" fmla="*/ 283 w 1137"/>
                <a:gd name="T35" fmla="*/ 1168 h 1409"/>
                <a:gd name="T36" fmla="*/ 326 w 1137"/>
                <a:gd name="T37" fmla="*/ 1163 h 1409"/>
                <a:gd name="T38" fmla="*/ 358 w 1137"/>
                <a:gd name="T39" fmla="*/ 1158 h 1409"/>
                <a:gd name="T40" fmla="*/ 987 w 1137"/>
                <a:gd name="T41" fmla="*/ 1154 h 1409"/>
                <a:gd name="T42" fmla="*/ 121 w 1137"/>
                <a:gd name="T43" fmla="*/ 1083 h 1409"/>
                <a:gd name="T44" fmla="*/ 122 w 1137"/>
                <a:gd name="T45" fmla="*/ 1051 h 1409"/>
                <a:gd name="T46" fmla="*/ 112 w 1137"/>
                <a:gd name="T47" fmla="*/ 1030 h 1409"/>
                <a:gd name="T48" fmla="*/ 968 w 1137"/>
                <a:gd name="T49" fmla="*/ 1028 h 1409"/>
                <a:gd name="T50" fmla="*/ 79 w 1137"/>
                <a:gd name="T51" fmla="*/ 985 h 1409"/>
                <a:gd name="T52" fmla="*/ 88 w 1137"/>
                <a:gd name="T53" fmla="*/ 961 h 1409"/>
                <a:gd name="T54" fmla="*/ 81 w 1137"/>
                <a:gd name="T55" fmla="*/ 939 h 1409"/>
                <a:gd name="T56" fmla="*/ 60 w 1137"/>
                <a:gd name="T57" fmla="*/ 919 h 1409"/>
                <a:gd name="T58" fmla="*/ 998 w 1137"/>
                <a:gd name="T59" fmla="*/ 871 h 1409"/>
                <a:gd name="T60" fmla="*/ 41 w 1137"/>
                <a:gd name="T61" fmla="*/ 842 h 1409"/>
                <a:gd name="T62" fmla="*/ 14 w 1137"/>
                <a:gd name="T63" fmla="*/ 825 h 1409"/>
                <a:gd name="T64" fmla="*/ 1027 w 1137"/>
                <a:gd name="T65" fmla="*/ 815 h 1409"/>
                <a:gd name="T66" fmla="*/ 1066 w 1137"/>
                <a:gd name="T67" fmla="*/ 740 h 1409"/>
                <a:gd name="T68" fmla="*/ 31 w 1137"/>
                <a:gd name="T69" fmla="*/ 728 h 1409"/>
                <a:gd name="T70" fmla="*/ 58 w 1137"/>
                <a:gd name="T71" fmla="*/ 684 h 1409"/>
                <a:gd name="T72" fmla="*/ 80 w 1137"/>
                <a:gd name="T73" fmla="*/ 645 h 1409"/>
                <a:gd name="T74" fmla="*/ 102 w 1137"/>
                <a:gd name="T75" fmla="*/ 599 h 1409"/>
                <a:gd name="T76" fmla="*/ 107 w 1137"/>
                <a:gd name="T77" fmla="*/ 574 h 1409"/>
                <a:gd name="T78" fmla="*/ 103 w 1137"/>
                <a:gd name="T79" fmla="*/ 556 h 1409"/>
                <a:gd name="T80" fmla="*/ 1130 w 1137"/>
                <a:gd name="T81" fmla="*/ 503 h 1409"/>
                <a:gd name="T82" fmla="*/ 1131 w 1137"/>
                <a:gd name="T83" fmla="*/ 484 h 1409"/>
                <a:gd name="T84" fmla="*/ 94 w 1137"/>
                <a:gd name="T85" fmla="*/ 429 h 1409"/>
                <a:gd name="T86" fmla="*/ 103 w 1137"/>
                <a:gd name="T87" fmla="*/ 394 h 1409"/>
                <a:gd name="T88" fmla="*/ 117 w 1137"/>
                <a:gd name="T89" fmla="*/ 348 h 1409"/>
                <a:gd name="T90" fmla="*/ 1090 w 1137"/>
                <a:gd name="T91" fmla="*/ 310 h 1409"/>
                <a:gd name="T92" fmla="*/ 1085 w 1137"/>
                <a:gd name="T93" fmla="*/ 299 h 1409"/>
                <a:gd name="T94" fmla="*/ 165 w 1137"/>
                <a:gd name="T95" fmla="*/ 245 h 1409"/>
                <a:gd name="T96" fmla="*/ 192 w 1137"/>
                <a:gd name="T97" fmla="*/ 208 h 1409"/>
                <a:gd name="T98" fmla="*/ 1004 w 1137"/>
                <a:gd name="T99" fmla="*/ 176 h 1409"/>
                <a:gd name="T100" fmla="*/ 996 w 1137"/>
                <a:gd name="T101" fmla="*/ 167 h 1409"/>
                <a:gd name="T102" fmla="*/ 278 w 1137"/>
                <a:gd name="T103" fmla="*/ 114 h 1409"/>
                <a:gd name="T104" fmla="*/ 289 w 1137"/>
                <a:gd name="T105" fmla="*/ 108 h 1409"/>
                <a:gd name="T106" fmla="*/ 882 w 1137"/>
                <a:gd name="T107" fmla="*/ 73 h 1409"/>
                <a:gd name="T108" fmla="*/ 361 w 1137"/>
                <a:gd name="T109" fmla="*/ 62 h 1409"/>
                <a:gd name="T110" fmla="*/ 408 w 1137"/>
                <a:gd name="T111" fmla="*/ 41 h 1409"/>
                <a:gd name="T112" fmla="*/ 765 w 1137"/>
                <a:gd name="T113" fmla="*/ 24 h 1409"/>
                <a:gd name="T114" fmla="*/ 753 w 1137"/>
                <a:gd name="T115" fmla="*/ 21 h 1409"/>
                <a:gd name="T116" fmla="*/ 531 w 1137"/>
                <a:gd name="T117" fmla="*/ 6 h 1409"/>
                <a:gd name="T118" fmla="*/ 659 w 1137"/>
                <a:gd name="T119" fmla="*/ 4 h 1409"/>
                <a:gd name="T120" fmla="*/ 627 w 1137"/>
                <a:gd name="T121" fmla="*/ 0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37" h="1409">
                  <a:moveTo>
                    <a:pt x="1137" y="1409"/>
                  </a:moveTo>
                  <a:cubicBezTo>
                    <a:pt x="1117" y="1409"/>
                    <a:pt x="1117" y="1409"/>
                    <a:pt x="1117" y="1409"/>
                  </a:cubicBezTo>
                  <a:cubicBezTo>
                    <a:pt x="1117" y="1407"/>
                    <a:pt x="1117" y="1407"/>
                    <a:pt x="1117" y="1407"/>
                  </a:cubicBezTo>
                  <a:cubicBezTo>
                    <a:pt x="1137" y="1407"/>
                    <a:pt x="1137" y="1407"/>
                    <a:pt x="1137" y="1407"/>
                  </a:cubicBezTo>
                  <a:cubicBezTo>
                    <a:pt x="1137" y="1409"/>
                    <a:pt x="1137" y="1409"/>
                    <a:pt x="1137" y="1409"/>
                  </a:cubicBezTo>
                  <a:moveTo>
                    <a:pt x="1105" y="1409"/>
                  </a:moveTo>
                  <a:cubicBezTo>
                    <a:pt x="1085" y="1409"/>
                    <a:pt x="1085" y="1409"/>
                    <a:pt x="1085" y="1409"/>
                  </a:cubicBezTo>
                  <a:cubicBezTo>
                    <a:pt x="1085" y="1407"/>
                    <a:pt x="1085" y="1407"/>
                    <a:pt x="1085" y="1407"/>
                  </a:cubicBezTo>
                  <a:cubicBezTo>
                    <a:pt x="1105" y="1407"/>
                    <a:pt x="1105" y="1407"/>
                    <a:pt x="1105" y="1407"/>
                  </a:cubicBezTo>
                  <a:cubicBezTo>
                    <a:pt x="1105" y="1409"/>
                    <a:pt x="1105" y="1409"/>
                    <a:pt x="1105" y="1409"/>
                  </a:cubicBezTo>
                  <a:moveTo>
                    <a:pt x="1072" y="1409"/>
                  </a:moveTo>
                  <a:cubicBezTo>
                    <a:pt x="1052" y="1409"/>
                    <a:pt x="1052" y="1409"/>
                    <a:pt x="1052" y="1409"/>
                  </a:cubicBezTo>
                  <a:cubicBezTo>
                    <a:pt x="1052" y="1407"/>
                    <a:pt x="1052" y="1407"/>
                    <a:pt x="1052" y="1407"/>
                  </a:cubicBezTo>
                  <a:cubicBezTo>
                    <a:pt x="1072" y="1407"/>
                    <a:pt x="1072" y="1407"/>
                    <a:pt x="1072" y="1407"/>
                  </a:cubicBezTo>
                  <a:cubicBezTo>
                    <a:pt x="1072" y="1409"/>
                    <a:pt x="1072" y="1409"/>
                    <a:pt x="1072" y="1409"/>
                  </a:cubicBezTo>
                  <a:moveTo>
                    <a:pt x="1040" y="1409"/>
                  </a:moveTo>
                  <a:cubicBezTo>
                    <a:pt x="1020" y="1409"/>
                    <a:pt x="1020" y="1409"/>
                    <a:pt x="1020" y="1409"/>
                  </a:cubicBezTo>
                  <a:cubicBezTo>
                    <a:pt x="1020" y="1407"/>
                    <a:pt x="1020" y="1407"/>
                    <a:pt x="1020" y="1407"/>
                  </a:cubicBezTo>
                  <a:cubicBezTo>
                    <a:pt x="1040" y="1407"/>
                    <a:pt x="1040" y="1407"/>
                    <a:pt x="1040" y="1407"/>
                  </a:cubicBezTo>
                  <a:cubicBezTo>
                    <a:pt x="1040" y="1409"/>
                    <a:pt x="1040" y="1409"/>
                    <a:pt x="1040" y="1409"/>
                  </a:cubicBezTo>
                  <a:moveTo>
                    <a:pt x="1008" y="1409"/>
                  </a:moveTo>
                  <a:cubicBezTo>
                    <a:pt x="988" y="1409"/>
                    <a:pt x="988" y="1409"/>
                    <a:pt x="988" y="1409"/>
                  </a:cubicBezTo>
                  <a:cubicBezTo>
                    <a:pt x="988" y="1407"/>
                    <a:pt x="988" y="1407"/>
                    <a:pt x="988" y="1407"/>
                  </a:cubicBezTo>
                  <a:cubicBezTo>
                    <a:pt x="1008" y="1407"/>
                    <a:pt x="1008" y="1407"/>
                    <a:pt x="1008" y="1407"/>
                  </a:cubicBezTo>
                  <a:cubicBezTo>
                    <a:pt x="1008" y="1409"/>
                    <a:pt x="1008" y="1409"/>
                    <a:pt x="1008" y="1409"/>
                  </a:cubicBezTo>
                  <a:moveTo>
                    <a:pt x="976" y="1409"/>
                  </a:moveTo>
                  <a:cubicBezTo>
                    <a:pt x="956" y="1409"/>
                    <a:pt x="956" y="1409"/>
                    <a:pt x="956" y="1409"/>
                  </a:cubicBezTo>
                  <a:cubicBezTo>
                    <a:pt x="956" y="1407"/>
                    <a:pt x="956" y="1407"/>
                    <a:pt x="956" y="1407"/>
                  </a:cubicBezTo>
                  <a:cubicBezTo>
                    <a:pt x="976" y="1407"/>
                    <a:pt x="976" y="1407"/>
                    <a:pt x="976" y="1407"/>
                  </a:cubicBezTo>
                  <a:cubicBezTo>
                    <a:pt x="976" y="1409"/>
                    <a:pt x="976" y="1409"/>
                    <a:pt x="976" y="1409"/>
                  </a:cubicBezTo>
                  <a:moveTo>
                    <a:pt x="944" y="1409"/>
                  </a:moveTo>
                  <a:cubicBezTo>
                    <a:pt x="924" y="1409"/>
                    <a:pt x="924" y="1409"/>
                    <a:pt x="924" y="1409"/>
                  </a:cubicBezTo>
                  <a:cubicBezTo>
                    <a:pt x="924" y="1407"/>
                    <a:pt x="924" y="1407"/>
                    <a:pt x="924" y="1407"/>
                  </a:cubicBezTo>
                  <a:cubicBezTo>
                    <a:pt x="944" y="1407"/>
                    <a:pt x="944" y="1407"/>
                    <a:pt x="944" y="1407"/>
                  </a:cubicBezTo>
                  <a:cubicBezTo>
                    <a:pt x="944" y="1409"/>
                    <a:pt x="944" y="1409"/>
                    <a:pt x="944" y="1409"/>
                  </a:cubicBezTo>
                  <a:moveTo>
                    <a:pt x="912" y="1409"/>
                  </a:moveTo>
                  <a:cubicBezTo>
                    <a:pt x="892" y="1409"/>
                    <a:pt x="892" y="1409"/>
                    <a:pt x="892" y="1409"/>
                  </a:cubicBezTo>
                  <a:cubicBezTo>
                    <a:pt x="892" y="1407"/>
                    <a:pt x="892" y="1407"/>
                    <a:pt x="892" y="1407"/>
                  </a:cubicBezTo>
                  <a:cubicBezTo>
                    <a:pt x="912" y="1407"/>
                    <a:pt x="912" y="1407"/>
                    <a:pt x="912" y="1407"/>
                  </a:cubicBezTo>
                  <a:cubicBezTo>
                    <a:pt x="912" y="1409"/>
                    <a:pt x="912" y="1409"/>
                    <a:pt x="912" y="1409"/>
                  </a:cubicBezTo>
                  <a:moveTo>
                    <a:pt x="880" y="1409"/>
                  </a:moveTo>
                  <a:cubicBezTo>
                    <a:pt x="860" y="1409"/>
                    <a:pt x="860" y="1409"/>
                    <a:pt x="860" y="1409"/>
                  </a:cubicBezTo>
                  <a:cubicBezTo>
                    <a:pt x="860" y="1407"/>
                    <a:pt x="860" y="1407"/>
                    <a:pt x="860" y="1407"/>
                  </a:cubicBezTo>
                  <a:cubicBezTo>
                    <a:pt x="880" y="1407"/>
                    <a:pt x="880" y="1407"/>
                    <a:pt x="880" y="1407"/>
                  </a:cubicBezTo>
                  <a:cubicBezTo>
                    <a:pt x="880" y="1409"/>
                    <a:pt x="880" y="1409"/>
                    <a:pt x="880" y="1409"/>
                  </a:cubicBezTo>
                  <a:moveTo>
                    <a:pt x="848" y="1409"/>
                  </a:moveTo>
                  <a:cubicBezTo>
                    <a:pt x="828" y="1409"/>
                    <a:pt x="828" y="1409"/>
                    <a:pt x="828" y="1409"/>
                  </a:cubicBezTo>
                  <a:cubicBezTo>
                    <a:pt x="828" y="1407"/>
                    <a:pt x="828" y="1407"/>
                    <a:pt x="828" y="1407"/>
                  </a:cubicBezTo>
                  <a:cubicBezTo>
                    <a:pt x="848" y="1407"/>
                    <a:pt x="848" y="1407"/>
                    <a:pt x="848" y="1407"/>
                  </a:cubicBezTo>
                  <a:cubicBezTo>
                    <a:pt x="848" y="1409"/>
                    <a:pt x="848" y="1409"/>
                    <a:pt x="848" y="1409"/>
                  </a:cubicBezTo>
                  <a:moveTo>
                    <a:pt x="816" y="1409"/>
                  </a:moveTo>
                  <a:cubicBezTo>
                    <a:pt x="796" y="1409"/>
                    <a:pt x="796" y="1409"/>
                    <a:pt x="796" y="1409"/>
                  </a:cubicBezTo>
                  <a:cubicBezTo>
                    <a:pt x="796" y="1407"/>
                    <a:pt x="796" y="1407"/>
                    <a:pt x="796" y="1407"/>
                  </a:cubicBezTo>
                  <a:cubicBezTo>
                    <a:pt x="816" y="1407"/>
                    <a:pt x="816" y="1407"/>
                    <a:pt x="816" y="1407"/>
                  </a:cubicBezTo>
                  <a:cubicBezTo>
                    <a:pt x="816" y="1409"/>
                    <a:pt x="816" y="1409"/>
                    <a:pt x="816" y="1409"/>
                  </a:cubicBezTo>
                  <a:moveTo>
                    <a:pt x="784" y="1409"/>
                  </a:moveTo>
                  <a:cubicBezTo>
                    <a:pt x="764" y="1409"/>
                    <a:pt x="764" y="1409"/>
                    <a:pt x="764" y="1409"/>
                  </a:cubicBezTo>
                  <a:cubicBezTo>
                    <a:pt x="764" y="1407"/>
                    <a:pt x="764" y="1407"/>
                    <a:pt x="764" y="1407"/>
                  </a:cubicBezTo>
                  <a:cubicBezTo>
                    <a:pt x="784" y="1407"/>
                    <a:pt x="784" y="1407"/>
                    <a:pt x="784" y="1407"/>
                  </a:cubicBezTo>
                  <a:cubicBezTo>
                    <a:pt x="784" y="1409"/>
                    <a:pt x="784" y="1409"/>
                    <a:pt x="784" y="1409"/>
                  </a:cubicBezTo>
                  <a:moveTo>
                    <a:pt x="752" y="1409"/>
                  </a:moveTo>
                  <a:cubicBezTo>
                    <a:pt x="732" y="1409"/>
                    <a:pt x="732" y="1409"/>
                    <a:pt x="732" y="1409"/>
                  </a:cubicBezTo>
                  <a:cubicBezTo>
                    <a:pt x="732" y="1407"/>
                    <a:pt x="732" y="1407"/>
                    <a:pt x="732" y="1407"/>
                  </a:cubicBezTo>
                  <a:cubicBezTo>
                    <a:pt x="752" y="1407"/>
                    <a:pt x="752" y="1407"/>
                    <a:pt x="752" y="1407"/>
                  </a:cubicBezTo>
                  <a:cubicBezTo>
                    <a:pt x="752" y="1409"/>
                    <a:pt x="752" y="1409"/>
                    <a:pt x="752" y="1409"/>
                  </a:cubicBezTo>
                  <a:moveTo>
                    <a:pt x="720" y="1409"/>
                  </a:moveTo>
                  <a:cubicBezTo>
                    <a:pt x="700" y="1409"/>
                    <a:pt x="700" y="1409"/>
                    <a:pt x="700" y="1409"/>
                  </a:cubicBezTo>
                  <a:cubicBezTo>
                    <a:pt x="700" y="1407"/>
                    <a:pt x="700" y="1407"/>
                    <a:pt x="700" y="1407"/>
                  </a:cubicBezTo>
                  <a:cubicBezTo>
                    <a:pt x="720" y="1407"/>
                    <a:pt x="720" y="1407"/>
                    <a:pt x="720" y="1407"/>
                  </a:cubicBezTo>
                  <a:cubicBezTo>
                    <a:pt x="720" y="1409"/>
                    <a:pt x="720" y="1409"/>
                    <a:pt x="720" y="1409"/>
                  </a:cubicBezTo>
                  <a:moveTo>
                    <a:pt x="688" y="1409"/>
                  </a:moveTo>
                  <a:cubicBezTo>
                    <a:pt x="668" y="1409"/>
                    <a:pt x="668" y="1409"/>
                    <a:pt x="668" y="1409"/>
                  </a:cubicBezTo>
                  <a:cubicBezTo>
                    <a:pt x="668" y="1407"/>
                    <a:pt x="668" y="1407"/>
                    <a:pt x="668" y="1407"/>
                  </a:cubicBezTo>
                  <a:cubicBezTo>
                    <a:pt x="688" y="1407"/>
                    <a:pt x="688" y="1407"/>
                    <a:pt x="688" y="1407"/>
                  </a:cubicBezTo>
                  <a:cubicBezTo>
                    <a:pt x="688" y="1409"/>
                    <a:pt x="688" y="1409"/>
                    <a:pt x="688" y="1409"/>
                  </a:cubicBezTo>
                  <a:moveTo>
                    <a:pt x="656" y="1409"/>
                  </a:moveTo>
                  <a:cubicBezTo>
                    <a:pt x="636" y="1409"/>
                    <a:pt x="636" y="1409"/>
                    <a:pt x="636" y="1409"/>
                  </a:cubicBezTo>
                  <a:cubicBezTo>
                    <a:pt x="636" y="1407"/>
                    <a:pt x="636" y="1407"/>
                    <a:pt x="636" y="1407"/>
                  </a:cubicBezTo>
                  <a:cubicBezTo>
                    <a:pt x="656" y="1407"/>
                    <a:pt x="656" y="1407"/>
                    <a:pt x="656" y="1407"/>
                  </a:cubicBezTo>
                  <a:cubicBezTo>
                    <a:pt x="656" y="1409"/>
                    <a:pt x="656" y="1409"/>
                    <a:pt x="656" y="1409"/>
                  </a:cubicBezTo>
                  <a:moveTo>
                    <a:pt x="624" y="1409"/>
                  </a:moveTo>
                  <a:cubicBezTo>
                    <a:pt x="604" y="1409"/>
                    <a:pt x="604" y="1409"/>
                    <a:pt x="604" y="1409"/>
                  </a:cubicBezTo>
                  <a:cubicBezTo>
                    <a:pt x="604" y="1407"/>
                    <a:pt x="604" y="1407"/>
                    <a:pt x="604" y="1407"/>
                  </a:cubicBezTo>
                  <a:cubicBezTo>
                    <a:pt x="624" y="1407"/>
                    <a:pt x="624" y="1407"/>
                    <a:pt x="624" y="1407"/>
                  </a:cubicBezTo>
                  <a:cubicBezTo>
                    <a:pt x="624" y="1409"/>
                    <a:pt x="624" y="1409"/>
                    <a:pt x="624" y="1409"/>
                  </a:cubicBezTo>
                  <a:moveTo>
                    <a:pt x="592" y="1409"/>
                  </a:moveTo>
                  <a:cubicBezTo>
                    <a:pt x="572" y="1409"/>
                    <a:pt x="572" y="1409"/>
                    <a:pt x="572" y="1409"/>
                  </a:cubicBezTo>
                  <a:cubicBezTo>
                    <a:pt x="572" y="1407"/>
                    <a:pt x="572" y="1407"/>
                    <a:pt x="572" y="1407"/>
                  </a:cubicBezTo>
                  <a:cubicBezTo>
                    <a:pt x="592" y="1407"/>
                    <a:pt x="592" y="1407"/>
                    <a:pt x="592" y="1407"/>
                  </a:cubicBezTo>
                  <a:cubicBezTo>
                    <a:pt x="592" y="1409"/>
                    <a:pt x="592" y="1409"/>
                    <a:pt x="592" y="1409"/>
                  </a:cubicBezTo>
                  <a:moveTo>
                    <a:pt x="560" y="1409"/>
                  </a:moveTo>
                  <a:cubicBezTo>
                    <a:pt x="539" y="1409"/>
                    <a:pt x="539" y="1409"/>
                    <a:pt x="539" y="1409"/>
                  </a:cubicBezTo>
                  <a:cubicBezTo>
                    <a:pt x="539" y="1407"/>
                    <a:pt x="539" y="1407"/>
                    <a:pt x="539" y="1407"/>
                  </a:cubicBezTo>
                  <a:cubicBezTo>
                    <a:pt x="560" y="1407"/>
                    <a:pt x="560" y="1407"/>
                    <a:pt x="560" y="1407"/>
                  </a:cubicBezTo>
                  <a:cubicBezTo>
                    <a:pt x="560" y="1409"/>
                    <a:pt x="560" y="1409"/>
                    <a:pt x="560" y="1409"/>
                  </a:cubicBezTo>
                  <a:moveTo>
                    <a:pt x="527" y="1409"/>
                  </a:moveTo>
                  <a:cubicBezTo>
                    <a:pt x="507" y="1409"/>
                    <a:pt x="507" y="1409"/>
                    <a:pt x="507" y="1409"/>
                  </a:cubicBezTo>
                  <a:cubicBezTo>
                    <a:pt x="507" y="1407"/>
                    <a:pt x="507" y="1407"/>
                    <a:pt x="507" y="1407"/>
                  </a:cubicBezTo>
                  <a:cubicBezTo>
                    <a:pt x="527" y="1407"/>
                    <a:pt x="527" y="1407"/>
                    <a:pt x="527" y="1407"/>
                  </a:cubicBezTo>
                  <a:cubicBezTo>
                    <a:pt x="527" y="1409"/>
                    <a:pt x="527" y="1409"/>
                    <a:pt x="527" y="1409"/>
                  </a:cubicBezTo>
                  <a:moveTo>
                    <a:pt x="495" y="1409"/>
                  </a:moveTo>
                  <a:cubicBezTo>
                    <a:pt x="475" y="1409"/>
                    <a:pt x="475" y="1409"/>
                    <a:pt x="475" y="1409"/>
                  </a:cubicBezTo>
                  <a:cubicBezTo>
                    <a:pt x="475" y="1407"/>
                    <a:pt x="475" y="1407"/>
                    <a:pt x="475" y="1407"/>
                  </a:cubicBezTo>
                  <a:cubicBezTo>
                    <a:pt x="495" y="1407"/>
                    <a:pt x="495" y="1407"/>
                    <a:pt x="495" y="1407"/>
                  </a:cubicBezTo>
                  <a:cubicBezTo>
                    <a:pt x="495" y="1409"/>
                    <a:pt x="495" y="1409"/>
                    <a:pt x="495" y="1409"/>
                  </a:cubicBezTo>
                  <a:moveTo>
                    <a:pt x="463" y="1409"/>
                  </a:moveTo>
                  <a:cubicBezTo>
                    <a:pt x="443" y="1409"/>
                    <a:pt x="443" y="1409"/>
                    <a:pt x="443" y="1409"/>
                  </a:cubicBezTo>
                  <a:cubicBezTo>
                    <a:pt x="443" y="1407"/>
                    <a:pt x="443" y="1407"/>
                    <a:pt x="443" y="1407"/>
                  </a:cubicBezTo>
                  <a:cubicBezTo>
                    <a:pt x="463" y="1407"/>
                    <a:pt x="463" y="1407"/>
                    <a:pt x="463" y="1407"/>
                  </a:cubicBezTo>
                  <a:cubicBezTo>
                    <a:pt x="463" y="1409"/>
                    <a:pt x="463" y="1409"/>
                    <a:pt x="463" y="1409"/>
                  </a:cubicBezTo>
                  <a:moveTo>
                    <a:pt x="431" y="1409"/>
                  </a:moveTo>
                  <a:cubicBezTo>
                    <a:pt x="411" y="1409"/>
                    <a:pt x="411" y="1409"/>
                    <a:pt x="411" y="1409"/>
                  </a:cubicBezTo>
                  <a:cubicBezTo>
                    <a:pt x="411" y="1407"/>
                    <a:pt x="411" y="1407"/>
                    <a:pt x="411" y="1407"/>
                  </a:cubicBezTo>
                  <a:cubicBezTo>
                    <a:pt x="431" y="1407"/>
                    <a:pt x="431" y="1407"/>
                    <a:pt x="431" y="1407"/>
                  </a:cubicBezTo>
                  <a:cubicBezTo>
                    <a:pt x="431" y="1409"/>
                    <a:pt x="431" y="1409"/>
                    <a:pt x="431" y="1409"/>
                  </a:cubicBezTo>
                  <a:moveTo>
                    <a:pt x="399" y="1409"/>
                  </a:moveTo>
                  <a:cubicBezTo>
                    <a:pt x="379" y="1409"/>
                    <a:pt x="379" y="1409"/>
                    <a:pt x="379" y="1409"/>
                  </a:cubicBezTo>
                  <a:cubicBezTo>
                    <a:pt x="379" y="1407"/>
                    <a:pt x="379" y="1407"/>
                    <a:pt x="379" y="1407"/>
                  </a:cubicBezTo>
                  <a:cubicBezTo>
                    <a:pt x="399" y="1407"/>
                    <a:pt x="399" y="1407"/>
                    <a:pt x="399" y="1407"/>
                  </a:cubicBezTo>
                  <a:cubicBezTo>
                    <a:pt x="399" y="1409"/>
                    <a:pt x="399" y="1409"/>
                    <a:pt x="399" y="1409"/>
                  </a:cubicBezTo>
                  <a:moveTo>
                    <a:pt x="367" y="1409"/>
                  </a:moveTo>
                  <a:cubicBezTo>
                    <a:pt x="360" y="1409"/>
                    <a:pt x="360" y="1409"/>
                    <a:pt x="360" y="1409"/>
                  </a:cubicBezTo>
                  <a:cubicBezTo>
                    <a:pt x="370" y="1396"/>
                    <a:pt x="370" y="1396"/>
                    <a:pt x="370" y="1396"/>
                  </a:cubicBezTo>
                  <a:cubicBezTo>
                    <a:pt x="372" y="1397"/>
                    <a:pt x="372" y="1397"/>
                    <a:pt x="372" y="1397"/>
                  </a:cubicBezTo>
                  <a:cubicBezTo>
                    <a:pt x="364" y="1407"/>
                    <a:pt x="364" y="1407"/>
                    <a:pt x="364" y="1407"/>
                  </a:cubicBezTo>
                  <a:cubicBezTo>
                    <a:pt x="367" y="1407"/>
                    <a:pt x="367" y="1407"/>
                    <a:pt x="367" y="1407"/>
                  </a:cubicBezTo>
                  <a:cubicBezTo>
                    <a:pt x="367" y="1409"/>
                    <a:pt x="367" y="1409"/>
                    <a:pt x="367" y="1409"/>
                  </a:cubicBezTo>
                  <a:moveTo>
                    <a:pt x="1131" y="1401"/>
                  </a:moveTo>
                  <a:cubicBezTo>
                    <a:pt x="1117" y="1386"/>
                    <a:pt x="1117" y="1386"/>
                    <a:pt x="1117" y="1386"/>
                  </a:cubicBezTo>
                  <a:cubicBezTo>
                    <a:pt x="1119" y="1385"/>
                    <a:pt x="1119" y="1385"/>
                    <a:pt x="1119" y="1385"/>
                  </a:cubicBezTo>
                  <a:cubicBezTo>
                    <a:pt x="1132" y="1400"/>
                    <a:pt x="1132" y="1400"/>
                    <a:pt x="1132" y="1400"/>
                  </a:cubicBezTo>
                  <a:cubicBezTo>
                    <a:pt x="1131" y="1401"/>
                    <a:pt x="1131" y="1401"/>
                    <a:pt x="1131" y="1401"/>
                  </a:cubicBezTo>
                  <a:moveTo>
                    <a:pt x="380" y="1388"/>
                  </a:moveTo>
                  <a:cubicBezTo>
                    <a:pt x="378" y="1387"/>
                    <a:pt x="378" y="1387"/>
                    <a:pt x="378" y="1387"/>
                  </a:cubicBezTo>
                  <a:cubicBezTo>
                    <a:pt x="387" y="1376"/>
                    <a:pt x="387" y="1376"/>
                    <a:pt x="387" y="1376"/>
                  </a:cubicBezTo>
                  <a:cubicBezTo>
                    <a:pt x="388" y="1375"/>
                    <a:pt x="389" y="1373"/>
                    <a:pt x="391" y="1371"/>
                  </a:cubicBezTo>
                  <a:cubicBezTo>
                    <a:pt x="392" y="1372"/>
                    <a:pt x="392" y="1372"/>
                    <a:pt x="392" y="1372"/>
                  </a:cubicBezTo>
                  <a:cubicBezTo>
                    <a:pt x="391" y="1374"/>
                    <a:pt x="390" y="1376"/>
                    <a:pt x="388" y="1377"/>
                  </a:cubicBezTo>
                  <a:cubicBezTo>
                    <a:pt x="380" y="1388"/>
                    <a:pt x="380" y="1388"/>
                    <a:pt x="380" y="1388"/>
                  </a:cubicBezTo>
                  <a:moveTo>
                    <a:pt x="1109" y="1378"/>
                  </a:moveTo>
                  <a:cubicBezTo>
                    <a:pt x="1108" y="1376"/>
                    <a:pt x="1108" y="1376"/>
                    <a:pt x="1108" y="1376"/>
                  </a:cubicBezTo>
                  <a:cubicBezTo>
                    <a:pt x="1108" y="1376"/>
                    <a:pt x="1104" y="1371"/>
                    <a:pt x="1096" y="1362"/>
                  </a:cubicBezTo>
                  <a:cubicBezTo>
                    <a:pt x="1098" y="1361"/>
                    <a:pt x="1098" y="1361"/>
                    <a:pt x="1098" y="1361"/>
                  </a:cubicBezTo>
                  <a:cubicBezTo>
                    <a:pt x="1105" y="1370"/>
                    <a:pt x="1110" y="1375"/>
                    <a:pt x="1110" y="1375"/>
                  </a:cubicBezTo>
                  <a:cubicBezTo>
                    <a:pt x="1111" y="1376"/>
                    <a:pt x="1111" y="1376"/>
                    <a:pt x="1111" y="1376"/>
                  </a:cubicBezTo>
                  <a:cubicBezTo>
                    <a:pt x="1109" y="1378"/>
                    <a:pt x="1109" y="1378"/>
                    <a:pt x="1109" y="1378"/>
                  </a:cubicBezTo>
                  <a:moveTo>
                    <a:pt x="400" y="1363"/>
                  </a:moveTo>
                  <a:cubicBezTo>
                    <a:pt x="398" y="1362"/>
                    <a:pt x="398" y="1362"/>
                    <a:pt x="398" y="1362"/>
                  </a:cubicBezTo>
                  <a:cubicBezTo>
                    <a:pt x="402" y="1356"/>
                    <a:pt x="405" y="1351"/>
                    <a:pt x="409" y="1345"/>
                  </a:cubicBezTo>
                  <a:cubicBezTo>
                    <a:pt x="410" y="1346"/>
                    <a:pt x="410" y="1346"/>
                    <a:pt x="410" y="1346"/>
                  </a:cubicBezTo>
                  <a:cubicBezTo>
                    <a:pt x="407" y="1352"/>
                    <a:pt x="403" y="1357"/>
                    <a:pt x="400" y="1363"/>
                  </a:cubicBezTo>
                  <a:moveTo>
                    <a:pt x="1089" y="1352"/>
                  </a:moveTo>
                  <a:cubicBezTo>
                    <a:pt x="1085" y="1347"/>
                    <a:pt x="1081" y="1342"/>
                    <a:pt x="1077" y="1336"/>
                  </a:cubicBezTo>
                  <a:cubicBezTo>
                    <a:pt x="1079" y="1335"/>
                    <a:pt x="1079" y="1335"/>
                    <a:pt x="1079" y="1335"/>
                  </a:cubicBezTo>
                  <a:cubicBezTo>
                    <a:pt x="1083" y="1341"/>
                    <a:pt x="1087" y="1346"/>
                    <a:pt x="1091" y="1351"/>
                  </a:cubicBezTo>
                  <a:cubicBezTo>
                    <a:pt x="1089" y="1352"/>
                    <a:pt x="1089" y="1352"/>
                    <a:pt x="1089" y="1352"/>
                  </a:cubicBezTo>
                  <a:moveTo>
                    <a:pt x="416" y="1335"/>
                  </a:moveTo>
                  <a:cubicBezTo>
                    <a:pt x="415" y="1335"/>
                    <a:pt x="415" y="1335"/>
                    <a:pt x="415" y="1335"/>
                  </a:cubicBezTo>
                  <a:cubicBezTo>
                    <a:pt x="418" y="1329"/>
                    <a:pt x="420" y="1323"/>
                    <a:pt x="423" y="1317"/>
                  </a:cubicBezTo>
                  <a:cubicBezTo>
                    <a:pt x="425" y="1317"/>
                    <a:pt x="425" y="1317"/>
                    <a:pt x="425" y="1317"/>
                  </a:cubicBezTo>
                  <a:cubicBezTo>
                    <a:pt x="422" y="1323"/>
                    <a:pt x="419" y="1330"/>
                    <a:pt x="416" y="1335"/>
                  </a:cubicBezTo>
                  <a:moveTo>
                    <a:pt x="1071" y="1326"/>
                  </a:moveTo>
                  <a:cubicBezTo>
                    <a:pt x="1067" y="1321"/>
                    <a:pt x="1063" y="1315"/>
                    <a:pt x="1060" y="1309"/>
                  </a:cubicBezTo>
                  <a:cubicBezTo>
                    <a:pt x="1061" y="1308"/>
                    <a:pt x="1061" y="1308"/>
                    <a:pt x="1061" y="1308"/>
                  </a:cubicBezTo>
                  <a:cubicBezTo>
                    <a:pt x="1065" y="1314"/>
                    <a:pt x="1069" y="1320"/>
                    <a:pt x="1072" y="1325"/>
                  </a:cubicBezTo>
                  <a:cubicBezTo>
                    <a:pt x="1071" y="1326"/>
                    <a:pt x="1071" y="1326"/>
                    <a:pt x="1071" y="1326"/>
                  </a:cubicBezTo>
                  <a:moveTo>
                    <a:pt x="429" y="1306"/>
                  </a:moveTo>
                  <a:cubicBezTo>
                    <a:pt x="427" y="1305"/>
                    <a:pt x="427" y="1305"/>
                    <a:pt x="427" y="1305"/>
                  </a:cubicBezTo>
                  <a:cubicBezTo>
                    <a:pt x="430" y="1299"/>
                    <a:pt x="432" y="1293"/>
                    <a:pt x="434" y="1286"/>
                  </a:cubicBezTo>
                  <a:cubicBezTo>
                    <a:pt x="436" y="1287"/>
                    <a:pt x="436" y="1287"/>
                    <a:pt x="436" y="1287"/>
                  </a:cubicBezTo>
                  <a:cubicBezTo>
                    <a:pt x="434" y="1293"/>
                    <a:pt x="432" y="1300"/>
                    <a:pt x="429" y="1306"/>
                  </a:cubicBezTo>
                  <a:moveTo>
                    <a:pt x="1053" y="1299"/>
                  </a:moveTo>
                  <a:cubicBezTo>
                    <a:pt x="1050" y="1294"/>
                    <a:pt x="1046" y="1288"/>
                    <a:pt x="1043" y="1282"/>
                  </a:cubicBezTo>
                  <a:cubicBezTo>
                    <a:pt x="1045" y="1281"/>
                    <a:pt x="1045" y="1281"/>
                    <a:pt x="1045" y="1281"/>
                  </a:cubicBezTo>
                  <a:cubicBezTo>
                    <a:pt x="1048" y="1287"/>
                    <a:pt x="1051" y="1293"/>
                    <a:pt x="1055" y="1298"/>
                  </a:cubicBezTo>
                  <a:cubicBezTo>
                    <a:pt x="1053" y="1299"/>
                    <a:pt x="1053" y="1299"/>
                    <a:pt x="1053" y="1299"/>
                  </a:cubicBezTo>
                  <a:moveTo>
                    <a:pt x="439" y="1275"/>
                  </a:moveTo>
                  <a:cubicBezTo>
                    <a:pt x="437" y="1275"/>
                    <a:pt x="437" y="1275"/>
                    <a:pt x="437" y="1275"/>
                  </a:cubicBezTo>
                  <a:cubicBezTo>
                    <a:pt x="438" y="1268"/>
                    <a:pt x="439" y="1262"/>
                    <a:pt x="440" y="1255"/>
                  </a:cubicBezTo>
                  <a:cubicBezTo>
                    <a:pt x="442" y="1256"/>
                    <a:pt x="442" y="1256"/>
                    <a:pt x="442" y="1256"/>
                  </a:cubicBezTo>
                  <a:cubicBezTo>
                    <a:pt x="441" y="1262"/>
                    <a:pt x="440" y="1269"/>
                    <a:pt x="439" y="1275"/>
                  </a:cubicBezTo>
                  <a:moveTo>
                    <a:pt x="1037" y="1271"/>
                  </a:moveTo>
                  <a:cubicBezTo>
                    <a:pt x="1034" y="1266"/>
                    <a:pt x="1031" y="1260"/>
                    <a:pt x="1028" y="1254"/>
                  </a:cubicBezTo>
                  <a:cubicBezTo>
                    <a:pt x="1030" y="1253"/>
                    <a:pt x="1030" y="1253"/>
                    <a:pt x="1030" y="1253"/>
                  </a:cubicBezTo>
                  <a:cubicBezTo>
                    <a:pt x="1033" y="1259"/>
                    <a:pt x="1036" y="1265"/>
                    <a:pt x="1039" y="1271"/>
                  </a:cubicBezTo>
                  <a:cubicBezTo>
                    <a:pt x="1037" y="1271"/>
                    <a:pt x="1037" y="1271"/>
                    <a:pt x="1037" y="1271"/>
                  </a:cubicBezTo>
                  <a:moveTo>
                    <a:pt x="444" y="1244"/>
                  </a:moveTo>
                  <a:cubicBezTo>
                    <a:pt x="442" y="1243"/>
                    <a:pt x="442" y="1243"/>
                    <a:pt x="442" y="1243"/>
                  </a:cubicBezTo>
                  <a:cubicBezTo>
                    <a:pt x="443" y="1236"/>
                    <a:pt x="443" y="1229"/>
                    <a:pt x="443" y="1225"/>
                  </a:cubicBezTo>
                  <a:cubicBezTo>
                    <a:pt x="443" y="1224"/>
                    <a:pt x="443" y="1224"/>
                    <a:pt x="443" y="1224"/>
                  </a:cubicBezTo>
                  <a:cubicBezTo>
                    <a:pt x="445" y="1224"/>
                    <a:pt x="445" y="1224"/>
                    <a:pt x="445" y="1224"/>
                  </a:cubicBezTo>
                  <a:cubicBezTo>
                    <a:pt x="445" y="1225"/>
                    <a:pt x="445" y="1225"/>
                    <a:pt x="445" y="1225"/>
                  </a:cubicBezTo>
                  <a:cubicBezTo>
                    <a:pt x="445" y="1229"/>
                    <a:pt x="445" y="1236"/>
                    <a:pt x="444" y="1244"/>
                  </a:cubicBezTo>
                  <a:moveTo>
                    <a:pt x="1022" y="1243"/>
                  </a:moveTo>
                  <a:cubicBezTo>
                    <a:pt x="1019" y="1237"/>
                    <a:pt x="1017" y="1231"/>
                    <a:pt x="1014" y="1225"/>
                  </a:cubicBezTo>
                  <a:cubicBezTo>
                    <a:pt x="1016" y="1224"/>
                    <a:pt x="1016" y="1224"/>
                    <a:pt x="1016" y="1224"/>
                  </a:cubicBezTo>
                  <a:cubicBezTo>
                    <a:pt x="1018" y="1230"/>
                    <a:pt x="1021" y="1236"/>
                    <a:pt x="1024" y="1242"/>
                  </a:cubicBezTo>
                  <a:cubicBezTo>
                    <a:pt x="1022" y="1243"/>
                    <a:pt x="1022" y="1243"/>
                    <a:pt x="1022" y="1243"/>
                  </a:cubicBezTo>
                  <a:moveTo>
                    <a:pt x="1009" y="1214"/>
                  </a:moveTo>
                  <a:cubicBezTo>
                    <a:pt x="1006" y="1208"/>
                    <a:pt x="1004" y="1201"/>
                    <a:pt x="1001" y="1195"/>
                  </a:cubicBezTo>
                  <a:cubicBezTo>
                    <a:pt x="1003" y="1195"/>
                    <a:pt x="1003" y="1195"/>
                    <a:pt x="1003" y="1195"/>
                  </a:cubicBezTo>
                  <a:cubicBezTo>
                    <a:pt x="1006" y="1201"/>
                    <a:pt x="1008" y="1207"/>
                    <a:pt x="1011" y="1213"/>
                  </a:cubicBezTo>
                  <a:cubicBezTo>
                    <a:pt x="1009" y="1214"/>
                    <a:pt x="1009" y="1214"/>
                    <a:pt x="1009" y="1214"/>
                  </a:cubicBezTo>
                  <a:moveTo>
                    <a:pt x="442" y="1212"/>
                  </a:moveTo>
                  <a:cubicBezTo>
                    <a:pt x="441" y="1204"/>
                    <a:pt x="440" y="1198"/>
                    <a:pt x="438" y="1192"/>
                  </a:cubicBezTo>
                  <a:cubicBezTo>
                    <a:pt x="440" y="1192"/>
                    <a:pt x="440" y="1192"/>
                    <a:pt x="440" y="1192"/>
                  </a:cubicBezTo>
                  <a:cubicBezTo>
                    <a:pt x="442" y="1197"/>
                    <a:pt x="443" y="1204"/>
                    <a:pt x="444" y="1211"/>
                  </a:cubicBezTo>
                  <a:cubicBezTo>
                    <a:pt x="442" y="1212"/>
                    <a:pt x="442" y="1212"/>
                    <a:pt x="442" y="1212"/>
                  </a:cubicBezTo>
                  <a:moveTo>
                    <a:pt x="997" y="1184"/>
                  </a:moveTo>
                  <a:cubicBezTo>
                    <a:pt x="995" y="1178"/>
                    <a:pt x="993" y="1171"/>
                    <a:pt x="991" y="1165"/>
                  </a:cubicBezTo>
                  <a:cubicBezTo>
                    <a:pt x="992" y="1165"/>
                    <a:pt x="992" y="1165"/>
                    <a:pt x="992" y="1165"/>
                  </a:cubicBezTo>
                  <a:cubicBezTo>
                    <a:pt x="995" y="1171"/>
                    <a:pt x="997" y="1177"/>
                    <a:pt x="999" y="1183"/>
                  </a:cubicBezTo>
                  <a:cubicBezTo>
                    <a:pt x="997" y="1184"/>
                    <a:pt x="997" y="1184"/>
                    <a:pt x="997" y="1184"/>
                  </a:cubicBezTo>
                  <a:moveTo>
                    <a:pt x="433" y="1182"/>
                  </a:moveTo>
                  <a:cubicBezTo>
                    <a:pt x="433" y="1181"/>
                    <a:pt x="433" y="1181"/>
                    <a:pt x="433" y="1181"/>
                  </a:cubicBezTo>
                  <a:cubicBezTo>
                    <a:pt x="429" y="1177"/>
                    <a:pt x="425" y="1172"/>
                    <a:pt x="420" y="1168"/>
                  </a:cubicBezTo>
                  <a:cubicBezTo>
                    <a:pt x="421" y="1166"/>
                    <a:pt x="421" y="1166"/>
                    <a:pt x="421" y="1166"/>
                  </a:cubicBezTo>
                  <a:cubicBezTo>
                    <a:pt x="426" y="1170"/>
                    <a:pt x="431" y="1175"/>
                    <a:pt x="435" y="1180"/>
                  </a:cubicBezTo>
                  <a:cubicBezTo>
                    <a:pt x="435" y="1181"/>
                    <a:pt x="435" y="1181"/>
                    <a:pt x="435" y="1181"/>
                  </a:cubicBezTo>
                  <a:cubicBezTo>
                    <a:pt x="433" y="1182"/>
                    <a:pt x="433" y="1182"/>
                    <a:pt x="433" y="1182"/>
                  </a:cubicBezTo>
                  <a:moveTo>
                    <a:pt x="219" y="1173"/>
                  </a:moveTo>
                  <a:cubicBezTo>
                    <a:pt x="211" y="1173"/>
                    <a:pt x="205" y="1173"/>
                    <a:pt x="199" y="1172"/>
                  </a:cubicBezTo>
                  <a:cubicBezTo>
                    <a:pt x="199" y="1170"/>
                    <a:pt x="199" y="1170"/>
                    <a:pt x="199" y="1170"/>
                  </a:cubicBezTo>
                  <a:cubicBezTo>
                    <a:pt x="205" y="1171"/>
                    <a:pt x="211" y="1171"/>
                    <a:pt x="219" y="1171"/>
                  </a:cubicBezTo>
                  <a:cubicBezTo>
                    <a:pt x="219" y="1173"/>
                    <a:pt x="219" y="1173"/>
                    <a:pt x="219" y="1173"/>
                  </a:cubicBezTo>
                  <a:moveTo>
                    <a:pt x="231" y="1173"/>
                  </a:moveTo>
                  <a:cubicBezTo>
                    <a:pt x="231" y="1171"/>
                    <a:pt x="231" y="1171"/>
                    <a:pt x="231" y="1171"/>
                  </a:cubicBezTo>
                  <a:cubicBezTo>
                    <a:pt x="237" y="1171"/>
                    <a:pt x="243" y="1171"/>
                    <a:pt x="251" y="1170"/>
                  </a:cubicBezTo>
                  <a:cubicBezTo>
                    <a:pt x="251" y="1172"/>
                    <a:pt x="251" y="1172"/>
                    <a:pt x="251" y="1172"/>
                  </a:cubicBezTo>
                  <a:cubicBezTo>
                    <a:pt x="243" y="1173"/>
                    <a:pt x="237" y="1173"/>
                    <a:pt x="231" y="1173"/>
                  </a:cubicBezTo>
                  <a:moveTo>
                    <a:pt x="263" y="1171"/>
                  </a:moveTo>
                  <a:cubicBezTo>
                    <a:pt x="263" y="1169"/>
                    <a:pt x="263" y="1169"/>
                    <a:pt x="263" y="1169"/>
                  </a:cubicBezTo>
                  <a:cubicBezTo>
                    <a:pt x="269" y="1168"/>
                    <a:pt x="276" y="1167"/>
                    <a:pt x="282" y="1166"/>
                  </a:cubicBezTo>
                  <a:cubicBezTo>
                    <a:pt x="283" y="1168"/>
                    <a:pt x="283" y="1168"/>
                    <a:pt x="283" y="1168"/>
                  </a:cubicBezTo>
                  <a:cubicBezTo>
                    <a:pt x="276" y="1169"/>
                    <a:pt x="269" y="1170"/>
                    <a:pt x="263" y="1171"/>
                  </a:cubicBezTo>
                  <a:moveTo>
                    <a:pt x="187" y="1170"/>
                  </a:moveTo>
                  <a:cubicBezTo>
                    <a:pt x="180" y="1168"/>
                    <a:pt x="174" y="1165"/>
                    <a:pt x="168" y="1162"/>
                  </a:cubicBezTo>
                  <a:cubicBezTo>
                    <a:pt x="169" y="1160"/>
                    <a:pt x="169" y="1160"/>
                    <a:pt x="169" y="1160"/>
                  </a:cubicBezTo>
                  <a:cubicBezTo>
                    <a:pt x="174" y="1164"/>
                    <a:pt x="180" y="1166"/>
                    <a:pt x="187" y="1168"/>
                  </a:cubicBezTo>
                  <a:cubicBezTo>
                    <a:pt x="187" y="1170"/>
                    <a:pt x="187" y="1170"/>
                    <a:pt x="187" y="1170"/>
                  </a:cubicBezTo>
                  <a:moveTo>
                    <a:pt x="295" y="1167"/>
                  </a:moveTo>
                  <a:cubicBezTo>
                    <a:pt x="294" y="1165"/>
                    <a:pt x="294" y="1165"/>
                    <a:pt x="294" y="1165"/>
                  </a:cubicBezTo>
                  <a:cubicBezTo>
                    <a:pt x="294" y="1165"/>
                    <a:pt x="294" y="1165"/>
                    <a:pt x="294" y="1165"/>
                  </a:cubicBezTo>
                  <a:cubicBezTo>
                    <a:pt x="314" y="1162"/>
                    <a:pt x="314" y="1162"/>
                    <a:pt x="314" y="1162"/>
                  </a:cubicBezTo>
                  <a:cubicBezTo>
                    <a:pt x="314" y="1164"/>
                    <a:pt x="314" y="1164"/>
                    <a:pt x="314" y="1164"/>
                  </a:cubicBezTo>
                  <a:cubicBezTo>
                    <a:pt x="295" y="1167"/>
                    <a:pt x="295" y="1167"/>
                    <a:pt x="295" y="1167"/>
                  </a:cubicBezTo>
                  <a:moveTo>
                    <a:pt x="326" y="1163"/>
                  </a:moveTo>
                  <a:cubicBezTo>
                    <a:pt x="326" y="1161"/>
                    <a:pt x="326" y="1161"/>
                    <a:pt x="326" y="1161"/>
                  </a:cubicBezTo>
                  <a:cubicBezTo>
                    <a:pt x="333" y="1160"/>
                    <a:pt x="333" y="1160"/>
                    <a:pt x="333" y="1160"/>
                  </a:cubicBezTo>
                  <a:cubicBezTo>
                    <a:pt x="338" y="1159"/>
                    <a:pt x="342" y="1159"/>
                    <a:pt x="346" y="1159"/>
                  </a:cubicBezTo>
                  <a:cubicBezTo>
                    <a:pt x="346" y="1161"/>
                    <a:pt x="346" y="1161"/>
                    <a:pt x="346" y="1161"/>
                  </a:cubicBezTo>
                  <a:cubicBezTo>
                    <a:pt x="342" y="1161"/>
                    <a:pt x="338" y="1161"/>
                    <a:pt x="333" y="1162"/>
                  </a:cubicBezTo>
                  <a:cubicBezTo>
                    <a:pt x="326" y="1163"/>
                    <a:pt x="326" y="1163"/>
                    <a:pt x="326" y="1163"/>
                  </a:cubicBezTo>
                  <a:moveTo>
                    <a:pt x="409" y="1162"/>
                  </a:moveTo>
                  <a:cubicBezTo>
                    <a:pt x="404" y="1161"/>
                    <a:pt x="398" y="1159"/>
                    <a:pt x="390" y="1159"/>
                  </a:cubicBezTo>
                  <a:cubicBezTo>
                    <a:pt x="390" y="1157"/>
                    <a:pt x="390" y="1157"/>
                    <a:pt x="390" y="1157"/>
                  </a:cubicBezTo>
                  <a:cubicBezTo>
                    <a:pt x="398" y="1157"/>
                    <a:pt x="404" y="1159"/>
                    <a:pt x="410" y="1161"/>
                  </a:cubicBezTo>
                  <a:cubicBezTo>
                    <a:pt x="409" y="1162"/>
                    <a:pt x="409" y="1162"/>
                    <a:pt x="409" y="1162"/>
                  </a:cubicBezTo>
                  <a:moveTo>
                    <a:pt x="358" y="1160"/>
                  </a:moveTo>
                  <a:cubicBezTo>
                    <a:pt x="358" y="1158"/>
                    <a:pt x="358" y="1158"/>
                    <a:pt x="358" y="1158"/>
                  </a:cubicBezTo>
                  <a:cubicBezTo>
                    <a:pt x="366" y="1157"/>
                    <a:pt x="372" y="1157"/>
                    <a:pt x="378" y="1157"/>
                  </a:cubicBezTo>
                  <a:cubicBezTo>
                    <a:pt x="378" y="1159"/>
                    <a:pt x="378" y="1159"/>
                    <a:pt x="378" y="1159"/>
                  </a:cubicBezTo>
                  <a:cubicBezTo>
                    <a:pt x="372" y="1159"/>
                    <a:pt x="366" y="1159"/>
                    <a:pt x="358" y="1160"/>
                  </a:cubicBezTo>
                  <a:moveTo>
                    <a:pt x="158" y="1155"/>
                  </a:moveTo>
                  <a:cubicBezTo>
                    <a:pt x="153" y="1150"/>
                    <a:pt x="148" y="1146"/>
                    <a:pt x="144" y="1141"/>
                  </a:cubicBezTo>
                  <a:cubicBezTo>
                    <a:pt x="145" y="1140"/>
                    <a:pt x="145" y="1140"/>
                    <a:pt x="145" y="1140"/>
                  </a:cubicBezTo>
                  <a:cubicBezTo>
                    <a:pt x="149" y="1144"/>
                    <a:pt x="154" y="1149"/>
                    <a:pt x="160" y="1154"/>
                  </a:cubicBezTo>
                  <a:cubicBezTo>
                    <a:pt x="158" y="1155"/>
                    <a:pt x="158" y="1155"/>
                    <a:pt x="158" y="1155"/>
                  </a:cubicBezTo>
                  <a:moveTo>
                    <a:pt x="987" y="1154"/>
                  </a:moveTo>
                  <a:cubicBezTo>
                    <a:pt x="985" y="1147"/>
                    <a:pt x="983" y="1141"/>
                    <a:pt x="981" y="1134"/>
                  </a:cubicBezTo>
                  <a:cubicBezTo>
                    <a:pt x="983" y="1134"/>
                    <a:pt x="983" y="1134"/>
                    <a:pt x="983" y="1134"/>
                  </a:cubicBezTo>
                  <a:cubicBezTo>
                    <a:pt x="985" y="1140"/>
                    <a:pt x="987" y="1147"/>
                    <a:pt x="989" y="1153"/>
                  </a:cubicBezTo>
                  <a:cubicBezTo>
                    <a:pt x="987" y="1154"/>
                    <a:pt x="987" y="1154"/>
                    <a:pt x="987" y="1154"/>
                  </a:cubicBezTo>
                  <a:moveTo>
                    <a:pt x="136" y="1132"/>
                  </a:moveTo>
                  <a:cubicBezTo>
                    <a:pt x="132" y="1126"/>
                    <a:pt x="129" y="1120"/>
                    <a:pt x="126" y="1114"/>
                  </a:cubicBezTo>
                  <a:cubicBezTo>
                    <a:pt x="128" y="1113"/>
                    <a:pt x="128" y="1113"/>
                    <a:pt x="128" y="1113"/>
                  </a:cubicBezTo>
                  <a:cubicBezTo>
                    <a:pt x="130" y="1119"/>
                    <a:pt x="134" y="1125"/>
                    <a:pt x="138" y="1131"/>
                  </a:cubicBezTo>
                  <a:cubicBezTo>
                    <a:pt x="136" y="1132"/>
                    <a:pt x="136" y="1132"/>
                    <a:pt x="136" y="1132"/>
                  </a:cubicBezTo>
                  <a:moveTo>
                    <a:pt x="978" y="1123"/>
                  </a:moveTo>
                  <a:cubicBezTo>
                    <a:pt x="977" y="1116"/>
                    <a:pt x="975" y="1110"/>
                    <a:pt x="974" y="1103"/>
                  </a:cubicBezTo>
                  <a:cubicBezTo>
                    <a:pt x="976" y="1103"/>
                    <a:pt x="976" y="1103"/>
                    <a:pt x="976" y="1103"/>
                  </a:cubicBezTo>
                  <a:cubicBezTo>
                    <a:pt x="977" y="1109"/>
                    <a:pt x="979" y="1116"/>
                    <a:pt x="980" y="1122"/>
                  </a:cubicBezTo>
                  <a:cubicBezTo>
                    <a:pt x="978" y="1123"/>
                    <a:pt x="978" y="1123"/>
                    <a:pt x="978" y="1123"/>
                  </a:cubicBezTo>
                  <a:moveTo>
                    <a:pt x="122" y="1103"/>
                  </a:moveTo>
                  <a:cubicBezTo>
                    <a:pt x="120" y="1097"/>
                    <a:pt x="119" y="1090"/>
                    <a:pt x="119" y="1083"/>
                  </a:cubicBezTo>
                  <a:cubicBezTo>
                    <a:pt x="121" y="1083"/>
                    <a:pt x="121" y="1083"/>
                    <a:pt x="121" y="1083"/>
                  </a:cubicBezTo>
                  <a:cubicBezTo>
                    <a:pt x="121" y="1090"/>
                    <a:pt x="122" y="1096"/>
                    <a:pt x="124" y="1102"/>
                  </a:cubicBezTo>
                  <a:cubicBezTo>
                    <a:pt x="122" y="1103"/>
                    <a:pt x="122" y="1103"/>
                    <a:pt x="122" y="1103"/>
                  </a:cubicBezTo>
                  <a:moveTo>
                    <a:pt x="972" y="1091"/>
                  </a:moveTo>
                  <a:cubicBezTo>
                    <a:pt x="971" y="1085"/>
                    <a:pt x="970" y="1078"/>
                    <a:pt x="969" y="1072"/>
                  </a:cubicBezTo>
                  <a:cubicBezTo>
                    <a:pt x="971" y="1071"/>
                    <a:pt x="971" y="1071"/>
                    <a:pt x="971" y="1071"/>
                  </a:cubicBezTo>
                  <a:cubicBezTo>
                    <a:pt x="972" y="1078"/>
                    <a:pt x="973" y="1084"/>
                    <a:pt x="974" y="1091"/>
                  </a:cubicBezTo>
                  <a:cubicBezTo>
                    <a:pt x="972" y="1091"/>
                    <a:pt x="972" y="1091"/>
                    <a:pt x="972" y="1091"/>
                  </a:cubicBezTo>
                  <a:moveTo>
                    <a:pt x="121" y="1071"/>
                  </a:moveTo>
                  <a:cubicBezTo>
                    <a:pt x="119" y="1071"/>
                    <a:pt x="119" y="1071"/>
                    <a:pt x="119" y="1071"/>
                  </a:cubicBezTo>
                  <a:cubicBezTo>
                    <a:pt x="119" y="1068"/>
                    <a:pt x="119" y="1065"/>
                    <a:pt x="120" y="1062"/>
                  </a:cubicBezTo>
                  <a:cubicBezTo>
                    <a:pt x="120" y="1051"/>
                    <a:pt x="120" y="1051"/>
                    <a:pt x="120" y="1051"/>
                  </a:cubicBezTo>
                  <a:cubicBezTo>
                    <a:pt x="122" y="1051"/>
                    <a:pt x="122" y="1051"/>
                    <a:pt x="122" y="1051"/>
                  </a:cubicBezTo>
                  <a:cubicBezTo>
                    <a:pt x="122" y="1051"/>
                    <a:pt x="122" y="1051"/>
                    <a:pt x="122" y="1051"/>
                  </a:cubicBezTo>
                  <a:cubicBezTo>
                    <a:pt x="122" y="1062"/>
                    <a:pt x="122" y="1062"/>
                    <a:pt x="122" y="1062"/>
                  </a:cubicBezTo>
                  <a:cubicBezTo>
                    <a:pt x="121" y="1065"/>
                    <a:pt x="121" y="1068"/>
                    <a:pt x="121" y="1071"/>
                  </a:cubicBezTo>
                  <a:moveTo>
                    <a:pt x="968" y="1060"/>
                  </a:moveTo>
                  <a:cubicBezTo>
                    <a:pt x="967" y="1053"/>
                    <a:pt x="966" y="1047"/>
                    <a:pt x="966" y="1041"/>
                  </a:cubicBezTo>
                  <a:cubicBezTo>
                    <a:pt x="966" y="1040"/>
                    <a:pt x="966" y="1040"/>
                    <a:pt x="966" y="1040"/>
                  </a:cubicBezTo>
                  <a:cubicBezTo>
                    <a:pt x="968" y="1040"/>
                    <a:pt x="968" y="1040"/>
                    <a:pt x="968" y="1040"/>
                  </a:cubicBezTo>
                  <a:cubicBezTo>
                    <a:pt x="968" y="1041"/>
                    <a:pt x="968" y="1041"/>
                    <a:pt x="968" y="1041"/>
                  </a:cubicBezTo>
                  <a:cubicBezTo>
                    <a:pt x="968" y="1047"/>
                    <a:pt x="969" y="1053"/>
                    <a:pt x="970" y="1059"/>
                  </a:cubicBezTo>
                  <a:cubicBezTo>
                    <a:pt x="968" y="1060"/>
                    <a:pt x="968" y="1060"/>
                    <a:pt x="968" y="1060"/>
                  </a:cubicBezTo>
                  <a:moveTo>
                    <a:pt x="119" y="1039"/>
                  </a:moveTo>
                  <a:cubicBezTo>
                    <a:pt x="119" y="1038"/>
                    <a:pt x="119" y="1038"/>
                    <a:pt x="119" y="1038"/>
                  </a:cubicBezTo>
                  <a:cubicBezTo>
                    <a:pt x="117" y="1033"/>
                    <a:pt x="117" y="1033"/>
                    <a:pt x="117" y="1033"/>
                  </a:cubicBezTo>
                  <a:cubicBezTo>
                    <a:pt x="112" y="1030"/>
                    <a:pt x="112" y="1030"/>
                    <a:pt x="112" y="1030"/>
                  </a:cubicBezTo>
                  <a:cubicBezTo>
                    <a:pt x="110" y="1029"/>
                    <a:pt x="108" y="1028"/>
                    <a:pt x="106" y="1027"/>
                  </a:cubicBezTo>
                  <a:cubicBezTo>
                    <a:pt x="107" y="1025"/>
                    <a:pt x="107" y="1025"/>
                    <a:pt x="107" y="1025"/>
                  </a:cubicBezTo>
                  <a:cubicBezTo>
                    <a:pt x="109" y="1026"/>
                    <a:pt x="111" y="1027"/>
                    <a:pt x="113" y="1028"/>
                  </a:cubicBezTo>
                  <a:cubicBezTo>
                    <a:pt x="119" y="1032"/>
                    <a:pt x="119" y="1032"/>
                    <a:pt x="119" y="1032"/>
                  </a:cubicBezTo>
                  <a:cubicBezTo>
                    <a:pt x="121" y="1038"/>
                    <a:pt x="121" y="1038"/>
                    <a:pt x="121" y="1038"/>
                  </a:cubicBezTo>
                  <a:cubicBezTo>
                    <a:pt x="121" y="1039"/>
                    <a:pt x="121" y="1039"/>
                    <a:pt x="121" y="1039"/>
                  </a:cubicBezTo>
                  <a:cubicBezTo>
                    <a:pt x="119" y="1039"/>
                    <a:pt x="119" y="1039"/>
                    <a:pt x="119" y="1039"/>
                  </a:cubicBezTo>
                  <a:moveTo>
                    <a:pt x="966" y="1028"/>
                  </a:moveTo>
                  <a:cubicBezTo>
                    <a:pt x="965" y="1022"/>
                    <a:pt x="965" y="1022"/>
                    <a:pt x="965" y="1022"/>
                  </a:cubicBezTo>
                  <a:cubicBezTo>
                    <a:pt x="965" y="1017"/>
                    <a:pt x="966" y="1012"/>
                    <a:pt x="966" y="1007"/>
                  </a:cubicBezTo>
                  <a:cubicBezTo>
                    <a:pt x="968" y="1008"/>
                    <a:pt x="968" y="1008"/>
                    <a:pt x="968" y="1008"/>
                  </a:cubicBezTo>
                  <a:cubicBezTo>
                    <a:pt x="968" y="1012"/>
                    <a:pt x="967" y="1017"/>
                    <a:pt x="967" y="1022"/>
                  </a:cubicBezTo>
                  <a:cubicBezTo>
                    <a:pt x="968" y="1028"/>
                    <a:pt x="968" y="1028"/>
                    <a:pt x="968" y="1028"/>
                  </a:cubicBezTo>
                  <a:cubicBezTo>
                    <a:pt x="966" y="1028"/>
                    <a:pt x="966" y="1028"/>
                    <a:pt x="966" y="1028"/>
                  </a:cubicBezTo>
                  <a:moveTo>
                    <a:pt x="97" y="1019"/>
                  </a:moveTo>
                  <a:cubicBezTo>
                    <a:pt x="92" y="1014"/>
                    <a:pt x="87" y="1009"/>
                    <a:pt x="84" y="1003"/>
                  </a:cubicBezTo>
                  <a:cubicBezTo>
                    <a:pt x="86" y="1002"/>
                    <a:pt x="86" y="1002"/>
                    <a:pt x="86" y="1002"/>
                  </a:cubicBezTo>
                  <a:cubicBezTo>
                    <a:pt x="89" y="1007"/>
                    <a:pt x="93" y="1013"/>
                    <a:pt x="98" y="1018"/>
                  </a:cubicBezTo>
                  <a:cubicBezTo>
                    <a:pt x="97" y="1019"/>
                    <a:pt x="97" y="1019"/>
                    <a:pt x="97" y="1019"/>
                  </a:cubicBezTo>
                  <a:moveTo>
                    <a:pt x="968" y="996"/>
                  </a:moveTo>
                  <a:cubicBezTo>
                    <a:pt x="966" y="995"/>
                    <a:pt x="966" y="995"/>
                    <a:pt x="966" y="995"/>
                  </a:cubicBezTo>
                  <a:cubicBezTo>
                    <a:pt x="967" y="989"/>
                    <a:pt x="968" y="982"/>
                    <a:pt x="969" y="976"/>
                  </a:cubicBezTo>
                  <a:cubicBezTo>
                    <a:pt x="971" y="976"/>
                    <a:pt x="971" y="976"/>
                    <a:pt x="971" y="976"/>
                  </a:cubicBezTo>
                  <a:cubicBezTo>
                    <a:pt x="970" y="982"/>
                    <a:pt x="969" y="989"/>
                    <a:pt x="968" y="996"/>
                  </a:cubicBezTo>
                  <a:moveTo>
                    <a:pt x="80" y="991"/>
                  </a:moveTo>
                  <a:cubicBezTo>
                    <a:pt x="80" y="989"/>
                    <a:pt x="79" y="987"/>
                    <a:pt x="79" y="985"/>
                  </a:cubicBezTo>
                  <a:cubicBezTo>
                    <a:pt x="79" y="982"/>
                    <a:pt x="79" y="982"/>
                    <a:pt x="79" y="982"/>
                  </a:cubicBezTo>
                  <a:cubicBezTo>
                    <a:pt x="79" y="978"/>
                    <a:pt x="80" y="975"/>
                    <a:pt x="81" y="971"/>
                  </a:cubicBezTo>
                  <a:cubicBezTo>
                    <a:pt x="83" y="972"/>
                    <a:pt x="83" y="972"/>
                    <a:pt x="83" y="972"/>
                  </a:cubicBezTo>
                  <a:cubicBezTo>
                    <a:pt x="82" y="975"/>
                    <a:pt x="81" y="978"/>
                    <a:pt x="81" y="982"/>
                  </a:cubicBezTo>
                  <a:cubicBezTo>
                    <a:pt x="81" y="985"/>
                    <a:pt x="81" y="985"/>
                    <a:pt x="81" y="985"/>
                  </a:cubicBezTo>
                  <a:cubicBezTo>
                    <a:pt x="81" y="987"/>
                    <a:pt x="82" y="989"/>
                    <a:pt x="82" y="991"/>
                  </a:cubicBezTo>
                  <a:cubicBezTo>
                    <a:pt x="80" y="991"/>
                    <a:pt x="80" y="991"/>
                    <a:pt x="80" y="991"/>
                  </a:cubicBezTo>
                  <a:moveTo>
                    <a:pt x="973" y="964"/>
                  </a:moveTo>
                  <a:cubicBezTo>
                    <a:pt x="971" y="964"/>
                    <a:pt x="971" y="964"/>
                    <a:pt x="971" y="964"/>
                  </a:cubicBezTo>
                  <a:cubicBezTo>
                    <a:pt x="972" y="957"/>
                    <a:pt x="973" y="951"/>
                    <a:pt x="974" y="944"/>
                  </a:cubicBezTo>
                  <a:cubicBezTo>
                    <a:pt x="976" y="944"/>
                    <a:pt x="976" y="944"/>
                    <a:pt x="976" y="944"/>
                  </a:cubicBezTo>
                  <a:cubicBezTo>
                    <a:pt x="975" y="951"/>
                    <a:pt x="974" y="958"/>
                    <a:pt x="973" y="964"/>
                  </a:cubicBezTo>
                  <a:moveTo>
                    <a:pt x="88" y="961"/>
                  </a:moveTo>
                  <a:cubicBezTo>
                    <a:pt x="86" y="960"/>
                    <a:pt x="86" y="960"/>
                    <a:pt x="86" y="960"/>
                  </a:cubicBezTo>
                  <a:cubicBezTo>
                    <a:pt x="94" y="947"/>
                    <a:pt x="94" y="947"/>
                    <a:pt x="94" y="947"/>
                  </a:cubicBezTo>
                  <a:cubicBezTo>
                    <a:pt x="92" y="946"/>
                    <a:pt x="92" y="946"/>
                    <a:pt x="92" y="946"/>
                  </a:cubicBezTo>
                  <a:cubicBezTo>
                    <a:pt x="93" y="944"/>
                    <a:pt x="93" y="944"/>
                    <a:pt x="93" y="944"/>
                  </a:cubicBezTo>
                  <a:cubicBezTo>
                    <a:pt x="97" y="946"/>
                    <a:pt x="97" y="946"/>
                    <a:pt x="97" y="946"/>
                  </a:cubicBezTo>
                  <a:cubicBezTo>
                    <a:pt x="88" y="961"/>
                    <a:pt x="88" y="961"/>
                    <a:pt x="88" y="961"/>
                  </a:cubicBezTo>
                  <a:moveTo>
                    <a:pt x="81" y="941"/>
                  </a:moveTo>
                  <a:cubicBezTo>
                    <a:pt x="80" y="940"/>
                    <a:pt x="80" y="940"/>
                    <a:pt x="80" y="940"/>
                  </a:cubicBezTo>
                  <a:cubicBezTo>
                    <a:pt x="76" y="939"/>
                    <a:pt x="74" y="937"/>
                    <a:pt x="71" y="936"/>
                  </a:cubicBezTo>
                  <a:cubicBezTo>
                    <a:pt x="69" y="934"/>
                    <a:pt x="66" y="932"/>
                    <a:pt x="64" y="930"/>
                  </a:cubicBezTo>
                  <a:cubicBezTo>
                    <a:pt x="66" y="928"/>
                    <a:pt x="66" y="928"/>
                    <a:pt x="66" y="928"/>
                  </a:cubicBezTo>
                  <a:cubicBezTo>
                    <a:pt x="68" y="931"/>
                    <a:pt x="70" y="932"/>
                    <a:pt x="72" y="934"/>
                  </a:cubicBezTo>
                  <a:cubicBezTo>
                    <a:pt x="75" y="936"/>
                    <a:pt x="77" y="937"/>
                    <a:pt x="81" y="939"/>
                  </a:cubicBezTo>
                  <a:cubicBezTo>
                    <a:pt x="82" y="939"/>
                    <a:pt x="82" y="939"/>
                    <a:pt x="82" y="939"/>
                  </a:cubicBezTo>
                  <a:cubicBezTo>
                    <a:pt x="81" y="941"/>
                    <a:pt x="81" y="941"/>
                    <a:pt x="81" y="941"/>
                  </a:cubicBezTo>
                  <a:moveTo>
                    <a:pt x="979" y="933"/>
                  </a:moveTo>
                  <a:cubicBezTo>
                    <a:pt x="977" y="932"/>
                    <a:pt x="977" y="932"/>
                    <a:pt x="977" y="932"/>
                  </a:cubicBezTo>
                  <a:cubicBezTo>
                    <a:pt x="979" y="926"/>
                    <a:pt x="981" y="919"/>
                    <a:pt x="983" y="913"/>
                  </a:cubicBezTo>
                  <a:cubicBezTo>
                    <a:pt x="985" y="914"/>
                    <a:pt x="985" y="914"/>
                    <a:pt x="985" y="914"/>
                  </a:cubicBezTo>
                  <a:cubicBezTo>
                    <a:pt x="983" y="920"/>
                    <a:pt x="981" y="926"/>
                    <a:pt x="979" y="933"/>
                  </a:cubicBezTo>
                  <a:moveTo>
                    <a:pt x="58" y="920"/>
                  </a:moveTo>
                  <a:cubicBezTo>
                    <a:pt x="56" y="915"/>
                    <a:pt x="55" y="910"/>
                    <a:pt x="55" y="905"/>
                  </a:cubicBezTo>
                  <a:cubicBezTo>
                    <a:pt x="55" y="903"/>
                    <a:pt x="55" y="901"/>
                    <a:pt x="55" y="899"/>
                  </a:cubicBezTo>
                  <a:cubicBezTo>
                    <a:pt x="57" y="900"/>
                    <a:pt x="57" y="900"/>
                    <a:pt x="57" y="900"/>
                  </a:cubicBezTo>
                  <a:cubicBezTo>
                    <a:pt x="57" y="901"/>
                    <a:pt x="57" y="903"/>
                    <a:pt x="57" y="905"/>
                  </a:cubicBezTo>
                  <a:cubicBezTo>
                    <a:pt x="57" y="910"/>
                    <a:pt x="58" y="914"/>
                    <a:pt x="60" y="919"/>
                  </a:cubicBezTo>
                  <a:cubicBezTo>
                    <a:pt x="58" y="920"/>
                    <a:pt x="58" y="920"/>
                    <a:pt x="58" y="920"/>
                  </a:cubicBezTo>
                  <a:moveTo>
                    <a:pt x="988" y="902"/>
                  </a:moveTo>
                  <a:cubicBezTo>
                    <a:pt x="986" y="902"/>
                    <a:pt x="986" y="902"/>
                    <a:pt x="986" y="902"/>
                  </a:cubicBezTo>
                  <a:cubicBezTo>
                    <a:pt x="989" y="895"/>
                    <a:pt x="991" y="889"/>
                    <a:pt x="993" y="883"/>
                  </a:cubicBezTo>
                  <a:cubicBezTo>
                    <a:pt x="995" y="883"/>
                    <a:pt x="995" y="883"/>
                    <a:pt x="995" y="883"/>
                  </a:cubicBezTo>
                  <a:cubicBezTo>
                    <a:pt x="993" y="890"/>
                    <a:pt x="990" y="896"/>
                    <a:pt x="988" y="902"/>
                  </a:cubicBezTo>
                  <a:moveTo>
                    <a:pt x="60" y="888"/>
                  </a:moveTo>
                  <a:cubicBezTo>
                    <a:pt x="58" y="888"/>
                    <a:pt x="58" y="888"/>
                    <a:pt x="58" y="888"/>
                  </a:cubicBezTo>
                  <a:cubicBezTo>
                    <a:pt x="61" y="880"/>
                    <a:pt x="64" y="874"/>
                    <a:pt x="67" y="869"/>
                  </a:cubicBezTo>
                  <a:cubicBezTo>
                    <a:pt x="69" y="871"/>
                    <a:pt x="69" y="871"/>
                    <a:pt x="69" y="871"/>
                  </a:cubicBezTo>
                  <a:cubicBezTo>
                    <a:pt x="66" y="875"/>
                    <a:pt x="62" y="881"/>
                    <a:pt x="60" y="888"/>
                  </a:cubicBezTo>
                  <a:moveTo>
                    <a:pt x="999" y="872"/>
                  </a:moveTo>
                  <a:cubicBezTo>
                    <a:pt x="998" y="871"/>
                    <a:pt x="998" y="871"/>
                    <a:pt x="998" y="871"/>
                  </a:cubicBezTo>
                  <a:cubicBezTo>
                    <a:pt x="1000" y="865"/>
                    <a:pt x="1003" y="859"/>
                    <a:pt x="1006" y="853"/>
                  </a:cubicBezTo>
                  <a:cubicBezTo>
                    <a:pt x="1007" y="854"/>
                    <a:pt x="1007" y="854"/>
                    <a:pt x="1007" y="854"/>
                  </a:cubicBezTo>
                  <a:cubicBezTo>
                    <a:pt x="1005" y="860"/>
                    <a:pt x="1002" y="866"/>
                    <a:pt x="999" y="872"/>
                  </a:cubicBezTo>
                  <a:moveTo>
                    <a:pt x="75" y="861"/>
                  </a:moveTo>
                  <a:cubicBezTo>
                    <a:pt x="74" y="859"/>
                    <a:pt x="74" y="859"/>
                    <a:pt x="74" y="859"/>
                  </a:cubicBezTo>
                  <a:cubicBezTo>
                    <a:pt x="79" y="851"/>
                    <a:pt x="79" y="851"/>
                    <a:pt x="79" y="851"/>
                  </a:cubicBezTo>
                  <a:cubicBezTo>
                    <a:pt x="72" y="850"/>
                    <a:pt x="72" y="850"/>
                    <a:pt x="72" y="850"/>
                  </a:cubicBezTo>
                  <a:cubicBezTo>
                    <a:pt x="73" y="848"/>
                    <a:pt x="73" y="848"/>
                    <a:pt x="73" y="848"/>
                  </a:cubicBezTo>
                  <a:cubicBezTo>
                    <a:pt x="82" y="850"/>
                    <a:pt x="82" y="850"/>
                    <a:pt x="82" y="850"/>
                  </a:cubicBezTo>
                  <a:cubicBezTo>
                    <a:pt x="75" y="861"/>
                    <a:pt x="75" y="861"/>
                    <a:pt x="75" y="861"/>
                  </a:cubicBezTo>
                  <a:moveTo>
                    <a:pt x="60" y="847"/>
                  </a:moveTo>
                  <a:cubicBezTo>
                    <a:pt x="56" y="845"/>
                    <a:pt x="56" y="845"/>
                    <a:pt x="56" y="845"/>
                  </a:cubicBezTo>
                  <a:cubicBezTo>
                    <a:pt x="51" y="844"/>
                    <a:pt x="46" y="843"/>
                    <a:pt x="41" y="842"/>
                  </a:cubicBezTo>
                  <a:cubicBezTo>
                    <a:pt x="42" y="840"/>
                    <a:pt x="42" y="840"/>
                    <a:pt x="42" y="840"/>
                  </a:cubicBezTo>
                  <a:cubicBezTo>
                    <a:pt x="47" y="841"/>
                    <a:pt x="51" y="842"/>
                    <a:pt x="56" y="843"/>
                  </a:cubicBezTo>
                  <a:cubicBezTo>
                    <a:pt x="61" y="845"/>
                    <a:pt x="61" y="845"/>
                    <a:pt x="61" y="845"/>
                  </a:cubicBezTo>
                  <a:cubicBezTo>
                    <a:pt x="60" y="847"/>
                    <a:pt x="60" y="847"/>
                    <a:pt x="60" y="847"/>
                  </a:cubicBezTo>
                  <a:moveTo>
                    <a:pt x="1013" y="843"/>
                  </a:moveTo>
                  <a:cubicBezTo>
                    <a:pt x="1011" y="842"/>
                    <a:pt x="1011" y="842"/>
                    <a:pt x="1011" y="842"/>
                  </a:cubicBezTo>
                  <a:cubicBezTo>
                    <a:pt x="1014" y="836"/>
                    <a:pt x="1016" y="831"/>
                    <a:pt x="1020" y="824"/>
                  </a:cubicBezTo>
                  <a:cubicBezTo>
                    <a:pt x="1022" y="825"/>
                    <a:pt x="1022" y="825"/>
                    <a:pt x="1022" y="825"/>
                  </a:cubicBezTo>
                  <a:cubicBezTo>
                    <a:pt x="1018" y="832"/>
                    <a:pt x="1015" y="837"/>
                    <a:pt x="1013" y="843"/>
                  </a:cubicBezTo>
                  <a:moveTo>
                    <a:pt x="30" y="837"/>
                  </a:moveTo>
                  <a:cubicBezTo>
                    <a:pt x="26" y="836"/>
                    <a:pt x="23" y="834"/>
                    <a:pt x="20" y="832"/>
                  </a:cubicBezTo>
                  <a:cubicBezTo>
                    <a:pt x="17" y="831"/>
                    <a:pt x="15" y="829"/>
                    <a:pt x="13" y="826"/>
                  </a:cubicBezTo>
                  <a:cubicBezTo>
                    <a:pt x="14" y="825"/>
                    <a:pt x="14" y="825"/>
                    <a:pt x="14" y="825"/>
                  </a:cubicBezTo>
                  <a:cubicBezTo>
                    <a:pt x="16" y="827"/>
                    <a:pt x="19" y="829"/>
                    <a:pt x="21" y="831"/>
                  </a:cubicBezTo>
                  <a:cubicBezTo>
                    <a:pt x="24" y="832"/>
                    <a:pt x="27" y="834"/>
                    <a:pt x="30" y="836"/>
                  </a:cubicBezTo>
                  <a:cubicBezTo>
                    <a:pt x="30" y="837"/>
                    <a:pt x="30" y="837"/>
                    <a:pt x="30" y="837"/>
                  </a:cubicBezTo>
                  <a:moveTo>
                    <a:pt x="5" y="817"/>
                  </a:moveTo>
                  <a:cubicBezTo>
                    <a:pt x="2" y="811"/>
                    <a:pt x="0" y="804"/>
                    <a:pt x="0" y="797"/>
                  </a:cubicBezTo>
                  <a:cubicBezTo>
                    <a:pt x="2" y="797"/>
                    <a:pt x="2" y="797"/>
                    <a:pt x="2" y="797"/>
                  </a:cubicBezTo>
                  <a:cubicBezTo>
                    <a:pt x="2" y="804"/>
                    <a:pt x="4" y="810"/>
                    <a:pt x="7" y="816"/>
                  </a:cubicBezTo>
                  <a:cubicBezTo>
                    <a:pt x="5" y="817"/>
                    <a:pt x="5" y="817"/>
                    <a:pt x="5" y="817"/>
                  </a:cubicBezTo>
                  <a:moveTo>
                    <a:pt x="1027" y="815"/>
                  </a:moveTo>
                  <a:cubicBezTo>
                    <a:pt x="1025" y="814"/>
                    <a:pt x="1025" y="814"/>
                    <a:pt x="1025" y="814"/>
                  </a:cubicBezTo>
                  <a:cubicBezTo>
                    <a:pt x="1035" y="796"/>
                    <a:pt x="1035" y="796"/>
                    <a:pt x="1035" y="796"/>
                  </a:cubicBezTo>
                  <a:cubicBezTo>
                    <a:pt x="1037" y="797"/>
                    <a:pt x="1037" y="797"/>
                    <a:pt x="1037" y="797"/>
                  </a:cubicBezTo>
                  <a:cubicBezTo>
                    <a:pt x="1027" y="815"/>
                    <a:pt x="1027" y="815"/>
                    <a:pt x="1027" y="815"/>
                  </a:cubicBezTo>
                  <a:moveTo>
                    <a:pt x="1043" y="787"/>
                  </a:moveTo>
                  <a:cubicBezTo>
                    <a:pt x="1041" y="786"/>
                    <a:pt x="1041" y="786"/>
                    <a:pt x="1041" y="786"/>
                  </a:cubicBezTo>
                  <a:cubicBezTo>
                    <a:pt x="1044" y="780"/>
                    <a:pt x="1047" y="774"/>
                    <a:pt x="1051" y="768"/>
                  </a:cubicBezTo>
                  <a:cubicBezTo>
                    <a:pt x="1052" y="769"/>
                    <a:pt x="1052" y="769"/>
                    <a:pt x="1052" y="769"/>
                  </a:cubicBezTo>
                  <a:cubicBezTo>
                    <a:pt x="1049" y="775"/>
                    <a:pt x="1046" y="781"/>
                    <a:pt x="1043" y="787"/>
                  </a:cubicBezTo>
                  <a:moveTo>
                    <a:pt x="4" y="785"/>
                  </a:moveTo>
                  <a:cubicBezTo>
                    <a:pt x="2" y="785"/>
                    <a:pt x="2" y="785"/>
                    <a:pt x="2" y="785"/>
                  </a:cubicBezTo>
                  <a:cubicBezTo>
                    <a:pt x="3" y="779"/>
                    <a:pt x="5" y="773"/>
                    <a:pt x="8" y="766"/>
                  </a:cubicBezTo>
                  <a:cubicBezTo>
                    <a:pt x="10" y="767"/>
                    <a:pt x="10" y="767"/>
                    <a:pt x="10" y="767"/>
                  </a:cubicBezTo>
                  <a:cubicBezTo>
                    <a:pt x="7" y="774"/>
                    <a:pt x="5" y="780"/>
                    <a:pt x="4" y="785"/>
                  </a:cubicBezTo>
                  <a:moveTo>
                    <a:pt x="1058" y="759"/>
                  </a:moveTo>
                  <a:cubicBezTo>
                    <a:pt x="1056" y="758"/>
                    <a:pt x="1056" y="758"/>
                    <a:pt x="1056" y="758"/>
                  </a:cubicBezTo>
                  <a:cubicBezTo>
                    <a:pt x="1060" y="752"/>
                    <a:pt x="1063" y="746"/>
                    <a:pt x="1066" y="740"/>
                  </a:cubicBezTo>
                  <a:cubicBezTo>
                    <a:pt x="1068" y="741"/>
                    <a:pt x="1068" y="741"/>
                    <a:pt x="1068" y="741"/>
                  </a:cubicBezTo>
                  <a:cubicBezTo>
                    <a:pt x="1064" y="747"/>
                    <a:pt x="1061" y="753"/>
                    <a:pt x="1058" y="759"/>
                  </a:cubicBezTo>
                  <a:moveTo>
                    <a:pt x="15" y="756"/>
                  </a:moveTo>
                  <a:cubicBezTo>
                    <a:pt x="13" y="755"/>
                    <a:pt x="13" y="755"/>
                    <a:pt x="13" y="755"/>
                  </a:cubicBezTo>
                  <a:cubicBezTo>
                    <a:pt x="16" y="750"/>
                    <a:pt x="19" y="744"/>
                    <a:pt x="23" y="737"/>
                  </a:cubicBezTo>
                  <a:cubicBezTo>
                    <a:pt x="25" y="738"/>
                    <a:pt x="25" y="738"/>
                    <a:pt x="25" y="738"/>
                  </a:cubicBezTo>
                  <a:cubicBezTo>
                    <a:pt x="21" y="745"/>
                    <a:pt x="18" y="750"/>
                    <a:pt x="15" y="756"/>
                  </a:cubicBezTo>
                  <a:moveTo>
                    <a:pt x="1073" y="730"/>
                  </a:moveTo>
                  <a:cubicBezTo>
                    <a:pt x="1071" y="729"/>
                    <a:pt x="1071" y="729"/>
                    <a:pt x="1071" y="729"/>
                  </a:cubicBezTo>
                  <a:cubicBezTo>
                    <a:pt x="1074" y="723"/>
                    <a:pt x="1077" y="717"/>
                    <a:pt x="1080" y="711"/>
                  </a:cubicBezTo>
                  <a:cubicBezTo>
                    <a:pt x="1082" y="712"/>
                    <a:pt x="1082" y="712"/>
                    <a:pt x="1082" y="712"/>
                  </a:cubicBezTo>
                  <a:cubicBezTo>
                    <a:pt x="1079" y="718"/>
                    <a:pt x="1076" y="724"/>
                    <a:pt x="1073" y="730"/>
                  </a:cubicBezTo>
                  <a:moveTo>
                    <a:pt x="31" y="728"/>
                  </a:moveTo>
                  <a:cubicBezTo>
                    <a:pt x="29" y="727"/>
                    <a:pt x="29" y="727"/>
                    <a:pt x="29" y="727"/>
                  </a:cubicBezTo>
                  <a:cubicBezTo>
                    <a:pt x="32" y="722"/>
                    <a:pt x="35" y="716"/>
                    <a:pt x="40" y="710"/>
                  </a:cubicBezTo>
                  <a:cubicBezTo>
                    <a:pt x="41" y="711"/>
                    <a:pt x="41" y="711"/>
                    <a:pt x="41" y="711"/>
                  </a:cubicBezTo>
                  <a:cubicBezTo>
                    <a:pt x="37" y="718"/>
                    <a:pt x="34" y="723"/>
                    <a:pt x="31" y="728"/>
                  </a:cubicBezTo>
                  <a:moveTo>
                    <a:pt x="1088" y="702"/>
                  </a:moveTo>
                  <a:cubicBezTo>
                    <a:pt x="1086" y="701"/>
                    <a:pt x="1086" y="701"/>
                    <a:pt x="1086" y="701"/>
                  </a:cubicBezTo>
                  <a:cubicBezTo>
                    <a:pt x="1089" y="694"/>
                    <a:pt x="1092" y="688"/>
                    <a:pt x="1094" y="683"/>
                  </a:cubicBezTo>
                  <a:cubicBezTo>
                    <a:pt x="1096" y="683"/>
                    <a:pt x="1096" y="683"/>
                    <a:pt x="1096" y="683"/>
                  </a:cubicBezTo>
                  <a:cubicBezTo>
                    <a:pt x="1093" y="689"/>
                    <a:pt x="1091" y="695"/>
                    <a:pt x="1088" y="702"/>
                  </a:cubicBezTo>
                  <a:moveTo>
                    <a:pt x="48" y="701"/>
                  </a:moveTo>
                  <a:cubicBezTo>
                    <a:pt x="46" y="700"/>
                    <a:pt x="46" y="700"/>
                    <a:pt x="46" y="700"/>
                  </a:cubicBezTo>
                  <a:cubicBezTo>
                    <a:pt x="57" y="683"/>
                    <a:pt x="57" y="683"/>
                    <a:pt x="57" y="683"/>
                  </a:cubicBezTo>
                  <a:cubicBezTo>
                    <a:pt x="58" y="684"/>
                    <a:pt x="58" y="684"/>
                    <a:pt x="58" y="684"/>
                  </a:cubicBezTo>
                  <a:cubicBezTo>
                    <a:pt x="48" y="701"/>
                    <a:pt x="48" y="701"/>
                    <a:pt x="48" y="701"/>
                  </a:cubicBezTo>
                  <a:moveTo>
                    <a:pt x="65" y="674"/>
                  </a:moveTo>
                  <a:cubicBezTo>
                    <a:pt x="63" y="673"/>
                    <a:pt x="63" y="673"/>
                    <a:pt x="63" y="673"/>
                  </a:cubicBezTo>
                  <a:cubicBezTo>
                    <a:pt x="67" y="666"/>
                    <a:pt x="71" y="661"/>
                    <a:pt x="74" y="656"/>
                  </a:cubicBezTo>
                  <a:cubicBezTo>
                    <a:pt x="75" y="657"/>
                    <a:pt x="75" y="657"/>
                    <a:pt x="75" y="657"/>
                  </a:cubicBezTo>
                  <a:cubicBezTo>
                    <a:pt x="72" y="662"/>
                    <a:pt x="69" y="667"/>
                    <a:pt x="65" y="674"/>
                  </a:cubicBezTo>
                  <a:moveTo>
                    <a:pt x="1101" y="672"/>
                  </a:moveTo>
                  <a:cubicBezTo>
                    <a:pt x="1099" y="672"/>
                    <a:pt x="1099" y="672"/>
                    <a:pt x="1099" y="672"/>
                  </a:cubicBezTo>
                  <a:cubicBezTo>
                    <a:pt x="1102" y="665"/>
                    <a:pt x="1104" y="659"/>
                    <a:pt x="1106" y="653"/>
                  </a:cubicBezTo>
                  <a:cubicBezTo>
                    <a:pt x="1108" y="654"/>
                    <a:pt x="1108" y="654"/>
                    <a:pt x="1108" y="654"/>
                  </a:cubicBezTo>
                  <a:cubicBezTo>
                    <a:pt x="1106" y="659"/>
                    <a:pt x="1104" y="666"/>
                    <a:pt x="1101" y="672"/>
                  </a:cubicBezTo>
                  <a:moveTo>
                    <a:pt x="82" y="646"/>
                  </a:moveTo>
                  <a:cubicBezTo>
                    <a:pt x="80" y="645"/>
                    <a:pt x="80" y="645"/>
                    <a:pt x="80" y="645"/>
                  </a:cubicBezTo>
                  <a:cubicBezTo>
                    <a:pt x="81" y="643"/>
                    <a:pt x="81" y="643"/>
                    <a:pt x="81" y="643"/>
                  </a:cubicBezTo>
                  <a:cubicBezTo>
                    <a:pt x="84" y="638"/>
                    <a:pt x="87" y="633"/>
                    <a:pt x="89" y="628"/>
                  </a:cubicBezTo>
                  <a:cubicBezTo>
                    <a:pt x="91" y="629"/>
                    <a:pt x="91" y="629"/>
                    <a:pt x="91" y="629"/>
                  </a:cubicBezTo>
                  <a:cubicBezTo>
                    <a:pt x="89" y="634"/>
                    <a:pt x="86" y="639"/>
                    <a:pt x="83" y="644"/>
                  </a:cubicBezTo>
                  <a:cubicBezTo>
                    <a:pt x="82" y="646"/>
                    <a:pt x="82" y="646"/>
                    <a:pt x="82" y="646"/>
                  </a:cubicBezTo>
                  <a:moveTo>
                    <a:pt x="1112" y="642"/>
                  </a:moveTo>
                  <a:cubicBezTo>
                    <a:pt x="1110" y="642"/>
                    <a:pt x="1110" y="642"/>
                    <a:pt x="1110" y="642"/>
                  </a:cubicBezTo>
                  <a:cubicBezTo>
                    <a:pt x="1112" y="635"/>
                    <a:pt x="1113" y="629"/>
                    <a:pt x="1115" y="622"/>
                  </a:cubicBezTo>
                  <a:cubicBezTo>
                    <a:pt x="1117" y="623"/>
                    <a:pt x="1117" y="623"/>
                    <a:pt x="1117" y="623"/>
                  </a:cubicBezTo>
                  <a:cubicBezTo>
                    <a:pt x="1115" y="629"/>
                    <a:pt x="1114" y="636"/>
                    <a:pt x="1112" y="642"/>
                  </a:cubicBezTo>
                  <a:moveTo>
                    <a:pt x="96" y="618"/>
                  </a:moveTo>
                  <a:cubicBezTo>
                    <a:pt x="94" y="617"/>
                    <a:pt x="94" y="617"/>
                    <a:pt x="94" y="617"/>
                  </a:cubicBezTo>
                  <a:cubicBezTo>
                    <a:pt x="98" y="610"/>
                    <a:pt x="100" y="604"/>
                    <a:pt x="102" y="599"/>
                  </a:cubicBezTo>
                  <a:cubicBezTo>
                    <a:pt x="103" y="599"/>
                    <a:pt x="103" y="599"/>
                    <a:pt x="103" y="599"/>
                  </a:cubicBezTo>
                  <a:cubicBezTo>
                    <a:pt x="102" y="605"/>
                    <a:pt x="99" y="611"/>
                    <a:pt x="96" y="618"/>
                  </a:cubicBezTo>
                  <a:moveTo>
                    <a:pt x="1120" y="611"/>
                  </a:moveTo>
                  <a:cubicBezTo>
                    <a:pt x="1118" y="611"/>
                    <a:pt x="1118" y="611"/>
                    <a:pt x="1118" y="611"/>
                  </a:cubicBezTo>
                  <a:cubicBezTo>
                    <a:pt x="1119" y="604"/>
                    <a:pt x="1121" y="598"/>
                    <a:pt x="1122" y="591"/>
                  </a:cubicBezTo>
                  <a:cubicBezTo>
                    <a:pt x="1124" y="591"/>
                    <a:pt x="1124" y="591"/>
                    <a:pt x="1124" y="591"/>
                  </a:cubicBezTo>
                  <a:cubicBezTo>
                    <a:pt x="1123" y="598"/>
                    <a:pt x="1121" y="605"/>
                    <a:pt x="1120" y="611"/>
                  </a:cubicBezTo>
                  <a:moveTo>
                    <a:pt x="106" y="587"/>
                  </a:moveTo>
                  <a:cubicBezTo>
                    <a:pt x="104" y="587"/>
                    <a:pt x="104" y="587"/>
                    <a:pt x="104" y="587"/>
                  </a:cubicBezTo>
                  <a:cubicBezTo>
                    <a:pt x="105" y="583"/>
                    <a:pt x="105" y="578"/>
                    <a:pt x="105" y="574"/>
                  </a:cubicBezTo>
                  <a:cubicBezTo>
                    <a:pt x="105" y="572"/>
                    <a:pt x="105" y="569"/>
                    <a:pt x="105" y="567"/>
                  </a:cubicBezTo>
                  <a:cubicBezTo>
                    <a:pt x="107" y="567"/>
                    <a:pt x="107" y="567"/>
                    <a:pt x="107" y="567"/>
                  </a:cubicBezTo>
                  <a:cubicBezTo>
                    <a:pt x="107" y="569"/>
                    <a:pt x="107" y="572"/>
                    <a:pt x="107" y="574"/>
                  </a:cubicBezTo>
                  <a:cubicBezTo>
                    <a:pt x="107" y="578"/>
                    <a:pt x="107" y="583"/>
                    <a:pt x="106" y="587"/>
                  </a:cubicBezTo>
                  <a:moveTo>
                    <a:pt x="1126" y="580"/>
                  </a:moveTo>
                  <a:cubicBezTo>
                    <a:pt x="1124" y="579"/>
                    <a:pt x="1124" y="579"/>
                    <a:pt x="1124" y="579"/>
                  </a:cubicBezTo>
                  <a:cubicBezTo>
                    <a:pt x="1125" y="573"/>
                    <a:pt x="1126" y="566"/>
                    <a:pt x="1127" y="560"/>
                  </a:cubicBezTo>
                  <a:cubicBezTo>
                    <a:pt x="1129" y="560"/>
                    <a:pt x="1129" y="560"/>
                    <a:pt x="1129" y="560"/>
                  </a:cubicBezTo>
                  <a:cubicBezTo>
                    <a:pt x="1128" y="566"/>
                    <a:pt x="1127" y="573"/>
                    <a:pt x="1126" y="580"/>
                  </a:cubicBezTo>
                  <a:moveTo>
                    <a:pt x="103" y="556"/>
                  </a:moveTo>
                  <a:cubicBezTo>
                    <a:pt x="103" y="553"/>
                    <a:pt x="102" y="551"/>
                    <a:pt x="101" y="548"/>
                  </a:cubicBezTo>
                  <a:cubicBezTo>
                    <a:pt x="100" y="544"/>
                    <a:pt x="99" y="540"/>
                    <a:pt x="98" y="536"/>
                  </a:cubicBezTo>
                  <a:cubicBezTo>
                    <a:pt x="100" y="536"/>
                    <a:pt x="100" y="536"/>
                    <a:pt x="100" y="536"/>
                  </a:cubicBezTo>
                  <a:cubicBezTo>
                    <a:pt x="101" y="540"/>
                    <a:pt x="102" y="544"/>
                    <a:pt x="103" y="547"/>
                  </a:cubicBezTo>
                  <a:cubicBezTo>
                    <a:pt x="104" y="550"/>
                    <a:pt x="105" y="553"/>
                    <a:pt x="105" y="555"/>
                  </a:cubicBezTo>
                  <a:cubicBezTo>
                    <a:pt x="103" y="556"/>
                    <a:pt x="103" y="556"/>
                    <a:pt x="103" y="556"/>
                  </a:cubicBezTo>
                  <a:moveTo>
                    <a:pt x="1130" y="548"/>
                  </a:moveTo>
                  <a:cubicBezTo>
                    <a:pt x="1128" y="548"/>
                    <a:pt x="1128" y="548"/>
                    <a:pt x="1128" y="548"/>
                  </a:cubicBezTo>
                  <a:cubicBezTo>
                    <a:pt x="1128" y="541"/>
                    <a:pt x="1129" y="534"/>
                    <a:pt x="1129" y="528"/>
                  </a:cubicBezTo>
                  <a:cubicBezTo>
                    <a:pt x="1131" y="528"/>
                    <a:pt x="1131" y="528"/>
                    <a:pt x="1131" y="528"/>
                  </a:cubicBezTo>
                  <a:cubicBezTo>
                    <a:pt x="1131" y="534"/>
                    <a:pt x="1130" y="541"/>
                    <a:pt x="1130" y="548"/>
                  </a:cubicBezTo>
                  <a:moveTo>
                    <a:pt x="95" y="525"/>
                  </a:moveTo>
                  <a:cubicBezTo>
                    <a:pt x="94" y="518"/>
                    <a:pt x="93" y="511"/>
                    <a:pt x="92" y="505"/>
                  </a:cubicBezTo>
                  <a:cubicBezTo>
                    <a:pt x="94" y="505"/>
                    <a:pt x="94" y="505"/>
                    <a:pt x="94" y="505"/>
                  </a:cubicBezTo>
                  <a:cubicBezTo>
                    <a:pt x="95" y="511"/>
                    <a:pt x="96" y="518"/>
                    <a:pt x="97" y="524"/>
                  </a:cubicBezTo>
                  <a:cubicBezTo>
                    <a:pt x="95" y="525"/>
                    <a:pt x="95" y="525"/>
                    <a:pt x="95" y="525"/>
                  </a:cubicBezTo>
                  <a:moveTo>
                    <a:pt x="1132" y="516"/>
                  </a:moveTo>
                  <a:cubicBezTo>
                    <a:pt x="1130" y="516"/>
                    <a:pt x="1130" y="516"/>
                    <a:pt x="1130" y="516"/>
                  </a:cubicBezTo>
                  <a:cubicBezTo>
                    <a:pt x="1130" y="512"/>
                    <a:pt x="1130" y="507"/>
                    <a:pt x="1130" y="503"/>
                  </a:cubicBezTo>
                  <a:cubicBezTo>
                    <a:pt x="1130" y="501"/>
                    <a:pt x="1130" y="498"/>
                    <a:pt x="1130" y="496"/>
                  </a:cubicBezTo>
                  <a:cubicBezTo>
                    <a:pt x="1132" y="496"/>
                    <a:pt x="1132" y="496"/>
                    <a:pt x="1132" y="496"/>
                  </a:cubicBezTo>
                  <a:cubicBezTo>
                    <a:pt x="1132" y="498"/>
                    <a:pt x="1132" y="501"/>
                    <a:pt x="1132" y="503"/>
                  </a:cubicBezTo>
                  <a:cubicBezTo>
                    <a:pt x="1132" y="507"/>
                    <a:pt x="1132" y="512"/>
                    <a:pt x="1132" y="516"/>
                  </a:cubicBezTo>
                  <a:moveTo>
                    <a:pt x="90" y="493"/>
                  </a:moveTo>
                  <a:cubicBezTo>
                    <a:pt x="90" y="486"/>
                    <a:pt x="89" y="479"/>
                    <a:pt x="89" y="473"/>
                  </a:cubicBezTo>
                  <a:cubicBezTo>
                    <a:pt x="91" y="473"/>
                    <a:pt x="91" y="473"/>
                    <a:pt x="91" y="473"/>
                  </a:cubicBezTo>
                  <a:cubicBezTo>
                    <a:pt x="91" y="479"/>
                    <a:pt x="92" y="486"/>
                    <a:pt x="92" y="493"/>
                  </a:cubicBezTo>
                  <a:cubicBezTo>
                    <a:pt x="90" y="493"/>
                    <a:pt x="90" y="493"/>
                    <a:pt x="90" y="493"/>
                  </a:cubicBezTo>
                  <a:moveTo>
                    <a:pt x="1129" y="484"/>
                  </a:moveTo>
                  <a:cubicBezTo>
                    <a:pt x="1129" y="477"/>
                    <a:pt x="1129" y="471"/>
                    <a:pt x="1128" y="464"/>
                  </a:cubicBezTo>
                  <a:cubicBezTo>
                    <a:pt x="1130" y="464"/>
                    <a:pt x="1130" y="464"/>
                    <a:pt x="1130" y="464"/>
                  </a:cubicBezTo>
                  <a:cubicBezTo>
                    <a:pt x="1131" y="470"/>
                    <a:pt x="1131" y="477"/>
                    <a:pt x="1131" y="484"/>
                  </a:cubicBezTo>
                  <a:cubicBezTo>
                    <a:pt x="1129" y="484"/>
                    <a:pt x="1129" y="484"/>
                    <a:pt x="1129" y="484"/>
                  </a:cubicBezTo>
                  <a:moveTo>
                    <a:pt x="91" y="461"/>
                  </a:moveTo>
                  <a:cubicBezTo>
                    <a:pt x="89" y="461"/>
                    <a:pt x="89" y="461"/>
                    <a:pt x="89" y="461"/>
                  </a:cubicBezTo>
                  <a:cubicBezTo>
                    <a:pt x="90" y="454"/>
                    <a:pt x="90" y="447"/>
                    <a:pt x="91" y="441"/>
                  </a:cubicBezTo>
                  <a:cubicBezTo>
                    <a:pt x="93" y="441"/>
                    <a:pt x="93" y="441"/>
                    <a:pt x="93" y="441"/>
                  </a:cubicBezTo>
                  <a:cubicBezTo>
                    <a:pt x="92" y="448"/>
                    <a:pt x="92" y="454"/>
                    <a:pt x="91" y="461"/>
                  </a:cubicBezTo>
                  <a:moveTo>
                    <a:pt x="1127" y="452"/>
                  </a:moveTo>
                  <a:cubicBezTo>
                    <a:pt x="1126" y="445"/>
                    <a:pt x="1126" y="439"/>
                    <a:pt x="1125" y="432"/>
                  </a:cubicBezTo>
                  <a:cubicBezTo>
                    <a:pt x="1127" y="432"/>
                    <a:pt x="1127" y="432"/>
                    <a:pt x="1127" y="432"/>
                  </a:cubicBezTo>
                  <a:cubicBezTo>
                    <a:pt x="1128" y="438"/>
                    <a:pt x="1128" y="445"/>
                    <a:pt x="1129" y="452"/>
                  </a:cubicBezTo>
                  <a:cubicBezTo>
                    <a:pt x="1127" y="452"/>
                    <a:pt x="1127" y="452"/>
                    <a:pt x="1127" y="452"/>
                  </a:cubicBezTo>
                  <a:moveTo>
                    <a:pt x="96" y="430"/>
                  </a:moveTo>
                  <a:cubicBezTo>
                    <a:pt x="94" y="429"/>
                    <a:pt x="94" y="429"/>
                    <a:pt x="94" y="429"/>
                  </a:cubicBezTo>
                  <a:cubicBezTo>
                    <a:pt x="94" y="426"/>
                    <a:pt x="95" y="424"/>
                    <a:pt x="96" y="421"/>
                  </a:cubicBezTo>
                  <a:cubicBezTo>
                    <a:pt x="97" y="418"/>
                    <a:pt x="98" y="414"/>
                    <a:pt x="99" y="410"/>
                  </a:cubicBezTo>
                  <a:cubicBezTo>
                    <a:pt x="101" y="410"/>
                    <a:pt x="101" y="410"/>
                    <a:pt x="101" y="410"/>
                  </a:cubicBezTo>
                  <a:cubicBezTo>
                    <a:pt x="100" y="415"/>
                    <a:pt x="99" y="418"/>
                    <a:pt x="98" y="421"/>
                  </a:cubicBezTo>
                  <a:cubicBezTo>
                    <a:pt x="97" y="424"/>
                    <a:pt x="96" y="427"/>
                    <a:pt x="96" y="430"/>
                  </a:cubicBezTo>
                  <a:moveTo>
                    <a:pt x="1123" y="420"/>
                  </a:moveTo>
                  <a:cubicBezTo>
                    <a:pt x="1122" y="414"/>
                    <a:pt x="1120" y="407"/>
                    <a:pt x="1119" y="401"/>
                  </a:cubicBezTo>
                  <a:cubicBezTo>
                    <a:pt x="1121" y="400"/>
                    <a:pt x="1121" y="400"/>
                    <a:pt x="1121" y="400"/>
                  </a:cubicBezTo>
                  <a:cubicBezTo>
                    <a:pt x="1122" y="407"/>
                    <a:pt x="1124" y="413"/>
                    <a:pt x="1125" y="420"/>
                  </a:cubicBezTo>
                  <a:cubicBezTo>
                    <a:pt x="1123" y="420"/>
                    <a:pt x="1123" y="420"/>
                    <a:pt x="1123" y="420"/>
                  </a:cubicBezTo>
                  <a:moveTo>
                    <a:pt x="104" y="399"/>
                  </a:moveTo>
                  <a:cubicBezTo>
                    <a:pt x="102" y="398"/>
                    <a:pt x="102" y="398"/>
                    <a:pt x="102" y="398"/>
                  </a:cubicBezTo>
                  <a:cubicBezTo>
                    <a:pt x="103" y="394"/>
                    <a:pt x="103" y="394"/>
                    <a:pt x="103" y="394"/>
                  </a:cubicBezTo>
                  <a:cubicBezTo>
                    <a:pt x="104" y="389"/>
                    <a:pt x="105" y="384"/>
                    <a:pt x="107" y="379"/>
                  </a:cubicBezTo>
                  <a:cubicBezTo>
                    <a:pt x="109" y="379"/>
                    <a:pt x="109" y="379"/>
                    <a:pt x="109" y="379"/>
                  </a:cubicBezTo>
                  <a:cubicBezTo>
                    <a:pt x="107" y="385"/>
                    <a:pt x="106" y="390"/>
                    <a:pt x="105" y="394"/>
                  </a:cubicBezTo>
                  <a:cubicBezTo>
                    <a:pt x="104" y="399"/>
                    <a:pt x="104" y="399"/>
                    <a:pt x="104" y="399"/>
                  </a:cubicBezTo>
                  <a:moveTo>
                    <a:pt x="1116" y="389"/>
                  </a:moveTo>
                  <a:cubicBezTo>
                    <a:pt x="1115" y="383"/>
                    <a:pt x="1113" y="376"/>
                    <a:pt x="1111" y="370"/>
                  </a:cubicBezTo>
                  <a:cubicBezTo>
                    <a:pt x="1113" y="369"/>
                    <a:pt x="1113" y="369"/>
                    <a:pt x="1113" y="369"/>
                  </a:cubicBezTo>
                  <a:cubicBezTo>
                    <a:pt x="1115" y="376"/>
                    <a:pt x="1117" y="382"/>
                    <a:pt x="1118" y="389"/>
                  </a:cubicBezTo>
                  <a:cubicBezTo>
                    <a:pt x="1116" y="389"/>
                    <a:pt x="1116" y="389"/>
                    <a:pt x="1116" y="389"/>
                  </a:cubicBezTo>
                  <a:moveTo>
                    <a:pt x="112" y="368"/>
                  </a:moveTo>
                  <a:cubicBezTo>
                    <a:pt x="110" y="367"/>
                    <a:pt x="110" y="367"/>
                    <a:pt x="110" y="367"/>
                  </a:cubicBezTo>
                  <a:cubicBezTo>
                    <a:pt x="111" y="360"/>
                    <a:pt x="113" y="354"/>
                    <a:pt x="115" y="348"/>
                  </a:cubicBezTo>
                  <a:cubicBezTo>
                    <a:pt x="117" y="348"/>
                    <a:pt x="117" y="348"/>
                    <a:pt x="117" y="348"/>
                  </a:cubicBezTo>
                  <a:cubicBezTo>
                    <a:pt x="115" y="355"/>
                    <a:pt x="113" y="361"/>
                    <a:pt x="112" y="368"/>
                  </a:cubicBezTo>
                  <a:moveTo>
                    <a:pt x="1108" y="358"/>
                  </a:moveTo>
                  <a:cubicBezTo>
                    <a:pt x="1106" y="352"/>
                    <a:pt x="1104" y="346"/>
                    <a:pt x="1101" y="339"/>
                  </a:cubicBezTo>
                  <a:cubicBezTo>
                    <a:pt x="1103" y="339"/>
                    <a:pt x="1103" y="339"/>
                    <a:pt x="1103" y="339"/>
                  </a:cubicBezTo>
                  <a:cubicBezTo>
                    <a:pt x="1106" y="345"/>
                    <a:pt x="1108" y="351"/>
                    <a:pt x="1110" y="358"/>
                  </a:cubicBezTo>
                  <a:cubicBezTo>
                    <a:pt x="1108" y="358"/>
                    <a:pt x="1108" y="358"/>
                    <a:pt x="1108" y="358"/>
                  </a:cubicBezTo>
                  <a:moveTo>
                    <a:pt x="121" y="337"/>
                  </a:moveTo>
                  <a:cubicBezTo>
                    <a:pt x="119" y="336"/>
                    <a:pt x="119" y="336"/>
                    <a:pt x="119" y="336"/>
                  </a:cubicBezTo>
                  <a:cubicBezTo>
                    <a:pt x="121" y="330"/>
                    <a:pt x="124" y="324"/>
                    <a:pt x="126" y="318"/>
                  </a:cubicBezTo>
                  <a:cubicBezTo>
                    <a:pt x="128" y="319"/>
                    <a:pt x="128" y="319"/>
                    <a:pt x="128" y="319"/>
                  </a:cubicBezTo>
                  <a:cubicBezTo>
                    <a:pt x="126" y="325"/>
                    <a:pt x="123" y="331"/>
                    <a:pt x="121" y="337"/>
                  </a:cubicBezTo>
                  <a:moveTo>
                    <a:pt x="1097" y="328"/>
                  </a:moveTo>
                  <a:cubicBezTo>
                    <a:pt x="1095" y="322"/>
                    <a:pt x="1092" y="316"/>
                    <a:pt x="1090" y="310"/>
                  </a:cubicBezTo>
                  <a:cubicBezTo>
                    <a:pt x="1092" y="309"/>
                    <a:pt x="1092" y="309"/>
                    <a:pt x="1092" y="309"/>
                  </a:cubicBezTo>
                  <a:cubicBezTo>
                    <a:pt x="1094" y="315"/>
                    <a:pt x="1097" y="321"/>
                    <a:pt x="1099" y="327"/>
                  </a:cubicBezTo>
                  <a:cubicBezTo>
                    <a:pt x="1097" y="328"/>
                    <a:pt x="1097" y="328"/>
                    <a:pt x="1097" y="328"/>
                  </a:cubicBezTo>
                  <a:moveTo>
                    <a:pt x="133" y="308"/>
                  </a:moveTo>
                  <a:cubicBezTo>
                    <a:pt x="131" y="307"/>
                    <a:pt x="131" y="307"/>
                    <a:pt x="131" y="307"/>
                  </a:cubicBezTo>
                  <a:cubicBezTo>
                    <a:pt x="134" y="301"/>
                    <a:pt x="137" y="295"/>
                    <a:pt x="140" y="289"/>
                  </a:cubicBezTo>
                  <a:cubicBezTo>
                    <a:pt x="141" y="289"/>
                    <a:pt x="141" y="289"/>
                    <a:pt x="141" y="289"/>
                  </a:cubicBezTo>
                  <a:cubicBezTo>
                    <a:pt x="138" y="295"/>
                    <a:pt x="136" y="302"/>
                    <a:pt x="133" y="308"/>
                  </a:cubicBezTo>
                  <a:moveTo>
                    <a:pt x="1085" y="299"/>
                  </a:moveTo>
                  <a:cubicBezTo>
                    <a:pt x="1082" y="293"/>
                    <a:pt x="1079" y="287"/>
                    <a:pt x="1076" y="281"/>
                  </a:cubicBezTo>
                  <a:cubicBezTo>
                    <a:pt x="1078" y="280"/>
                    <a:pt x="1078" y="280"/>
                    <a:pt x="1078" y="280"/>
                  </a:cubicBezTo>
                  <a:cubicBezTo>
                    <a:pt x="1081" y="286"/>
                    <a:pt x="1084" y="292"/>
                    <a:pt x="1087" y="298"/>
                  </a:cubicBezTo>
                  <a:cubicBezTo>
                    <a:pt x="1085" y="299"/>
                    <a:pt x="1085" y="299"/>
                    <a:pt x="1085" y="299"/>
                  </a:cubicBezTo>
                  <a:moveTo>
                    <a:pt x="147" y="279"/>
                  </a:moveTo>
                  <a:cubicBezTo>
                    <a:pt x="145" y="278"/>
                    <a:pt x="145" y="278"/>
                    <a:pt x="145" y="278"/>
                  </a:cubicBezTo>
                  <a:cubicBezTo>
                    <a:pt x="148" y="272"/>
                    <a:pt x="152" y="266"/>
                    <a:pt x="155" y="260"/>
                  </a:cubicBezTo>
                  <a:cubicBezTo>
                    <a:pt x="157" y="261"/>
                    <a:pt x="157" y="261"/>
                    <a:pt x="157" y="261"/>
                  </a:cubicBezTo>
                  <a:cubicBezTo>
                    <a:pt x="153" y="267"/>
                    <a:pt x="150" y="273"/>
                    <a:pt x="147" y="279"/>
                  </a:cubicBezTo>
                  <a:moveTo>
                    <a:pt x="1070" y="270"/>
                  </a:moveTo>
                  <a:cubicBezTo>
                    <a:pt x="1067" y="264"/>
                    <a:pt x="1064" y="258"/>
                    <a:pt x="1061" y="253"/>
                  </a:cubicBezTo>
                  <a:cubicBezTo>
                    <a:pt x="1062" y="252"/>
                    <a:pt x="1062" y="252"/>
                    <a:pt x="1062" y="252"/>
                  </a:cubicBezTo>
                  <a:cubicBezTo>
                    <a:pt x="1066" y="257"/>
                    <a:pt x="1069" y="263"/>
                    <a:pt x="1072" y="269"/>
                  </a:cubicBezTo>
                  <a:cubicBezTo>
                    <a:pt x="1070" y="270"/>
                    <a:pt x="1070" y="270"/>
                    <a:pt x="1070" y="270"/>
                  </a:cubicBezTo>
                  <a:moveTo>
                    <a:pt x="163" y="251"/>
                  </a:moveTo>
                  <a:cubicBezTo>
                    <a:pt x="161" y="250"/>
                    <a:pt x="161" y="250"/>
                    <a:pt x="161" y="250"/>
                  </a:cubicBezTo>
                  <a:cubicBezTo>
                    <a:pt x="162" y="248"/>
                    <a:pt x="163" y="247"/>
                    <a:pt x="165" y="245"/>
                  </a:cubicBezTo>
                  <a:cubicBezTo>
                    <a:pt x="167" y="241"/>
                    <a:pt x="169" y="237"/>
                    <a:pt x="172" y="233"/>
                  </a:cubicBezTo>
                  <a:cubicBezTo>
                    <a:pt x="174" y="234"/>
                    <a:pt x="174" y="234"/>
                    <a:pt x="174" y="234"/>
                  </a:cubicBezTo>
                  <a:cubicBezTo>
                    <a:pt x="171" y="238"/>
                    <a:pt x="169" y="242"/>
                    <a:pt x="166" y="246"/>
                  </a:cubicBezTo>
                  <a:cubicBezTo>
                    <a:pt x="165" y="248"/>
                    <a:pt x="164" y="249"/>
                    <a:pt x="163" y="251"/>
                  </a:cubicBezTo>
                  <a:moveTo>
                    <a:pt x="1054" y="243"/>
                  </a:moveTo>
                  <a:cubicBezTo>
                    <a:pt x="1051" y="237"/>
                    <a:pt x="1047" y="231"/>
                    <a:pt x="1043" y="226"/>
                  </a:cubicBezTo>
                  <a:cubicBezTo>
                    <a:pt x="1045" y="225"/>
                    <a:pt x="1045" y="225"/>
                    <a:pt x="1045" y="225"/>
                  </a:cubicBezTo>
                  <a:cubicBezTo>
                    <a:pt x="1049" y="230"/>
                    <a:pt x="1052" y="236"/>
                    <a:pt x="1056" y="241"/>
                  </a:cubicBezTo>
                  <a:cubicBezTo>
                    <a:pt x="1054" y="243"/>
                    <a:pt x="1054" y="243"/>
                    <a:pt x="1054" y="243"/>
                  </a:cubicBezTo>
                  <a:moveTo>
                    <a:pt x="180" y="224"/>
                  </a:moveTo>
                  <a:cubicBezTo>
                    <a:pt x="179" y="223"/>
                    <a:pt x="179" y="223"/>
                    <a:pt x="179" y="223"/>
                  </a:cubicBezTo>
                  <a:cubicBezTo>
                    <a:pt x="183" y="218"/>
                    <a:pt x="187" y="212"/>
                    <a:pt x="191" y="207"/>
                  </a:cubicBezTo>
                  <a:cubicBezTo>
                    <a:pt x="192" y="208"/>
                    <a:pt x="192" y="208"/>
                    <a:pt x="192" y="208"/>
                  </a:cubicBezTo>
                  <a:cubicBezTo>
                    <a:pt x="188" y="214"/>
                    <a:pt x="184" y="219"/>
                    <a:pt x="180" y="224"/>
                  </a:cubicBezTo>
                  <a:moveTo>
                    <a:pt x="1036" y="216"/>
                  </a:moveTo>
                  <a:cubicBezTo>
                    <a:pt x="1033" y="211"/>
                    <a:pt x="1028" y="205"/>
                    <a:pt x="1024" y="200"/>
                  </a:cubicBezTo>
                  <a:cubicBezTo>
                    <a:pt x="1026" y="199"/>
                    <a:pt x="1026" y="199"/>
                    <a:pt x="1026" y="199"/>
                  </a:cubicBezTo>
                  <a:cubicBezTo>
                    <a:pt x="1030" y="204"/>
                    <a:pt x="1034" y="210"/>
                    <a:pt x="1038" y="215"/>
                  </a:cubicBezTo>
                  <a:cubicBezTo>
                    <a:pt x="1036" y="216"/>
                    <a:pt x="1036" y="216"/>
                    <a:pt x="1036" y="216"/>
                  </a:cubicBezTo>
                  <a:moveTo>
                    <a:pt x="199" y="199"/>
                  </a:moveTo>
                  <a:cubicBezTo>
                    <a:pt x="198" y="198"/>
                    <a:pt x="198" y="198"/>
                    <a:pt x="198" y="198"/>
                  </a:cubicBezTo>
                  <a:cubicBezTo>
                    <a:pt x="202" y="192"/>
                    <a:pt x="206" y="187"/>
                    <a:pt x="210" y="182"/>
                  </a:cubicBezTo>
                  <a:cubicBezTo>
                    <a:pt x="212" y="183"/>
                    <a:pt x="212" y="183"/>
                    <a:pt x="212" y="183"/>
                  </a:cubicBezTo>
                  <a:cubicBezTo>
                    <a:pt x="208" y="188"/>
                    <a:pt x="203" y="193"/>
                    <a:pt x="199" y="199"/>
                  </a:cubicBezTo>
                  <a:moveTo>
                    <a:pt x="1017" y="191"/>
                  </a:moveTo>
                  <a:cubicBezTo>
                    <a:pt x="1013" y="186"/>
                    <a:pt x="1008" y="181"/>
                    <a:pt x="1004" y="176"/>
                  </a:cubicBezTo>
                  <a:cubicBezTo>
                    <a:pt x="1005" y="174"/>
                    <a:pt x="1005" y="174"/>
                    <a:pt x="1005" y="174"/>
                  </a:cubicBezTo>
                  <a:cubicBezTo>
                    <a:pt x="1010" y="179"/>
                    <a:pt x="1014" y="184"/>
                    <a:pt x="1018" y="190"/>
                  </a:cubicBezTo>
                  <a:cubicBezTo>
                    <a:pt x="1017" y="191"/>
                    <a:pt x="1017" y="191"/>
                    <a:pt x="1017" y="191"/>
                  </a:cubicBezTo>
                  <a:moveTo>
                    <a:pt x="220" y="174"/>
                  </a:moveTo>
                  <a:cubicBezTo>
                    <a:pt x="218" y="173"/>
                    <a:pt x="218" y="173"/>
                    <a:pt x="218" y="173"/>
                  </a:cubicBezTo>
                  <a:cubicBezTo>
                    <a:pt x="223" y="168"/>
                    <a:pt x="227" y="163"/>
                    <a:pt x="231" y="158"/>
                  </a:cubicBezTo>
                  <a:cubicBezTo>
                    <a:pt x="233" y="159"/>
                    <a:pt x="233" y="159"/>
                    <a:pt x="233" y="159"/>
                  </a:cubicBezTo>
                  <a:cubicBezTo>
                    <a:pt x="229" y="164"/>
                    <a:pt x="224" y="169"/>
                    <a:pt x="220" y="174"/>
                  </a:cubicBezTo>
                  <a:moveTo>
                    <a:pt x="996" y="167"/>
                  </a:moveTo>
                  <a:cubicBezTo>
                    <a:pt x="991" y="162"/>
                    <a:pt x="987" y="157"/>
                    <a:pt x="982" y="153"/>
                  </a:cubicBezTo>
                  <a:cubicBezTo>
                    <a:pt x="983" y="151"/>
                    <a:pt x="983" y="151"/>
                    <a:pt x="983" y="151"/>
                  </a:cubicBezTo>
                  <a:cubicBezTo>
                    <a:pt x="988" y="156"/>
                    <a:pt x="993" y="161"/>
                    <a:pt x="997" y="165"/>
                  </a:cubicBezTo>
                  <a:cubicBezTo>
                    <a:pt x="996" y="167"/>
                    <a:pt x="996" y="167"/>
                    <a:pt x="996" y="167"/>
                  </a:cubicBezTo>
                  <a:moveTo>
                    <a:pt x="241" y="150"/>
                  </a:moveTo>
                  <a:cubicBezTo>
                    <a:pt x="240" y="149"/>
                    <a:pt x="240" y="149"/>
                    <a:pt x="240" y="149"/>
                  </a:cubicBezTo>
                  <a:cubicBezTo>
                    <a:pt x="244" y="144"/>
                    <a:pt x="249" y="139"/>
                    <a:pt x="254" y="135"/>
                  </a:cubicBezTo>
                  <a:cubicBezTo>
                    <a:pt x="255" y="136"/>
                    <a:pt x="255" y="136"/>
                    <a:pt x="255" y="136"/>
                  </a:cubicBezTo>
                  <a:cubicBezTo>
                    <a:pt x="251" y="141"/>
                    <a:pt x="246" y="146"/>
                    <a:pt x="241" y="150"/>
                  </a:cubicBezTo>
                  <a:moveTo>
                    <a:pt x="973" y="144"/>
                  </a:moveTo>
                  <a:cubicBezTo>
                    <a:pt x="969" y="140"/>
                    <a:pt x="964" y="135"/>
                    <a:pt x="959" y="131"/>
                  </a:cubicBezTo>
                  <a:cubicBezTo>
                    <a:pt x="960" y="129"/>
                    <a:pt x="960" y="129"/>
                    <a:pt x="960" y="129"/>
                  </a:cubicBezTo>
                  <a:cubicBezTo>
                    <a:pt x="965" y="134"/>
                    <a:pt x="970" y="138"/>
                    <a:pt x="975" y="143"/>
                  </a:cubicBezTo>
                  <a:cubicBezTo>
                    <a:pt x="973" y="144"/>
                    <a:pt x="973" y="144"/>
                    <a:pt x="973" y="144"/>
                  </a:cubicBezTo>
                  <a:moveTo>
                    <a:pt x="264" y="128"/>
                  </a:moveTo>
                  <a:cubicBezTo>
                    <a:pt x="263" y="127"/>
                    <a:pt x="263" y="127"/>
                    <a:pt x="263" y="127"/>
                  </a:cubicBezTo>
                  <a:cubicBezTo>
                    <a:pt x="268" y="122"/>
                    <a:pt x="273" y="118"/>
                    <a:pt x="278" y="114"/>
                  </a:cubicBezTo>
                  <a:cubicBezTo>
                    <a:pt x="279" y="115"/>
                    <a:pt x="279" y="115"/>
                    <a:pt x="279" y="115"/>
                  </a:cubicBezTo>
                  <a:cubicBezTo>
                    <a:pt x="274" y="119"/>
                    <a:pt x="269" y="124"/>
                    <a:pt x="264" y="128"/>
                  </a:cubicBezTo>
                  <a:moveTo>
                    <a:pt x="949" y="123"/>
                  </a:moveTo>
                  <a:cubicBezTo>
                    <a:pt x="944" y="119"/>
                    <a:pt x="939" y="115"/>
                    <a:pt x="934" y="111"/>
                  </a:cubicBezTo>
                  <a:cubicBezTo>
                    <a:pt x="935" y="109"/>
                    <a:pt x="935" y="109"/>
                    <a:pt x="935" y="109"/>
                  </a:cubicBezTo>
                  <a:cubicBezTo>
                    <a:pt x="940" y="113"/>
                    <a:pt x="946" y="117"/>
                    <a:pt x="951" y="122"/>
                  </a:cubicBezTo>
                  <a:cubicBezTo>
                    <a:pt x="949" y="123"/>
                    <a:pt x="949" y="123"/>
                    <a:pt x="949" y="123"/>
                  </a:cubicBezTo>
                  <a:moveTo>
                    <a:pt x="289" y="108"/>
                  </a:moveTo>
                  <a:cubicBezTo>
                    <a:pt x="287" y="106"/>
                    <a:pt x="287" y="106"/>
                    <a:pt x="287" y="106"/>
                  </a:cubicBezTo>
                  <a:cubicBezTo>
                    <a:pt x="293" y="102"/>
                    <a:pt x="298" y="98"/>
                    <a:pt x="304" y="94"/>
                  </a:cubicBezTo>
                  <a:cubicBezTo>
                    <a:pt x="305" y="96"/>
                    <a:pt x="305" y="96"/>
                    <a:pt x="305" y="96"/>
                  </a:cubicBezTo>
                  <a:cubicBezTo>
                    <a:pt x="305" y="96"/>
                    <a:pt x="305" y="96"/>
                    <a:pt x="305" y="96"/>
                  </a:cubicBezTo>
                  <a:cubicBezTo>
                    <a:pt x="299" y="100"/>
                    <a:pt x="294" y="104"/>
                    <a:pt x="289" y="108"/>
                  </a:cubicBezTo>
                  <a:moveTo>
                    <a:pt x="924" y="103"/>
                  </a:moveTo>
                  <a:cubicBezTo>
                    <a:pt x="919" y="100"/>
                    <a:pt x="914" y="96"/>
                    <a:pt x="908" y="92"/>
                  </a:cubicBezTo>
                  <a:cubicBezTo>
                    <a:pt x="909" y="90"/>
                    <a:pt x="909" y="90"/>
                    <a:pt x="909" y="90"/>
                  </a:cubicBezTo>
                  <a:cubicBezTo>
                    <a:pt x="915" y="94"/>
                    <a:pt x="920" y="98"/>
                    <a:pt x="926" y="102"/>
                  </a:cubicBezTo>
                  <a:cubicBezTo>
                    <a:pt x="924" y="103"/>
                    <a:pt x="924" y="103"/>
                    <a:pt x="924" y="103"/>
                  </a:cubicBezTo>
                  <a:moveTo>
                    <a:pt x="306" y="95"/>
                  </a:moveTo>
                  <a:cubicBezTo>
                    <a:pt x="305" y="93"/>
                    <a:pt x="305" y="93"/>
                    <a:pt x="305" y="93"/>
                  </a:cubicBezTo>
                  <a:cubicBezTo>
                    <a:pt x="311" y="90"/>
                    <a:pt x="316" y="86"/>
                    <a:pt x="322" y="82"/>
                  </a:cubicBezTo>
                  <a:cubicBezTo>
                    <a:pt x="323" y="84"/>
                    <a:pt x="323" y="84"/>
                    <a:pt x="323" y="84"/>
                  </a:cubicBezTo>
                  <a:cubicBezTo>
                    <a:pt x="317" y="87"/>
                    <a:pt x="312" y="91"/>
                    <a:pt x="306" y="95"/>
                  </a:cubicBezTo>
                  <a:moveTo>
                    <a:pt x="898" y="85"/>
                  </a:moveTo>
                  <a:cubicBezTo>
                    <a:pt x="893" y="82"/>
                    <a:pt x="887" y="78"/>
                    <a:pt x="881" y="75"/>
                  </a:cubicBezTo>
                  <a:cubicBezTo>
                    <a:pt x="882" y="73"/>
                    <a:pt x="882" y="73"/>
                    <a:pt x="882" y="73"/>
                  </a:cubicBezTo>
                  <a:cubicBezTo>
                    <a:pt x="888" y="77"/>
                    <a:pt x="894" y="80"/>
                    <a:pt x="899" y="84"/>
                  </a:cubicBezTo>
                  <a:cubicBezTo>
                    <a:pt x="898" y="85"/>
                    <a:pt x="898" y="85"/>
                    <a:pt x="898" y="85"/>
                  </a:cubicBezTo>
                  <a:moveTo>
                    <a:pt x="333" y="78"/>
                  </a:moveTo>
                  <a:cubicBezTo>
                    <a:pt x="332" y="76"/>
                    <a:pt x="332" y="76"/>
                    <a:pt x="332" y="76"/>
                  </a:cubicBezTo>
                  <a:cubicBezTo>
                    <a:pt x="338" y="73"/>
                    <a:pt x="344" y="69"/>
                    <a:pt x="349" y="66"/>
                  </a:cubicBezTo>
                  <a:cubicBezTo>
                    <a:pt x="350" y="68"/>
                    <a:pt x="350" y="68"/>
                    <a:pt x="350" y="68"/>
                  </a:cubicBezTo>
                  <a:cubicBezTo>
                    <a:pt x="345" y="71"/>
                    <a:pt x="339" y="74"/>
                    <a:pt x="333" y="78"/>
                  </a:cubicBezTo>
                  <a:moveTo>
                    <a:pt x="871" y="69"/>
                  </a:moveTo>
                  <a:cubicBezTo>
                    <a:pt x="865" y="66"/>
                    <a:pt x="859" y="63"/>
                    <a:pt x="853" y="60"/>
                  </a:cubicBezTo>
                  <a:cubicBezTo>
                    <a:pt x="854" y="58"/>
                    <a:pt x="854" y="58"/>
                    <a:pt x="854" y="58"/>
                  </a:cubicBezTo>
                  <a:cubicBezTo>
                    <a:pt x="860" y="61"/>
                    <a:pt x="866" y="64"/>
                    <a:pt x="872" y="67"/>
                  </a:cubicBezTo>
                  <a:cubicBezTo>
                    <a:pt x="871" y="69"/>
                    <a:pt x="871" y="69"/>
                    <a:pt x="871" y="69"/>
                  </a:cubicBezTo>
                  <a:moveTo>
                    <a:pt x="361" y="62"/>
                  </a:moveTo>
                  <a:cubicBezTo>
                    <a:pt x="360" y="60"/>
                    <a:pt x="360" y="60"/>
                    <a:pt x="360" y="60"/>
                  </a:cubicBezTo>
                  <a:cubicBezTo>
                    <a:pt x="366" y="57"/>
                    <a:pt x="372" y="54"/>
                    <a:pt x="378" y="52"/>
                  </a:cubicBezTo>
                  <a:cubicBezTo>
                    <a:pt x="379" y="53"/>
                    <a:pt x="379" y="53"/>
                    <a:pt x="379" y="53"/>
                  </a:cubicBezTo>
                  <a:cubicBezTo>
                    <a:pt x="373" y="56"/>
                    <a:pt x="367" y="59"/>
                    <a:pt x="361" y="62"/>
                  </a:cubicBezTo>
                  <a:moveTo>
                    <a:pt x="843" y="54"/>
                  </a:moveTo>
                  <a:cubicBezTo>
                    <a:pt x="837" y="51"/>
                    <a:pt x="831" y="49"/>
                    <a:pt x="825" y="46"/>
                  </a:cubicBezTo>
                  <a:cubicBezTo>
                    <a:pt x="825" y="44"/>
                    <a:pt x="825" y="44"/>
                    <a:pt x="825" y="44"/>
                  </a:cubicBezTo>
                  <a:cubicBezTo>
                    <a:pt x="831" y="47"/>
                    <a:pt x="838" y="50"/>
                    <a:pt x="843" y="52"/>
                  </a:cubicBezTo>
                  <a:cubicBezTo>
                    <a:pt x="843" y="54"/>
                    <a:pt x="843" y="54"/>
                    <a:pt x="843" y="54"/>
                  </a:cubicBezTo>
                  <a:moveTo>
                    <a:pt x="390" y="48"/>
                  </a:moveTo>
                  <a:cubicBezTo>
                    <a:pt x="389" y="47"/>
                    <a:pt x="389" y="47"/>
                    <a:pt x="389" y="47"/>
                  </a:cubicBezTo>
                  <a:cubicBezTo>
                    <a:pt x="395" y="44"/>
                    <a:pt x="401" y="41"/>
                    <a:pt x="407" y="39"/>
                  </a:cubicBezTo>
                  <a:cubicBezTo>
                    <a:pt x="408" y="41"/>
                    <a:pt x="408" y="41"/>
                    <a:pt x="408" y="41"/>
                  </a:cubicBezTo>
                  <a:cubicBezTo>
                    <a:pt x="402" y="43"/>
                    <a:pt x="396" y="46"/>
                    <a:pt x="390" y="48"/>
                  </a:cubicBezTo>
                  <a:moveTo>
                    <a:pt x="814" y="41"/>
                  </a:moveTo>
                  <a:cubicBezTo>
                    <a:pt x="807" y="39"/>
                    <a:pt x="801" y="36"/>
                    <a:pt x="795" y="34"/>
                  </a:cubicBezTo>
                  <a:cubicBezTo>
                    <a:pt x="796" y="32"/>
                    <a:pt x="796" y="32"/>
                    <a:pt x="796" y="32"/>
                  </a:cubicBezTo>
                  <a:cubicBezTo>
                    <a:pt x="802" y="34"/>
                    <a:pt x="808" y="37"/>
                    <a:pt x="814" y="39"/>
                  </a:cubicBezTo>
                  <a:cubicBezTo>
                    <a:pt x="814" y="41"/>
                    <a:pt x="814" y="41"/>
                    <a:pt x="814" y="41"/>
                  </a:cubicBezTo>
                  <a:moveTo>
                    <a:pt x="419" y="36"/>
                  </a:moveTo>
                  <a:cubicBezTo>
                    <a:pt x="419" y="35"/>
                    <a:pt x="419" y="35"/>
                    <a:pt x="419" y="35"/>
                  </a:cubicBezTo>
                  <a:cubicBezTo>
                    <a:pt x="425" y="32"/>
                    <a:pt x="431" y="30"/>
                    <a:pt x="438" y="28"/>
                  </a:cubicBezTo>
                  <a:cubicBezTo>
                    <a:pt x="438" y="30"/>
                    <a:pt x="438" y="30"/>
                    <a:pt x="438" y="30"/>
                  </a:cubicBezTo>
                  <a:cubicBezTo>
                    <a:pt x="432" y="32"/>
                    <a:pt x="426" y="34"/>
                    <a:pt x="419" y="36"/>
                  </a:cubicBezTo>
                  <a:moveTo>
                    <a:pt x="784" y="30"/>
                  </a:moveTo>
                  <a:cubicBezTo>
                    <a:pt x="777" y="28"/>
                    <a:pt x="771" y="26"/>
                    <a:pt x="765" y="24"/>
                  </a:cubicBezTo>
                  <a:cubicBezTo>
                    <a:pt x="765" y="22"/>
                    <a:pt x="765" y="22"/>
                    <a:pt x="765" y="22"/>
                  </a:cubicBezTo>
                  <a:cubicBezTo>
                    <a:pt x="772" y="24"/>
                    <a:pt x="778" y="26"/>
                    <a:pt x="784" y="28"/>
                  </a:cubicBezTo>
                  <a:cubicBezTo>
                    <a:pt x="784" y="30"/>
                    <a:pt x="784" y="30"/>
                    <a:pt x="784" y="30"/>
                  </a:cubicBezTo>
                  <a:moveTo>
                    <a:pt x="450" y="26"/>
                  </a:moveTo>
                  <a:cubicBezTo>
                    <a:pt x="449" y="24"/>
                    <a:pt x="449" y="24"/>
                    <a:pt x="449" y="24"/>
                  </a:cubicBezTo>
                  <a:cubicBezTo>
                    <a:pt x="455" y="22"/>
                    <a:pt x="462" y="20"/>
                    <a:pt x="468" y="19"/>
                  </a:cubicBezTo>
                  <a:cubicBezTo>
                    <a:pt x="469" y="21"/>
                    <a:pt x="469" y="21"/>
                    <a:pt x="469" y="21"/>
                  </a:cubicBezTo>
                  <a:cubicBezTo>
                    <a:pt x="462" y="22"/>
                    <a:pt x="456" y="24"/>
                    <a:pt x="450" y="26"/>
                  </a:cubicBezTo>
                  <a:moveTo>
                    <a:pt x="753" y="21"/>
                  </a:moveTo>
                  <a:cubicBezTo>
                    <a:pt x="747" y="19"/>
                    <a:pt x="740" y="17"/>
                    <a:pt x="734" y="16"/>
                  </a:cubicBezTo>
                  <a:cubicBezTo>
                    <a:pt x="734" y="14"/>
                    <a:pt x="734" y="14"/>
                    <a:pt x="734" y="14"/>
                  </a:cubicBezTo>
                  <a:cubicBezTo>
                    <a:pt x="741" y="15"/>
                    <a:pt x="747" y="17"/>
                    <a:pt x="754" y="19"/>
                  </a:cubicBezTo>
                  <a:cubicBezTo>
                    <a:pt x="753" y="21"/>
                    <a:pt x="753" y="21"/>
                    <a:pt x="753" y="21"/>
                  </a:cubicBezTo>
                  <a:moveTo>
                    <a:pt x="480" y="18"/>
                  </a:moveTo>
                  <a:cubicBezTo>
                    <a:pt x="480" y="16"/>
                    <a:pt x="480" y="16"/>
                    <a:pt x="480" y="16"/>
                  </a:cubicBezTo>
                  <a:cubicBezTo>
                    <a:pt x="486" y="14"/>
                    <a:pt x="493" y="13"/>
                    <a:pt x="500" y="11"/>
                  </a:cubicBezTo>
                  <a:cubicBezTo>
                    <a:pt x="500" y="13"/>
                    <a:pt x="500" y="13"/>
                    <a:pt x="500" y="13"/>
                  </a:cubicBezTo>
                  <a:cubicBezTo>
                    <a:pt x="493" y="15"/>
                    <a:pt x="487" y="16"/>
                    <a:pt x="480" y="18"/>
                  </a:cubicBezTo>
                  <a:moveTo>
                    <a:pt x="722" y="13"/>
                  </a:moveTo>
                  <a:cubicBezTo>
                    <a:pt x="716" y="12"/>
                    <a:pt x="709" y="11"/>
                    <a:pt x="702" y="10"/>
                  </a:cubicBezTo>
                  <a:cubicBezTo>
                    <a:pt x="703" y="8"/>
                    <a:pt x="703" y="8"/>
                    <a:pt x="703" y="8"/>
                  </a:cubicBezTo>
                  <a:cubicBezTo>
                    <a:pt x="709" y="9"/>
                    <a:pt x="716" y="10"/>
                    <a:pt x="722" y="11"/>
                  </a:cubicBezTo>
                  <a:cubicBezTo>
                    <a:pt x="722" y="13"/>
                    <a:pt x="722" y="13"/>
                    <a:pt x="722" y="13"/>
                  </a:cubicBezTo>
                  <a:moveTo>
                    <a:pt x="512" y="11"/>
                  </a:moveTo>
                  <a:cubicBezTo>
                    <a:pt x="511" y="9"/>
                    <a:pt x="511" y="9"/>
                    <a:pt x="511" y="9"/>
                  </a:cubicBezTo>
                  <a:cubicBezTo>
                    <a:pt x="518" y="8"/>
                    <a:pt x="525" y="7"/>
                    <a:pt x="531" y="6"/>
                  </a:cubicBezTo>
                  <a:cubicBezTo>
                    <a:pt x="531" y="8"/>
                    <a:pt x="531" y="8"/>
                    <a:pt x="531" y="8"/>
                  </a:cubicBezTo>
                  <a:cubicBezTo>
                    <a:pt x="525" y="9"/>
                    <a:pt x="518" y="10"/>
                    <a:pt x="512" y="11"/>
                  </a:cubicBezTo>
                  <a:moveTo>
                    <a:pt x="691" y="8"/>
                  </a:moveTo>
                  <a:cubicBezTo>
                    <a:pt x="684" y="7"/>
                    <a:pt x="677" y="6"/>
                    <a:pt x="671" y="5"/>
                  </a:cubicBezTo>
                  <a:cubicBezTo>
                    <a:pt x="671" y="3"/>
                    <a:pt x="671" y="3"/>
                    <a:pt x="671" y="3"/>
                  </a:cubicBezTo>
                  <a:cubicBezTo>
                    <a:pt x="678" y="4"/>
                    <a:pt x="684" y="5"/>
                    <a:pt x="691" y="6"/>
                  </a:cubicBezTo>
                  <a:cubicBezTo>
                    <a:pt x="691" y="8"/>
                    <a:pt x="691" y="8"/>
                    <a:pt x="691" y="8"/>
                  </a:cubicBezTo>
                  <a:moveTo>
                    <a:pt x="543" y="6"/>
                  </a:moveTo>
                  <a:cubicBezTo>
                    <a:pt x="543" y="4"/>
                    <a:pt x="543" y="4"/>
                    <a:pt x="543" y="4"/>
                  </a:cubicBezTo>
                  <a:cubicBezTo>
                    <a:pt x="550" y="4"/>
                    <a:pt x="556" y="3"/>
                    <a:pt x="563" y="2"/>
                  </a:cubicBezTo>
                  <a:cubicBezTo>
                    <a:pt x="563" y="4"/>
                    <a:pt x="563" y="4"/>
                    <a:pt x="563" y="4"/>
                  </a:cubicBezTo>
                  <a:cubicBezTo>
                    <a:pt x="557" y="5"/>
                    <a:pt x="550" y="6"/>
                    <a:pt x="543" y="6"/>
                  </a:cubicBezTo>
                  <a:moveTo>
                    <a:pt x="659" y="4"/>
                  </a:moveTo>
                  <a:cubicBezTo>
                    <a:pt x="652" y="3"/>
                    <a:pt x="646" y="3"/>
                    <a:pt x="639" y="3"/>
                  </a:cubicBezTo>
                  <a:cubicBezTo>
                    <a:pt x="639" y="1"/>
                    <a:pt x="639" y="1"/>
                    <a:pt x="639" y="1"/>
                  </a:cubicBezTo>
                  <a:cubicBezTo>
                    <a:pt x="646" y="1"/>
                    <a:pt x="652" y="1"/>
                    <a:pt x="659" y="2"/>
                  </a:cubicBezTo>
                  <a:cubicBezTo>
                    <a:pt x="659" y="4"/>
                    <a:pt x="659" y="4"/>
                    <a:pt x="659" y="4"/>
                  </a:cubicBezTo>
                  <a:moveTo>
                    <a:pt x="575" y="3"/>
                  </a:moveTo>
                  <a:cubicBezTo>
                    <a:pt x="575" y="1"/>
                    <a:pt x="575" y="1"/>
                    <a:pt x="575" y="1"/>
                  </a:cubicBezTo>
                  <a:cubicBezTo>
                    <a:pt x="582" y="1"/>
                    <a:pt x="588" y="1"/>
                    <a:pt x="595" y="0"/>
                  </a:cubicBezTo>
                  <a:cubicBezTo>
                    <a:pt x="595" y="2"/>
                    <a:pt x="595" y="2"/>
                    <a:pt x="595" y="2"/>
                  </a:cubicBezTo>
                  <a:cubicBezTo>
                    <a:pt x="588" y="3"/>
                    <a:pt x="582" y="3"/>
                    <a:pt x="575" y="3"/>
                  </a:cubicBezTo>
                  <a:moveTo>
                    <a:pt x="627" y="2"/>
                  </a:moveTo>
                  <a:cubicBezTo>
                    <a:pt x="620" y="2"/>
                    <a:pt x="614" y="2"/>
                    <a:pt x="607" y="2"/>
                  </a:cubicBezTo>
                  <a:cubicBezTo>
                    <a:pt x="607" y="0"/>
                    <a:pt x="607" y="0"/>
                    <a:pt x="607" y="0"/>
                  </a:cubicBezTo>
                  <a:cubicBezTo>
                    <a:pt x="614" y="0"/>
                    <a:pt x="620" y="0"/>
                    <a:pt x="627" y="0"/>
                  </a:cubicBezTo>
                  <a:cubicBezTo>
                    <a:pt x="627" y="2"/>
                    <a:pt x="627" y="2"/>
                    <a:pt x="627" y="2"/>
                  </a:cubicBezTo>
                </a:path>
              </a:pathLst>
            </a:custGeom>
            <a:noFill/>
            <a:ln w="9525">
              <a:solidFill>
                <a:schemeClr val="tx2">
                  <a:lumMod val="20000"/>
                  <a:lumOff val="80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ïŝ1iďé">
              <a:extLst>
                <a:ext uri="{FF2B5EF4-FFF2-40B4-BE49-F238E27FC236}">
                  <a16:creationId xmlns:a16="http://schemas.microsoft.com/office/drawing/2014/main" id="{14B4E7A3-DF83-4C9B-8D9F-D4D2298C8CF5}"/>
                </a:ext>
              </a:extLst>
            </p:cNvPr>
            <p:cNvSpPr/>
            <p:nvPr/>
          </p:nvSpPr>
          <p:spPr bwMode="auto">
            <a:xfrm>
              <a:off x="6630987" y="1711325"/>
              <a:ext cx="1807528" cy="683035"/>
            </a:xfrm>
            <a:custGeom>
              <a:avLst/>
              <a:gdLst>
                <a:gd name="T0" fmla="*/ 0 w 836"/>
                <a:gd name="T1" fmla="*/ 225 h 225"/>
                <a:gd name="T2" fmla="*/ 228 w 836"/>
                <a:gd name="T3" fmla="*/ 0 h 225"/>
                <a:gd name="T4" fmla="*/ 836 w 836"/>
                <a:gd name="T5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36" h="225">
                  <a:moveTo>
                    <a:pt x="0" y="225"/>
                  </a:moveTo>
                  <a:lnTo>
                    <a:pt x="228" y="0"/>
                  </a:lnTo>
                  <a:lnTo>
                    <a:pt x="836" y="0"/>
                  </a:lnTo>
                </a:path>
              </a:pathLst>
            </a:custGeom>
            <a:no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íSļíḋê">
              <a:extLst>
                <a:ext uri="{FF2B5EF4-FFF2-40B4-BE49-F238E27FC236}">
                  <a16:creationId xmlns:a16="http://schemas.microsoft.com/office/drawing/2014/main" id="{D034D82D-ED52-48A6-A0D6-02D8A6AB3B77}"/>
                </a:ext>
              </a:extLst>
            </p:cNvPr>
            <p:cNvSpPr/>
            <p:nvPr/>
          </p:nvSpPr>
          <p:spPr bwMode="auto">
            <a:xfrm flipH="1">
              <a:off x="3774467" y="1711325"/>
              <a:ext cx="1502560" cy="903432"/>
            </a:xfrm>
            <a:custGeom>
              <a:avLst/>
              <a:gdLst>
                <a:gd name="T0" fmla="*/ 0 w 836"/>
                <a:gd name="T1" fmla="*/ 225 h 225"/>
                <a:gd name="T2" fmla="*/ 228 w 836"/>
                <a:gd name="T3" fmla="*/ 0 h 225"/>
                <a:gd name="T4" fmla="*/ 836 w 836"/>
                <a:gd name="T5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36" h="225">
                  <a:moveTo>
                    <a:pt x="0" y="225"/>
                  </a:moveTo>
                  <a:lnTo>
                    <a:pt x="228" y="0"/>
                  </a:lnTo>
                  <a:lnTo>
                    <a:pt x="836" y="0"/>
                  </a:lnTo>
                </a:path>
              </a:pathLst>
            </a:custGeom>
            <a:no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ísļiḓe">
              <a:extLst>
                <a:ext uri="{FF2B5EF4-FFF2-40B4-BE49-F238E27FC236}">
                  <a16:creationId xmlns:a16="http://schemas.microsoft.com/office/drawing/2014/main" id="{C6DC68D3-D08E-4103-9156-5D60711F43EE}"/>
                </a:ext>
              </a:extLst>
            </p:cNvPr>
            <p:cNvSpPr/>
            <p:nvPr/>
          </p:nvSpPr>
          <p:spPr bwMode="auto">
            <a:xfrm flipH="1" flipV="1">
              <a:off x="3774465" y="3697255"/>
              <a:ext cx="1502560" cy="470871"/>
            </a:xfrm>
            <a:custGeom>
              <a:avLst/>
              <a:gdLst>
                <a:gd name="T0" fmla="*/ 0 w 836"/>
                <a:gd name="T1" fmla="*/ 225 h 225"/>
                <a:gd name="T2" fmla="*/ 228 w 836"/>
                <a:gd name="T3" fmla="*/ 0 h 225"/>
                <a:gd name="T4" fmla="*/ 836 w 836"/>
                <a:gd name="T5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36" h="225">
                  <a:moveTo>
                    <a:pt x="0" y="225"/>
                  </a:moveTo>
                  <a:lnTo>
                    <a:pt x="228" y="0"/>
                  </a:lnTo>
                  <a:lnTo>
                    <a:pt x="836" y="0"/>
                  </a:lnTo>
                </a:path>
              </a:pathLst>
            </a:custGeom>
            <a:no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8" name="îŝľiḑè">
              <a:extLst>
                <a:ext uri="{FF2B5EF4-FFF2-40B4-BE49-F238E27FC236}">
                  <a16:creationId xmlns:a16="http://schemas.microsoft.com/office/drawing/2014/main" id="{34C65A62-9C4B-4249-8301-CB5A18F3AF38}"/>
                </a:ext>
              </a:extLst>
            </p:cNvPr>
            <p:cNvGrpSpPr/>
            <p:nvPr/>
          </p:nvGrpSpPr>
          <p:grpSpPr>
            <a:xfrm>
              <a:off x="8540747" y="1277438"/>
              <a:ext cx="2949578" cy="2084326"/>
              <a:chOff x="673100" y="1173257"/>
              <a:chExt cx="3101366" cy="2084326"/>
            </a:xfrm>
          </p:grpSpPr>
          <p:sp>
            <p:nvSpPr>
              <p:cNvPr id="31" name="îŝḷîḓé">
                <a:extLst>
                  <a:ext uri="{FF2B5EF4-FFF2-40B4-BE49-F238E27FC236}">
                    <a16:creationId xmlns:a16="http://schemas.microsoft.com/office/drawing/2014/main" id="{CB79FF4F-1B25-4B0D-8C0F-71D9ECAA0845}"/>
                  </a:ext>
                </a:extLst>
              </p:cNvPr>
              <p:cNvSpPr txBox="1"/>
              <p:nvPr/>
            </p:nvSpPr>
            <p:spPr bwMode="auto">
              <a:xfrm>
                <a:off x="673100" y="1173257"/>
                <a:ext cx="3101366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姚志远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íśḷïḋé">
                <a:extLst>
                  <a:ext uri="{FF2B5EF4-FFF2-40B4-BE49-F238E27FC236}">
                    <a16:creationId xmlns:a16="http://schemas.microsoft.com/office/drawing/2014/main" id="{46F8FC15-4B6E-4971-B29F-678006ABABBD}"/>
                  </a:ext>
                </a:extLst>
              </p:cNvPr>
              <p:cNvSpPr/>
              <p:nvPr/>
            </p:nvSpPr>
            <p:spPr bwMode="auto">
              <a:xfrm>
                <a:off x="673100" y="1615062"/>
                <a:ext cx="3101366" cy="16425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marR="0" lvl="0" indent="-171450" algn="l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负责撰写软件系统设计说明书</a:t>
                </a:r>
                <a:endPara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171450" marR="0" lvl="0" indent="-171450" algn="l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负责开发软件登录页面</a:t>
                </a:r>
                <a:endPara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171450" marR="0" lvl="0" indent="-171450" algn="l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负责软件主要功能（语音转文字，会议语音）开发</a:t>
                </a:r>
                <a:endPara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171450" marR="0" lvl="0" indent="-171450" algn="l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400" dirty="0">
                    <a:solidFill>
                      <a:srgbClr val="000000"/>
                    </a:solidFill>
                  </a:rPr>
                  <a:t>负责撰写软件总结文档</a:t>
                </a:r>
                <a:endPara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R="0" lvl="0" algn="l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endPara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1" name="íṣļiḑé">
              <a:extLst>
                <a:ext uri="{FF2B5EF4-FFF2-40B4-BE49-F238E27FC236}">
                  <a16:creationId xmlns:a16="http://schemas.microsoft.com/office/drawing/2014/main" id="{389FF924-5DC5-4D9B-A659-FDA102326FE2}"/>
                </a:ext>
              </a:extLst>
            </p:cNvPr>
            <p:cNvGrpSpPr/>
            <p:nvPr/>
          </p:nvGrpSpPr>
          <p:grpSpPr>
            <a:xfrm>
              <a:off x="701675" y="1277438"/>
              <a:ext cx="2949578" cy="2151562"/>
              <a:chOff x="673100" y="1173257"/>
              <a:chExt cx="3101366" cy="2151562"/>
            </a:xfrm>
          </p:grpSpPr>
          <p:sp>
            <p:nvSpPr>
              <p:cNvPr id="25" name="ïṡḷîde">
                <a:extLst>
                  <a:ext uri="{FF2B5EF4-FFF2-40B4-BE49-F238E27FC236}">
                    <a16:creationId xmlns:a16="http://schemas.microsoft.com/office/drawing/2014/main" id="{8CEC1B1E-6EB7-441E-94F5-B58EA6A63CF7}"/>
                  </a:ext>
                </a:extLst>
              </p:cNvPr>
              <p:cNvSpPr txBox="1"/>
              <p:nvPr/>
            </p:nvSpPr>
            <p:spPr bwMode="auto">
              <a:xfrm>
                <a:off x="673100" y="1173257"/>
                <a:ext cx="3101366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r" defTabSz="91376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邹宇航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íṣḷïḑê">
                <a:extLst>
                  <a:ext uri="{FF2B5EF4-FFF2-40B4-BE49-F238E27FC236}">
                    <a16:creationId xmlns:a16="http://schemas.microsoft.com/office/drawing/2014/main" id="{6BCEC819-338D-4D3E-968F-EA5E974830E8}"/>
                  </a:ext>
                </a:extLst>
              </p:cNvPr>
              <p:cNvSpPr/>
              <p:nvPr/>
            </p:nvSpPr>
            <p:spPr bwMode="auto">
              <a:xfrm>
                <a:off x="673100" y="1615063"/>
                <a:ext cx="3101366" cy="17097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marR="0" lvl="0" indent="-171450" algn="just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rPr>
                  <a:t>负责撰写软件计划书</a:t>
                </a:r>
                <a:endPara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</a:endParaRP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rPr>
                  <a:t>负责软件高级功能（声纹管理，关键词提取，翻译）开发，以及单元测试</a:t>
                </a:r>
                <a:endPara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</a:endParaRPr>
              </a:p>
              <a:p>
                <a:pPr marL="171450" marR="0" lvl="0" indent="-171450" algn="just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400" dirty="0">
                    <a:solidFill>
                      <a:srgbClr val="000000"/>
                    </a:solidFill>
                    <a:latin typeface="+mn-ea"/>
                  </a:rPr>
                  <a:t>负责功能页面开发</a:t>
                </a:r>
                <a:endPara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</a:endParaRPr>
              </a:p>
              <a:p>
                <a:pPr marR="0" lvl="0" algn="just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endPara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</p:grpSp>
        <p:grpSp>
          <p:nvGrpSpPr>
            <p:cNvPr id="22" name="îślîďè">
              <a:extLst>
                <a:ext uri="{FF2B5EF4-FFF2-40B4-BE49-F238E27FC236}">
                  <a16:creationId xmlns:a16="http://schemas.microsoft.com/office/drawing/2014/main" id="{0D561550-2FFE-46A7-B932-5741B46E0806}"/>
                </a:ext>
              </a:extLst>
            </p:cNvPr>
            <p:cNvGrpSpPr/>
            <p:nvPr/>
          </p:nvGrpSpPr>
          <p:grpSpPr>
            <a:xfrm>
              <a:off x="701675" y="3728538"/>
              <a:ext cx="2949578" cy="2304708"/>
              <a:chOff x="673100" y="1173257"/>
              <a:chExt cx="3101366" cy="2304708"/>
            </a:xfrm>
          </p:grpSpPr>
          <p:sp>
            <p:nvSpPr>
              <p:cNvPr id="23" name="i$1ïḓè">
                <a:extLst>
                  <a:ext uri="{FF2B5EF4-FFF2-40B4-BE49-F238E27FC236}">
                    <a16:creationId xmlns:a16="http://schemas.microsoft.com/office/drawing/2014/main" id="{3DE54232-863B-4C0E-AE7A-1C7141D61BC5}"/>
                  </a:ext>
                </a:extLst>
              </p:cNvPr>
              <p:cNvSpPr txBox="1"/>
              <p:nvPr/>
            </p:nvSpPr>
            <p:spPr bwMode="auto">
              <a:xfrm>
                <a:off x="673100" y="1173257"/>
                <a:ext cx="3101366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r" defTabSz="91376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文岳衡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islîdè">
                <a:extLst>
                  <a:ext uri="{FF2B5EF4-FFF2-40B4-BE49-F238E27FC236}">
                    <a16:creationId xmlns:a16="http://schemas.microsoft.com/office/drawing/2014/main" id="{9C1CA8BA-EE66-436E-9984-8610DD0209C2}"/>
                  </a:ext>
                </a:extLst>
              </p:cNvPr>
              <p:cNvSpPr/>
              <p:nvPr/>
            </p:nvSpPr>
            <p:spPr bwMode="auto">
              <a:xfrm>
                <a:off x="673100" y="1615062"/>
                <a:ext cx="3101366" cy="18629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marR="0" lvl="0" indent="-171450" algn="just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负责撰写软件测试方案书</a:t>
                </a:r>
                <a:endPara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171450" marR="0" lvl="0" indent="-171450" algn="just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400" dirty="0">
                    <a:solidFill>
                      <a:srgbClr val="000000"/>
                    </a:solidFill>
                  </a:rPr>
                  <a:t>负责软件实用功能（录音，声音处理，朗读打分）开发</a:t>
                </a:r>
                <a:endParaRPr lang="en-US" altLang="zh-CN" sz="1400" dirty="0">
                  <a:solidFill>
                    <a:srgbClr val="000000"/>
                  </a:solidFill>
                </a:endParaRPr>
              </a:p>
              <a:p>
                <a:pPr marL="171450" marR="0" lvl="0" indent="-171450" algn="just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负责软件开发完成后的联调测试</a:t>
                </a:r>
                <a:endPara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171450" marR="0" lvl="0" indent="-171450" algn="just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负责撰写软件试运行报告</a:t>
                </a:r>
                <a:endPara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27" name="ïŝ1iďé">
            <a:extLst>
              <a:ext uri="{FF2B5EF4-FFF2-40B4-BE49-F238E27FC236}">
                <a16:creationId xmlns:a16="http://schemas.microsoft.com/office/drawing/2014/main" id="{04B2DA8A-600D-4984-A905-CD573D367F41}"/>
              </a:ext>
            </a:extLst>
          </p:cNvPr>
          <p:cNvSpPr/>
          <p:nvPr/>
        </p:nvSpPr>
        <p:spPr bwMode="auto">
          <a:xfrm rot="13966207">
            <a:off x="6704060" y="3900798"/>
            <a:ext cx="1807528" cy="683035"/>
          </a:xfrm>
          <a:custGeom>
            <a:avLst/>
            <a:gdLst>
              <a:gd name="T0" fmla="*/ 0 w 836"/>
              <a:gd name="T1" fmla="*/ 225 h 225"/>
              <a:gd name="T2" fmla="*/ 228 w 836"/>
              <a:gd name="T3" fmla="*/ 0 h 225"/>
              <a:gd name="T4" fmla="*/ 836 w 836"/>
              <a:gd name="T5" fmla="*/ 0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36" h="225">
                <a:moveTo>
                  <a:pt x="0" y="225"/>
                </a:moveTo>
                <a:lnTo>
                  <a:pt x="228" y="0"/>
                </a:lnTo>
                <a:lnTo>
                  <a:pt x="836" y="0"/>
                </a:lnTo>
              </a:path>
            </a:pathLst>
          </a:custGeom>
          <a:noFill/>
          <a:ln w="3175" cap="rnd">
            <a:solidFill>
              <a:schemeClr val="bg1">
                <a:lumMod val="75000"/>
              </a:schemeClr>
            </a:solidFill>
            <a:prstDash val="solid"/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8" name="îŝḷîḓé">
            <a:extLst>
              <a:ext uri="{FF2B5EF4-FFF2-40B4-BE49-F238E27FC236}">
                <a16:creationId xmlns:a16="http://schemas.microsoft.com/office/drawing/2014/main" id="{E37F04A8-7A24-431E-81DC-FFAEF59708D7}"/>
              </a:ext>
            </a:extLst>
          </p:cNvPr>
          <p:cNvSpPr txBox="1"/>
          <p:nvPr/>
        </p:nvSpPr>
        <p:spPr bwMode="auto">
          <a:xfrm>
            <a:off x="8561728" y="3949440"/>
            <a:ext cx="2377450" cy="1164499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>
              <a:spcBef>
                <a:spcPct val="0"/>
              </a:spcBef>
              <a:defRPr/>
            </a:pPr>
            <a:r>
              <a:rPr lang="en-US" altLang="zh-CN" sz="2000" b="1" dirty="0">
                <a:solidFill>
                  <a:srgbClr val="000000"/>
                </a:solidFill>
              </a:rPr>
              <a:t>All are developers. All are leaders.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61849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 userDrawn="1"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项目工作说明</a:t>
            </a:r>
          </a:p>
        </p:txBody>
      </p:sp>
      <p:sp>
        <p:nvSpPr>
          <p:cNvPr id="39" name="文本框 76">
            <a:extLst>
              <a:ext uri="{FF2B5EF4-FFF2-40B4-BE49-F238E27FC236}">
                <a16:creationId xmlns:a16="http://schemas.microsoft.com/office/drawing/2014/main" id="{B742C7F2-FD1B-4A6C-8A03-E8D1A5C7C1CF}"/>
              </a:ext>
            </a:extLst>
          </p:cNvPr>
          <p:cNvSpPr txBox="1"/>
          <p:nvPr/>
        </p:nvSpPr>
        <p:spPr>
          <a:xfrm>
            <a:off x="2173178" y="1991626"/>
            <a:ext cx="1698172" cy="1783340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600" dirty="0">
                <a:solidFill>
                  <a:schemeClr val="accent1"/>
                </a:solidFill>
                <a:latin typeface="Impact" panose="020B0806030902050204" pitchFamily="34" charset="0"/>
              </a:rPr>
              <a:t>/03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B83BD15-4B2E-47EE-A157-04A88679CF19}"/>
              </a:ext>
            </a:extLst>
          </p:cNvPr>
          <p:cNvCxnSpPr>
            <a:cxnSpLocks/>
          </p:cNvCxnSpPr>
          <p:nvPr/>
        </p:nvCxnSpPr>
        <p:spPr>
          <a:xfrm>
            <a:off x="4525248" y="1846384"/>
            <a:ext cx="0" cy="24003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6A71063-2208-4CF8-A1A4-7FE8C2AA96FF}"/>
              </a:ext>
            </a:extLst>
          </p:cNvPr>
          <p:cNvSpPr txBox="1"/>
          <p:nvPr/>
        </p:nvSpPr>
        <p:spPr>
          <a:xfrm>
            <a:off x="4915625" y="3059668"/>
            <a:ext cx="2355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Statement Of Work</a:t>
            </a:r>
            <a:endParaRPr lang="zh-CN" alt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4527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AAD28-C37D-4A67-A9B9-7682DAEB1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项目工作说明 </a:t>
            </a:r>
            <a:r>
              <a:rPr lang="en-US" altLang="zh-CN" dirty="0"/>
              <a:t>– </a:t>
            </a:r>
            <a:r>
              <a:rPr lang="zh-CN" altLang="en-US" dirty="0"/>
              <a:t>项目目标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A31357-14C3-4796-B32A-C1B2D20FA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grpSp>
        <p:nvGrpSpPr>
          <p:cNvPr id="5" name="3b5280f3-9dd9-4e74-bf0a-af0a2b7e2d1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74107AF7-5A10-4158-B7D1-9B13DECE2B39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694330" y="1201056"/>
            <a:ext cx="9726247" cy="4952222"/>
            <a:chOff x="1101000" y="1201056"/>
            <a:chExt cx="9450000" cy="4811568"/>
          </a:xfrm>
        </p:grpSpPr>
        <p:sp>
          <p:nvSpPr>
            <p:cNvPr id="6" name="îšḻiḓé">
              <a:extLst>
                <a:ext uri="{FF2B5EF4-FFF2-40B4-BE49-F238E27FC236}">
                  <a16:creationId xmlns:a16="http://schemas.microsoft.com/office/drawing/2014/main" id="{63CCE0BB-0CD2-4361-B9B9-EFF5E4D29356}"/>
                </a:ext>
              </a:extLst>
            </p:cNvPr>
            <p:cNvSpPr/>
            <p:nvPr/>
          </p:nvSpPr>
          <p:spPr>
            <a:xfrm>
              <a:off x="6340879" y="1201056"/>
              <a:ext cx="4210121" cy="4811568"/>
            </a:xfrm>
            <a:custGeom>
              <a:avLst/>
              <a:gdLst>
                <a:gd name="connsiteX0" fmla="*/ 2323145 w 9034462"/>
                <a:gd name="connsiteY0" fmla="*/ 9034461 h 10325100"/>
                <a:gd name="connsiteX1" fmla="*/ 2323145 w 9034462"/>
                <a:gd name="connsiteY1" fmla="*/ 9163525 h 10325100"/>
                <a:gd name="connsiteX2" fmla="*/ 2968465 w 9034462"/>
                <a:gd name="connsiteY2" fmla="*/ 9550719 h 10325100"/>
                <a:gd name="connsiteX3" fmla="*/ 2968465 w 9034462"/>
                <a:gd name="connsiteY3" fmla="*/ 9421655 h 10325100"/>
                <a:gd name="connsiteX4" fmla="*/ 6453186 w 9034462"/>
                <a:gd name="connsiteY4" fmla="*/ 6195061 h 10325100"/>
                <a:gd name="connsiteX5" fmla="*/ 5936930 w 9034462"/>
                <a:gd name="connsiteY5" fmla="*/ 6840378 h 10325100"/>
                <a:gd name="connsiteX6" fmla="*/ 6065994 w 9034462"/>
                <a:gd name="connsiteY6" fmla="*/ 6840378 h 10325100"/>
                <a:gd name="connsiteX7" fmla="*/ 6582250 w 9034462"/>
                <a:gd name="connsiteY7" fmla="*/ 6195061 h 10325100"/>
                <a:gd name="connsiteX8" fmla="*/ 387192 w 9034462"/>
                <a:gd name="connsiteY8" fmla="*/ 5807870 h 10325100"/>
                <a:gd name="connsiteX9" fmla="*/ 387192 w 9034462"/>
                <a:gd name="connsiteY9" fmla="*/ 6840378 h 10325100"/>
                <a:gd name="connsiteX10" fmla="*/ 516253 w 9034462"/>
                <a:gd name="connsiteY10" fmla="*/ 6840378 h 10325100"/>
                <a:gd name="connsiteX11" fmla="*/ 516253 w 9034462"/>
                <a:gd name="connsiteY11" fmla="*/ 5807870 h 10325100"/>
                <a:gd name="connsiteX12" fmla="*/ 8001954 w 9034462"/>
                <a:gd name="connsiteY12" fmla="*/ 5291614 h 10325100"/>
                <a:gd name="connsiteX13" fmla="*/ 7872890 w 9034462"/>
                <a:gd name="connsiteY13" fmla="*/ 5678806 h 10325100"/>
                <a:gd name="connsiteX14" fmla="*/ 7872890 w 9034462"/>
                <a:gd name="connsiteY14" fmla="*/ 5936933 h 10325100"/>
                <a:gd name="connsiteX15" fmla="*/ 8001954 w 9034462"/>
                <a:gd name="connsiteY15" fmla="*/ 5936933 h 10325100"/>
                <a:gd name="connsiteX16" fmla="*/ 8131014 w 9034462"/>
                <a:gd name="connsiteY16" fmla="*/ 5420678 h 10325100"/>
                <a:gd name="connsiteX17" fmla="*/ 8131014 w 9034462"/>
                <a:gd name="connsiteY17" fmla="*/ 5291614 h 10325100"/>
                <a:gd name="connsiteX18" fmla="*/ 7098506 w 9034462"/>
                <a:gd name="connsiteY18" fmla="*/ 4775359 h 10325100"/>
                <a:gd name="connsiteX19" fmla="*/ 6582250 w 9034462"/>
                <a:gd name="connsiteY19" fmla="*/ 6065997 h 10325100"/>
                <a:gd name="connsiteX20" fmla="*/ 6969442 w 9034462"/>
                <a:gd name="connsiteY20" fmla="*/ 6065997 h 10325100"/>
                <a:gd name="connsiteX21" fmla="*/ 7356634 w 9034462"/>
                <a:gd name="connsiteY21" fmla="*/ 5162550 h 10325100"/>
                <a:gd name="connsiteX22" fmla="*/ 7227570 w 9034462"/>
                <a:gd name="connsiteY22" fmla="*/ 4775359 h 10325100"/>
                <a:gd name="connsiteX23" fmla="*/ 2065018 w 9034462"/>
                <a:gd name="connsiteY23" fmla="*/ 4000977 h 10325100"/>
                <a:gd name="connsiteX24" fmla="*/ 1677828 w 9034462"/>
                <a:gd name="connsiteY24" fmla="*/ 4775359 h 10325100"/>
                <a:gd name="connsiteX25" fmla="*/ 1806892 w 9034462"/>
                <a:gd name="connsiteY25" fmla="*/ 4775359 h 10325100"/>
                <a:gd name="connsiteX26" fmla="*/ 2194081 w 9034462"/>
                <a:gd name="connsiteY26" fmla="*/ 4000977 h 10325100"/>
                <a:gd name="connsiteX27" fmla="*/ 8647270 w 9034462"/>
                <a:gd name="connsiteY27" fmla="*/ 2581275 h 10325100"/>
                <a:gd name="connsiteX28" fmla="*/ 8905398 w 9034462"/>
                <a:gd name="connsiteY28" fmla="*/ 2581275 h 10325100"/>
                <a:gd name="connsiteX29" fmla="*/ 8905398 w 9034462"/>
                <a:gd name="connsiteY29" fmla="*/ 3226594 h 10325100"/>
                <a:gd name="connsiteX30" fmla="*/ 8647270 w 9034462"/>
                <a:gd name="connsiteY30" fmla="*/ 3226594 h 10325100"/>
                <a:gd name="connsiteX31" fmla="*/ 5420674 w 9034462"/>
                <a:gd name="connsiteY31" fmla="*/ 1935956 h 10325100"/>
                <a:gd name="connsiteX32" fmla="*/ 4904422 w 9034462"/>
                <a:gd name="connsiteY32" fmla="*/ 2194084 h 10325100"/>
                <a:gd name="connsiteX33" fmla="*/ 4775358 w 9034462"/>
                <a:gd name="connsiteY33" fmla="*/ 2065020 h 10325100"/>
                <a:gd name="connsiteX34" fmla="*/ 4775358 w 9034462"/>
                <a:gd name="connsiteY34" fmla="*/ 2194084 h 10325100"/>
                <a:gd name="connsiteX35" fmla="*/ 4904422 w 9034462"/>
                <a:gd name="connsiteY35" fmla="*/ 2323148 h 10325100"/>
                <a:gd name="connsiteX36" fmla="*/ 4000974 w 9034462"/>
                <a:gd name="connsiteY36" fmla="*/ 3097531 h 10325100"/>
                <a:gd name="connsiteX37" fmla="*/ 1935954 w 9034462"/>
                <a:gd name="connsiteY37" fmla="*/ 6711314 h 10325100"/>
                <a:gd name="connsiteX38" fmla="*/ 3097529 w 9034462"/>
                <a:gd name="connsiteY38" fmla="*/ 8518208 h 10325100"/>
                <a:gd name="connsiteX39" fmla="*/ 3226593 w 9034462"/>
                <a:gd name="connsiteY39" fmla="*/ 8518208 h 10325100"/>
                <a:gd name="connsiteX40" fmla="*/ 6453186 w 9034462"/>
                <a:gd name="connsiteY40" fmla="*/ 5549742 h 10325100"/>
                <a:gd name="connsiteX41" fmla="*/ 7098506 w 9034462"/>
                <a:gd name="connsiteY41" fmla="*/ 3484724 h 10325100"/>
                <a:gd name="connsiteX42" fmla="*/ 7098506 w 9034462"/>
                <a:gd name="connsiteY42" fmla="*/ 2452211 h 10325100"/>
                <a:gd name="connsiteX43" fmla="*/ 5807866 w 9034462"/>
                <a:gd name="connsiteY43" fmla="*/ 1935956 h 10325100"/>
                <a:gd name="connsiteX44" fmla="*/ 5678802 w 9034462"/>
                <a:gd name="connsiteY44" fmla="*/ 1935956 h 10325100"/>
                <a:gd name="connsiteX45" fmla="*/ 5549738 w 9034462"/>
                <a:gd name="connsiteY45" fmla="*/ 2065020 h 10325100"/>
                <a:gd name="connsiteX46" fmla="*/ 5420674 w 9034462"/>
                <a:gd name="connsiteY46" fmla="*/ 2065020 h 10325100"/>
                <a:gd name="connsiteX47" fmla="*/ 5549738 w 9034462"/>
                <a:gd name="connsiteY47" fmla="*/ 0 h 10325100"/>
                <a:gd name="connsiteX48" fmla="*/ 8389142 w 9034462"/>
                <a:gd name="connsiteY48" fmla="*/ 903445 h 10325100"/>
                <a:gd name="connsiteX49" fmla="*/ 8260078 w 9034462"/>
                <a:gd name="connsiteY49" fmla="*/ 1032509 h 10325100"/>
                <a:gd name="connsiteX50" fmla="*/ 8260078 w 9034462"/>
                <a:gd name="connsiteY50" fmla="*/ 1161573 h 10325100"/>
                <a:gd name="connsiteX51" fmla="*/ 8776334 w 9034462"/>
                <a:gd name="connsiteY51" fmla="*/ 1935956 h 10325100"/>
                <a:gd name="connsiteX52" fmla="*/ 8518206 w 9034462"/>
                <a:gd name="connsiteY52" fmla="*/ 1935956 h 10325100"/>
                <a:gd name="connsiteX53" fmla="*/ 8389142 w 9034462"/>
                <a:gd name="connsiteY53" fmla="*/ 1806894 h 10325100"/>
                <a:gd name="connsiteX54" fmla="*/ 8260078 w 9034462"/>
                <a:gd name="connsiteY54" fmla="*/ 1806894 h 10325100"/>
                <a:gd name="connsiteX55" fmla="*/ 8647270 w 9034462"/>
                <a:gd name="connsiteY55" fmla="*/ 4646295 h 10325100"/>
                <a:gd name="connsiteX56" fmla="*/ 8776334 w 9034462"/>
                <a:gd name="connsiteY56" fmla="*/ 4646295 h 10325100"/>
                <a:gd name="connsiteX57" fmla="*/ 9034462 w 9034462"/>
                <a:gd name="connsiteY57" fmla="*/ 4000977 h 10325100"/>
                <a:gd name="connsiteX58" fmla="*/ 9034462 w 9034462"/>
                <a:gd name="connsiteY58" fmla="*/ 4517231 h 10325100"/>
                <a:gd name="connsiteX59" fmla="*/ 7743826 w 9034462"/>
                <a:gd name="connsiteY59" fmla="*/ 7872889 h 10325100"/>
                <a:gd name="connsiteX60" fmla="*/ 7872890 w 9034462"/>
                <a:gd name="connsiteY60" fmla="*/ 7872889 h 10325100"/>
                <a:gd name="connsiteX61" fmla="*/ 5162550 w 9034462"/>
                <a:gd name="connsiteY61" fmla="*/ 10196036 h 10325100"/>
                <a:gd name="connsiteX62" fmla="*/ 4517230 w 9034462"/>
                <a:gd name="connsiteY62" fmla="*/ 10325100 h 10325100"/>
                <a:gd name="connsiteX63" fmla="*/ 4388166 w 9034462"/>
                <a:gd name="connsiteY63" fmla="*/ 10325100 h 10325100"/>
                <a:gd name="connsiteX64" fmla="*/ 516253 w 9034462"/>
                <a:gd name="connsiteY64" fmla="*/ 7872889 h 10325100"/>
                <a:gd name="connsiteX65" fmla="*/ 0 w 9034462"/>
                <a:gd name="connsiteY65" fmla="*/ 7098506 h 10325100"/>
                <a:gd name="connsiteX66" fmla="*/ 129064 w 9034462"/>
                <a:gd name="connsiteY66" fmla="*/ 6969442 h 10325100"/>
                <a:gd name="connsiteX67" fmla="*/ 0 w 9034462"/>
                <a:gd name="connsiteY67" fmla="*/ 6065997 h 10325100"/>
                <a:gd name="connsiteX68" fmla="*/ 0 w 9034462"/>
                <a:gd name="connsiteY68" fmla="*/ 5807870 h 10325100"/>
                <a:gd name="connsiteX69" fmla="*/ 2065018 w 9034462"/>
                <a:gd name="connsiteY69" fmla="*/ 2065020 h 10325100"/>
                <a:gd name="connsiteX70" fmla="*/ 2065018 w 9034462"/>
                <a:gd name="connsiteY70" fmla="*/ 2194084 h 10325100"/>
                <a:gd name="connsiteX71" fmla="*/ 516253 w 9034462"/>
                <a:gd name="connsiteY71" fmla="*/ 5033486 h 10325100"/>
                <a:gd name="connsiteX72" fmla="*/ 516253 w 9034462"/>
                <a:gd name="connsiteY72" fmla="*/ 5162550 h 10325100"/>
                <a:gd name="connsiteX73" fmla="*/ 645317 w 9034462"/>
                <a:gd name="connsiteY73" fmla="*/ 5162550 h 10325100"/>
                <a:gd name="connsiteX74" fmla="*/ 4130038 w 9034462"/>
                <a:gd name="connsiteY74" fmla="*/ 387192 h 10325100"/>
                <a:gd name="connsiteX75" fmla="*/ 3226593 w 9034462"/>
                <a:gd name="connsiteY75" fmla="*/ 903445 h 10325100"/>
                <a:gd name="connsiteX76" fmla="*/ 3097529 w 9034462"/>
                <a:gd name="connsiteY76" fmla="*/ 903445 h 10325100"/>
                <a:gd name="connsiteX77" fmla="*/ 5549738 w 9034462"/>
                <a:gd name="connsiteY77" fmla="*/ 0 h 1032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9034462" h="10325100">
                  <a:moveTo>
                    <a:pt x="2323145" y="9034461"/>
                  </a:moveTo>
                  <a:lnTo>
                    <a:pt x="2323145" y="9163525"/>
                  </a:lnTo>
                  <a:lnTo>
                    <a:pt x="2968465" y="9550719"/>
                  </a:lnTo>
                  <a:lnTo>
                    <a:pt x="2968465" y="9421655"/>
                  </a:lnTo>
                  <a:close/>
                  <a:moveTo>
                    <a:pt x="6453186" y="6195061"/>
                  </a:moveTo>
                  <a:lnTo>
                    <a:pt x="5936930" y="6840378"/>
                  </a:lnTo>
                  <a:lnTo>
                    <a:pt x="6065994" y="6840378"/>
                  </a:lnTo>
                  <a:lnTo>
                    <a:pt x="6582250" y="6195061"/>
                  </a:lnTo>
                  <a:close/>
                  <a:moveTo>
                    <a:pt x="387192" y="5807870"/>
                  </a:moveTo>
                  <a:lnTo>
                    <a:pt x="387192" y="6840378"/>
                  </a:lnTo>
                  <a:lnTo>
                    <a:pt x="516253" y="6840378"/>
                  </a:lnTo>
                  <a:lnTo>
                    <a:pt x="516253" y="5807870"/>
                  </a:lnTo>
                  <a:close/>
                  <a:moveTo>
                    <a:pt x="8001954" y="5291614"/>
                  </a:moveTo>
                  <a:lnTo>
                    <a:pt x="7872890" y="5678806"/>
                  </a:lnTo>
                  <a:lnTo>
                    <a:pt x="7872890" y="5936933"/>
                  </a:lnTo>
                  <a:lnTo>
                    <a:pt x="8001954" y="5936933"/>
                  </a:lnTo>
                  <a:lnTo>
                    <a:pt x="8131014" y="5420678"/>
                  </a:lnTo>
                  <a:lnTo>
                    <a:pt x="8131014" y="5291614"/>
                  </a:lnTo>
                  <a:close/>
                  <a:moveTo>
                    <a:pt x="7098506" y="4775359"/>
                  </a:moveTo>
                  <a:lnTo>
                    <a:pt x="6582250" y="6065997"/>
                  </a:lnTo>
                  <a:lnTo>
                    <a:pt x="6969442" y="6065997"/>
                  </a:lnTo>
                  <a:lnTo>
                    <a:pt x="7356634" y="5162550"/>
                  </a:lnTo>
                  <a:lnTo>
                    <a:pt x="7227570" y="4775359"/>
                  </a:lnTo>
                  <a:close/>
                  <a:moveTo>
                    <a:pt x="2065018" y="4000977"/>
                  </a:moveTo>
                  <a:lnTo>
                    <a:pt x="1677828" y="4775359"/>
                  </a:lnTo>
                  <a:lnTo>
                    <a:pt x="1806892" y="4775359"/>
                  </a:lnTo>
                  <a:lnTo>
                    <a:pt x="2194081" y="4000977"/>
                  </a:lnTo>
                  <a:close/>
                  <a:moveTo>
                    <a:pt x="8647270" y="2581275"/>
                  </a:moveTo>
                  <a:lnTo>
                    <a:pt x="8905398" y="2581275"/>
                  </a:lnTo>
                  <a:lnTo>
                    <a:pt x="8905398" y="3226594"/>
                  </a:lnTo>
                  <a:lnTo>
                    <a:pt x="8647270" y="3226594"/>
                  </a:lnTo>
                  <a:close/>
                  <a:moveTo>
                    <a:pt x="5420674" y="1935956"/>
                  </a:moveTo>
                  <a:lnTo>
                    <a:pt x="4904422" y="2194084"/>
                  </a:lnTo>
                  <a:lnTo>
                    <a:pt x="4775358" y="2065020"/>
                  </a:lnTo>
                  <a:lnTo>
                    <a:pt x="4775358" y="2194084"/>
                  </a:lnTo>
                  <a:lnTo>
                    <a:pt x="4904422" y="2323148"/>
                  </a:lnTo>
                  <a:lnTo>
                    <a:pt x="4000974" y="3097531"/>
                  </a:lnTo>
                  <a:cubicBezTo>
                    <a:pt x="3287329" y="3097531"/>
                    <a:pt x="2598989" y="4302127"/>
                    <a:pt x="1935954" y="6711314"/>
                  </a:cubicBezTo>
                  <a:cubicBezTo>
                    <a:pt x="1935954" y="7399654"/>
                    <a:pt x="2323145" y="8001952"/>
                    <a:pt x="3097529" y="8518208"/>
                  </a:cubicBezTo>
                  <a:lnTo>
                    <a:pt x="3226593" y="8518208"/>
                  </a:lnTo>
                  <a:cubicBezTo>
                    <a:pt x="4167998" y="8518208"/>
                    <a:pt x="5243530" y="7528718"/>
                    <a:pt x="6453186" y="5549742"/>
                  </a:cubicBezTo>
                  <a:cubicBezTo>
                    <a:pt x="6883398" y="4608336"/>
                    <a:pt x="7098506" y="3919995"/>
                    <a:pt x="7098506" y="3484724"/>
                  </a:cubicBezTo>
                  <a:lnTo>
                    <a:pt x="7098506" y="2452211"/>
                  </a:lnTo>
                  <a:cubicBezTo>
                    <a:pt x="7098506" y="2214329"/>
                    <a:pt x="6668290" y="2042244"/>
                    <a:pt x="5807866" y="1935956"/>
                  </a:cubicBezTo>
                  <a:lnTo>
                    <a:pt x="5678802" y="1935956"/>
                  </a:lnTo>
                  <a:lnTo>
                    <a:pt x="5549738" y="2065020"/>
                  </a:lnTo>
                  <a:lnTo>
                    <a:pt x="5420674" y="2065020"/>
                  </a:lnTo>
                  <a:close/>
                  <a:moveTo>
                    <a:pt x="5549738" y="0"/>
                  </a:moveTo>
                  <a:cubicBezTo>
                    <a:pt x="6562002" y="0"/>
                    <a:pt x="7508474" y="301149"/>
                    <a:pt x="8389142" y="903445"/>
                  </a:cubicBezTo>
                  <a:lnTo>
                    <a:pt x="8260078" y="1032509"/>
                  </a:lnTo>
                  <a:lnTo>
                    <a:pt x="8260078" y="1161573"/>
                  </a:lnTo>
                  <a:lnTo>
                    <a:pt x="8776334" y="1935956"/>
                  </a:lnTo>
                  <a:lnTo>
                    <a:pt x="8518206" y="1935956"/>
                  </a:lnTo>
                  <a:lnTo>
                    <a:pt x="8389142" y="1806894"/>
                  </a:lnTo>
                  <a:lnTo>
                    <a:pt x="8260078" y="1806894"/>
                  </a:lnTo>
                  <a:lnTo>
                    <a:pt x="8647270" y="4646295"/>
                  </a:lnTo>
                  <a:lnTo>
                    <a:pt x="8776334" y="4646295"/>
                  </a:lnTo>
                  <a:cubicBezTo>
                    <a:pt x="8776334" y="4216082"/>
                    <a:pt x="8862378" y="4000977"/>
                    <a:pt x="9034462" y="4000977"/>
                  </a:cubicBezTo>
                  <a:lnTo>
                    <a:pt x="9034462" y="4517231"/>
                  </a:lnTo>
                  <a:cubicBezTo>
                    <a:pt x="9034462" y="5003118"/>
                    <a:pt x="8604250" y="6121671"/>
                    <a:pt x="7743826" y="7872889"/>
                  </a:cubicBezTo>
                  <a:lnTo>
                    <a:pt x="7872890" y="7872889"/>
                  </a:lnTo>
                  <a:cubicBezTo>
                    <a:pt x="7265530" y="8708007"/>
                    <a:pt x="6362082" y="9482390"/>
                    <a:pt x="5162550" y="10196036"/>
                  </a:cubicBezTo>
                  <a:lnTo>
                    <a:pt x="4517230" y="10325100"/>
                  </a:lnTo>
                  <a:lnTo>
                    <a:pt x="4388166" y="10325100"/>
                  </a:lnTo>
                  <a:cubicBezTo>
                    <a:pt x="2343391" y="10325100"/>
                    <a:pt x="1052754" y="9507696"/>
                    <a:pt x="516253" y="7872889"/>
                  </a:cubicBezTo>
                  <a:lnTo>
                    <a:pt x="0" y="7098506"/>
                  </a:lnTo>
                  <a:lnTo>
                    <a:pt x="129064" y="6969442"/>
                  </a:lnTo>
                  <a:lnTo>
                    <a:pt x="0" y="6065997"/>
                  </a:lnTo>
                  <a:lnTo>
                    <a:pt x="0" y="5807870"/>
                  </a:lnTo>
                  <a:cubicBezTo>
                    <a:pt x="0" y="5094223"/>
                    <a:pt x="688341" y="3846608"/>
                    <a:pt x="2065018" y="2065020"/>
                  </a:cubicBezTo>
                  <a:lnTo>
                    <a:pt x="2065018" y="2194084"/>
                  </a:lnTo>
                  <a:cubicBezTo>
                    <a:pt x="1432353" y="3044386"/>
                    <a:pt x="916098" y="3990855"/>
                    <a:pt x="516253" y="5033486"/>
                  </a:cubicBezTo>
                  <a:lnTo>
                    <a:pt x="516253" y="5162550"/>
                  </a:lnTo>
                  <a:lnTo>
                    <a:pt x="645317" y="5162550"/>
                  </a:lnTo>
                  <a:cubicBezTo>
                    <a:pt x="959119" y="3902282"/>
                    <a:pt x="2120694" y="2310495"/>
                    <a:pt x="4130038" y="387192"/>
                  </a:cubicBezTo>
                  <a:lnTo>
                    <a:pt x="3226593" y="903445"/>
                  </a:lnTo>
                  <a:lnTo>
                    <a:pt x="3097529" y="903445"/>
                  </a:lnTo>
                  <a:cubicBezTo>
                    <a:pt x="3097529" y="508663"/>
                    <a:pt x="3914934" y="207514"/>
                    <a:pt x="5549738" y="0"/>
                  </a:cubicBezTo>
                  <a:close/>
                </a:path>
              </a:pathLst>
            </a:custGeom>
            <a:blipFill>
              <a:blip r:embed="rId3"/>
              <a:stretch>
                <a:fillRect l="-26269" r="-26111"/>
              </a:stretch>
            </a:blipFill>
            <a:ln w="38100" cap="flat" cmpd="sng" algn="ctr">
              <a:noFill/>
              <a:prstDash val="solid"/>
              <a:miter lim="800000"/>
            </a:ln>
            <a:effectLst>
              <a:outerShdw dist="38100" dir="8100000" sx="101000" sy="101000" algn="tr" rotWithShape="0">
                <a:schemeClr val="tx1"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" name="íś1ïďè">
              <a:extLst>
                <a:ext uri="{FF2B5EF4-FFF2-40B4-BE49-F238E27FC236}">
                  <a16:creationId xmlns:a16="http://schemas.microsoft.com/office/drawing/2014/main" id="{48D9846A-64B8-4124-8136-9CCD6596C3A7}"/>
                </a:ext>
              </a:extLst>
            </p:cNvPr>
            <p:cNvSpPr txBox="1"/>
            <p:nvPr/>
          </p:nvSpPr>
          <p:spPr>
            <a:xfrm>
              <a:off x="1101000" y="2616840"/>
              <a:ext cx="4680000" cy="1980000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>
                <a:lnSpc>
                  <a:spcPct val="150000"/>
                </a:lnSpc>
              </a:pPr>
              <a:endParaRPr lang="en-US" sz="1600" b="1" dirty="0"/>
            </a:p>
          </p:txBody>
        </p:sp>
      </p:grpSp>
      <p:sp>
        <p:nvSpPr>
          <p:cNvPr id="12" name="íş1ide">
            <a:extLst>
              <a:ext uri="{FF2B5EF4-FFF2-40B4-BE49-F238E27FC236}">
                <a16:creationId xmlns:a16="http://schemas.microsoft.com/office/drawing/2014/main" id="{31D7B57D-F530-4987-880D-C8A69F91064E}"/>
              </a:ext>
            </a:extLst>
          </p:cNvPr>
          <p:cNvSpPr/>
          <p:nvPr/>
        </p:nvSpPr>
        <p:spPr>
          <a:xfrm>
            <a:off x="1175339" y="1512201"/>
            <a:ext cx="4988043" cy="3917161"/>
          </a:xfrm>
          <a:prstGeom prst="roundRect">
            <a:avLst>
              <a:gd name="adj" fmla="val 2415"/>
            </a:avLst>
          </a:prstGeom>
          <a:solidFill>
            <a:schemeClr val="bg1">
              <a:lumMod val="95000"/>
              <a:alpha val="40000"/>
            </a:schemeClr>
          </a:solidFill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46800" anchor="t">
            <a:normAutofit/>
          </a:bodyPr>
          <a:lstStyle/>
          <a:p>
            <a:pPr lvl="0" indent="457200">
              <a:lnSpc>
                <a:spcPct val="120000"/>
              </a:lnSpc>
              <a:defRPr/>
            </a:pPr>
            <a:endParaRPr lang="en-US" altLang="zh-CN" dirty="0">
              <a:solidFill>
                <a:srgbClr val="333639"/>
              </a:solidFill>
            </a:endParaRPr>
          </a:p>
          <a:p>
            <a:pPr lvl="0" indent="457200">
              <a:lnSpc>
                <a:spcPct val="120000"/>
              </a:lnSpc>
              <a:defRPr/>
            </a:pPr>
            <a:r>
              <a:rPr lang="zh-CN" altLang="en-US" dirty="0">
                <a:solidFill>
                  <a:srgbClr val="333639"/>
                </a:solidFill>
              </a:rPr>
              <a:t>语言是我们生活中最常见，也是我们最擅长的表达方式，随着科技的发展，智能语音飞快地进入了我们的视线中，给我们的工作、学习提供了很大的便利。</a:t>
            </a:r>
          </a:p>
          <a:p>
            <a:pPr lvl="0" indent="457200">
              <a:lnSpc>
                <a:spcPct val="120000"/>
              </a:lnSpc>
              <a:defRPr/>
            </a:pPr>
            <a:r>
              <a:rPr lang="zh-CN" altLang="en-US" dirty="0">
                <a:solidFill>
                  <a:srgbClr val="333639"/>
                </a:solidFill>
              </a:rPr>
              <a:t>我们的目的是开发一款语音助手软件，可以解决生活中常见又令人头疼的问题：超长的会议，东西太多想记记不完；超长的文本，看完也不知道关键词是什么；大段文本的翻译等。</a:t>
            </a:r>
          </a:p>
        </p:txBody>
      </p:sp>
      <p:sp>
        <p:nvSpPr>
          <p:cNvPr id="11" name="ïŝḻiḑê">
            <a:extLst>
              <a:ext uri="{FF2B5EF4-FFF2-40B4-BE49-F238E27FC236}">
                <a16:creationId xmlns:a16="http://schemas.microsoft.com/office/drawing/2014/main" id="{4318DEFA-F776-4B5C-9B72-0DAF88EF450C}"/>
              </a:ext>
            </a:extLst>
          </p:cNvPr>
          <p:cNvSpPr/>
          <p:nvPr/>
        </p:nvSpPr>
        <p:spPr>
          <a:xfrm>
            <a:off x="1175339" y="1319563"/>
            <a:ext cx="4988043" cy="38527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 fontScale="85000" lnSpcReduction="20000"/>
          </a:bodyPr>
          <a:lstStyle/>
          <a:p>
            <a:pPr algn="ctr"/>
            <a:r>
              <a:rPr lang="zh-CN" altLang="en-US" sz="1600" b="1" dirty="0">
                <a:latin typeface="+mj-ea"/>
                <a:ea typeface="+mj-ea"/>
              </a:rPr>
              <a:t>项目目标</a:t>
            </a:r>
          </a:p>
        </p:txBody>
      </p:sp>
    </p:spTree>
    <p:extLst>
      <p:ext uri="{BB962C8B-B14F-4D97-AF65-F5344CB8AC3E}">
        <p14:creationId xmlns:p14="http://schemas.microsoft.com/office/powerpoint/2010/main" val="3886646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5560B6-6499-485A-9BDC-24D24C83F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项目工作说明 </a:t>
            </a:r>
            <a:r>
              <a:rPr lang="en-US" altLang="zh-CN" dirty="0"/>
              <a:t>– </a:t>
            </a:r>
            <a:r>
              <a:rPr lang="zh-CN" altLang="en-US" dirty="0"/>
              <a:t>项目工作范围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026F96-FA06-41BC-A203-F3E5EF61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grpSp>
        <p:nvGrpSpPr>
          <p:cNvPr id="5" name="e22e4612-40d6-4c35-b9b5-f2cf2189d39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CB06F20F-1EA3-46F3-B094-93EA99514465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6" y="1439863"/>
            <a:ext cx="10855112" cy="4829174"/>
            <a:chOff x="669926" y="1439862"/>
            <a:chExt cx="10855112" cy="4829174"/>
          </a:xfrm>
        </p:grpSpPr>
        <p:sp>
          <p:nvSpPr>
            <p:cNvPr id="6" name="îṩḷîḋé">
              <a:extLst>
                <a:ext uri="{FF2B5EF4-FFF2-40B4-BE49-F238E27FC236}">
                  <a16:creationId xmlns:a16="http://schemas.microsoft.com/office/drawing/2014/main" id="{C0F04E9B-C28A-47F1-A441-03BD25F48CDA}"/>
                </a:ext>
              </a:extLst>
            </p:cNvPr>
            <p:cNvSpPr/>
            <p:nvPr/>
          </p:nvSpPr>
          <p:spPr bwMode="auto">
            <a:xfrm>
              <a:off x="669926" y="5372852"/>
              <a:ext cx="10850856" cy="864436"/>
            </a:xfrm>
            <a:prstGeom prst="rect">
              <a:avLst/>
            </a:prstGeom>
            <a:solidFill>
              <a:schemeClr val="accent1"/>
            </a:solidFill>
            <a:ln w="28575" algn="ctr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algn="ctr" defTabSz="914400"/>
              <a:endParaRPr lang="zh-CN" altLang="en-US" sz="1600" b="1" kern="0" dirty="0">
                <a:solidFill>
                  <a:schemeClr val="bg1"/>
                </a:solidFill>
              </a:endParaRPr>
            </a:p>
          </p:txBody>
        </p:sp>
        <p:sp>
          <p:nvSpPr>
            <p:cNvPr id="7" name="íŝľîdè">
              <a:extLst>
                <a:ext uri="{FF2B5EF4-FFF2-40B4-BE49-F238E27FC236}">
                  <a16:creationId xmlns:a16="http://schemas.microsoft.com/office/drawing/2014/main" id="{12A7ED1E-D5E9-4789-8963-477454E2E2DC}"/>
                </a:ext>
              </a:extLst>
            </p:cNvPr>
            <p:cNvSpPr/>
            <p:nvPr/>
          </p:nvSpPr>
          <p:spPr bwMode="auto">
            <a:xfrm>
              <a:off x="669926" y="5416346"/>
              <a:ext cx="3541250" cy="820942"/>
            </a:xfrm>
            <a:prstGeom prst="rect">
              <a:avLst/>
            </a:prstGeom>
            <a:noFill/>
            <a:ln w="28575" algn="ctr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en-US"/>
              </a:defPPr>
              <a:lvl1pPr marL="0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1pPr>
              <a:lvl2pPr marL="609585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2pPr>
              <a:lvl3pPr marL="1219170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3pPr>
              <a:lvl4pPr marL="1828754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4pPr>
              <a:lvl5pPr marL="2438339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5pPr>
              <a:lvl6pPr marL="3047924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6pPr>
              <a:lvl7pPr marL="3657509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7pPr>
              <a:lvl8pPr marL="4267093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8pPr>
              <a:lvl9pPr marL="4876678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9pPr>
            </a:lstStyle>
            <a:p>
              <a:pPr lvl="0" algn="ctr" defTabSz="914400"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Part </a:t>
              </a:r>
              <a:r>
                <a:rPr lang="en-US" altLang="zh-CN" sz="1600" b="1" kern="0" dirty="0">
                  <a:solidFill>
                    <a:schemeClr val="bg1"/>
                  </a:solidFill>
                </a:rPr>
                <a:t>A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8" name="íšḷîďe">
              <a:extLst>
                <a:ext uri="{FF2B5EF4-FFF2-40B4-BE49-F238E27FC236}">
                  <a16:creationId xmlns:a16="http://schemas.microsoft.com/office/drawing/2014/main" id="{3EE19D04-F2FA-4579-B608-9DFA100833CD}"/>
                </a:ext>
              </a:extLst>
            </p:cNvPr>
            <p:cNvSpPr/>
            <p:nvPr/>
          </p:nvSpPr>
          <p:spPr bwMode="auto">
            <a:xfrm>
              <a:off x="7971698" y="5416346"/>
              <a:ext cx="3548790" cy="790059"/>
            </a:xfrm>
            <a:prstGeom prst="rect">
              <a:avLst/>
            </a:prstGeom>
            <a:noFill/>
            <a:ln w="28575" algn="ctr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en-US"/>
              </a:defPPr>
              <a:lvl1pPr marL="0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1pPr>
              <a:lvl2pPr marL="609585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2pPr>
              <a:lvl3pPr marL="1219170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3pPr>
              <a:lvl4pPr marL="1828754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4pPr>
              <a:lvl5pPr marL="2438339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5pPr>
              <a:lvl6pPr marL="3047924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6pPr>
              <a:lvl7pPr marL="3657509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7pPr>
              <a:lvl8pPr marL="4267093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8pPr>
              <a:lvl9pPr marL="4876678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9pPr>
            </a:lstStyle>
            <a:p>
              <a:pPr lvl="0" algn="ctr" defTabSz="914400"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Part B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9" name="ïṥļîḑe">
              <a:extLst>
                <a:ext uri="{FF2B5EF4-FFF2-40B4-BE49-F238E27FC236}">
                  <a16:creationId xmlns:a16="http://schemas.microsoft.com/office/drawing/2014/main" id="{6EB6610A-9CA2-4B26-B51B-60989E4BF50B}"/>
                </a:ext>
              </a:extLst>
            </p:cNvPr>
            <p:cNvSpPr/>
            <p:nvPr/>
          </p:nvSpPr>
          <p:spPr>
            <a:xfrm>
              <a:off x="669926" y="1439863"/>
              <a:ext cx="3541250" cy="680721"/>
            </a:xfrm>
            <a:prstGeom prst="rect">
              <a:avLst/>
            </a:prstGeom>
            <a:ln w="12700">
              <a:noFill/>
              <a:prstDash val="dash"/>
            </a:ln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en-US"/>
              </a:defPPr>
              <a:lvl1pPr marL="0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1pPr>
              <a:lvl2pPr marL="609585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2pPr>
              <a:lvl3pPr marL="1219170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3pPr>
              <a:lvl4pPr marL="1828754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4pPr>
              <a:lvl5pPr marL="2438339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5pPr>
              <a:lvl6pPr marL="3047924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6pPr>
              <a:lvl7pPr marL="3657509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7pPr>
              <a:lvl8pPr marL="4267093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8pPr>
              <a:lvl9pPr marL="4876678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9pPr>
            </a:lstStyle>
            <a:p>
              <a:pPr marL="172800" indent="-172800" algn="ctr">
                <a:buFont typeface="Arial" panose="020B0604020202020204" pitchFamily="34" charset="0"/>
                <a:buChar char="•"/>
              </a:pPr>
              <a:r>
                <a:rPr lang="zh-CN" altLang="en-US" sz="1800" dirty="0"/>
                <a:t>语音转文字</a:t>
              </a:r>
              <a:endParaRPr lang="en-US" altLang="zh-CN" sz="1800" dirty="0"/>
            </a:p>
          </p:txBody>
        </p:sp>
        <p:sp>
          <p:nvSpPr>
            <p:cNvPr id="10" name="íṧḻíḍè">
              <a:extLst>
                <a:ext uri="{FF2B5EF4-FFF2-40B4-BE49-F238E27FC236}">
                  <a16:creationId xmlns:a16="http://schemas.microsoft.com/office/drawing/2014/main" id="{44DCA52F-72FC-4E1A-8C65-9621A32FA302}"/>
                </a:ext>
              </a:extLst>
            </p:cNvPr>
            <p:cNvSpPr/>
            <p:nvPr/>
          </p:nvSpPr>
          <p:spPr>
            <a:xfrm>
              <a:off x="669926" y="2493004"/>
              <a:ext cx="3541250" cy="680721"/>
            </a:xfrm>
            <a:prstGeom prst="rect">
              <a:avLst/>
            </a:prstGeom>
            <a:ln w="12700">
              <a:noFill/>
              <a:prstDash val="dash"/>
            </a:ln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en-US"/>
              </a:defPPr>
              <a:lvl1pPr marL="0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1pPr>
              <a:lvl2pPr marL="609585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2pPr>
              <a:lvl3pPr marL="1219170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3pPr>
              <a:lvl4pPr marL="1828754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4pPr>
              <a:lvl5pPr marL="2438339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5pPr>
              <a:lvl6pPr marL="3047924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6pPr>
              <a:lvl7pPr marL="3657509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7pPr>
              <a:lvl8pPr marL="4267093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8pPr>
              <a:lvl9pPr marL="4876678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9pPr>
            </a:lstStyle>
            <a:p>
              <a:pPr marL="172800" indent="-172800" algn="ctr">
                <a:buFont typeface="Arial" panose="020B0604020202020204" pitchFamily="34" charset="0"/>
                <a:buChar char="•"/>
              </a:pPr>
              <a:r>
                <a:rPr lang="zh-CN" altLang="en-US" sz="1800" dirty="0"/>
                <a:t>会议语音</a:t>
              </a:r>
              <a:endParaRPr lang="en-US" altLang="zh-CN" sz="1800" dirty="0"/>
            </a:p>
          </p:txBody>
        </p:sp>
        <p:sp>
          <p:nvSpPr>
            <p:cNvPr id="11" name="iŝlîďê">
              <a:extLst>
                <a:ext uri="{FF2B5EF4-FFF2-40B4-BE49-F238E27FC236}">
                  <a16:creationId xmlns:a16="http://schemas.microsoft.com/office/drawing/2014/main" id="{25C5696C-BD9C-47E2-B9AB-C2011C7A49AE}"/>
                </a:ext>
              </a:extLst>
            </p:cNvPr>
            <p:cNvSpPr/>
            <p:nvPr/>
          </p:nvSpPr>
          <p:spPr>
            <a:xfrm>
              <a:off x="669926" y="3546145"/>
              <a:ext cx="3541250" cy="680721"/>
            </a:xfrm>
            <a:prstGeom prst="rect">
              <a:avLst/>
            </a:prstGeom>
            <a:ln w="12700">
              <a:noFill/>
              <a:prstDash val="dash"/>
            </a:ln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en-US"/>
              </a:defPPr>
              <a:lvl1pPr marL="0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1pPr>
              <a:lvl2pPr marL="609585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2pPr>
              <a:lvl3pPr marL="1219170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3pPr>
              <a:lvl4pPr marL="1828754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4pPr>
              <a:lvl5pPr marL="2438339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5pPr>
              <a:lvl6pPr marL="3047924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6pPr>
              <a:lvl7pPr marL="3657509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7pPr>
              <a:lvl8pPr marL="4267093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8pPr>
              <a:lvl9pPr marL="4876678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9pPr>
            </a:lstStyle>
            <a:p>
              <a:pPr marL="172800" indent="-172800" algn="ctr">
                <a:buFont typeface="Arial" panose="020B0604020202020204" pitchFamily="34" charset="0"/>
                <a:buChar char="•"/>
              </a:pPr>
              <a:r>
                <a:rPr lang="zh-CN" altLang="en-US" sz="1800" dirty="0"/>
                <a:t>声纹管理</a:t>
              </a:r>
              <a:endParaRPr lang="en-US" altLang="zh-CN" sz="1800" dirty="0"/>
            </a:p>
          </p:txBody>
        </p:sp>
        <p:sp>
          <p:nvSpPr>
            <p:cNvPr id="12" name="iṩḷiďè">
              <a:extLst>
                <a:ext uri="{FF2B5EF4-FFF2-40B4-BE49-F238E27FC236}">
                  <a16:creationId xmlns:a16="http://schemas.microsoft.com/office/drawing/2014/main" id="{CF16A342-B63D-40D2-A761-87CEFB688D06}"/>
                </a:ext>
              </a:extLst>
            </p:cNvPr>
            <p:cNvSpPr/>
            <p:nvPr/>
          </p:nvSpPr>
          <p:spPr>
            <a:xfrm>
              <a:off x="669926" y="4599287"/>
              <a:ext cx="3541250" cy="680721"/>
            </a:xfrm>
            <a:prstGeom prst="rect">
              <a:avLst/>
            </a:prstGeom>
            <a:ln w="12700">
              <a:noFill/>
              <a:prstDash val="dash"/>
            </a:ln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en-US"/>
              </a:defPPr>
              <a:lvl1pPr marL="0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1pPr>
              <a:lvl2pPr marL="609585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2pPr>
              <a:lvl3pPr marL="1219170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3pPr>
              <a:lvl4pPr marL="1828754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4pPr>
              <a:lvl5pPr marL="2438339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5pPr>
              <a:lvl6pPr marL="3047924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6pPr>
              <a:lvl7pPr marL="3657509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7pPr>
              <a:lvl8pPr marL="4267093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8pPr>
              <a:lvl9pPr marL="4876678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9pPr>
            </a:lstStyle>
            <a:p>
              <a:pPr marL="172800" indent="-172800" algn="ctr">
                <a:buFont typeface="Arial" panose="020B0604020202020204" pitchFamily="34" charset="0"/>
                <a:buChar char="•"/>
              </a:pPr>
              <a:r>
                <a:rPr lang="zh-CN" altLang="en-US" sz="1800" dirty="0"/>
                <a:t>关键词提取</a:t>
              </a:r>
              <a:endParaRPr lang="en-US" altLang="zh-CN" sz="1800" dirty="0"/>
            </a:p>
          </p:txBody>
        </p:sp>
        <p:grpSp>
          <p:nvGrpSpPr>
            <p:cNvPr id="13" name="îšľîḓè">
              <a:extLst>
                <a:ext uri="{FF2B5EF4-FFF2-40B4-BE49-F238E27FC236}">
                  <a16:creationId xmlns:a16="http://schemas.microsoft.com/office/drawing/2014/main" id="{F3E65A8B-5358-4F96-88A1-8FD9AC5CD919}"/>
                </a:ext>
              </a:extLst>
            </p:cNvPr>
            <p:cNvGrpSpPr/>
            <p:nvPr/>
          </p:nvGrpSpPr>
          <p:grpSpPr>
            <a:xfrm>
              <a:off x="4211176" y="1439862"/>
              <a:ext cx="3769648" cy="4829174"/>
              <a:chOff x="4211176" y="1439862"/>
              <a:chExt cx="3769648" cy="4829174"/>
            </a:xfrm>
          </p:grpSpPr>
          <p:sp>
            <p:nvSpPr>
              <p:cNvPr id="24" name="î$ľíḑê">
                <a:extLst>
                  <a:ext uri="{FF2B5EF4-FFF2-40B4-BE49-F238E27FC236}">
                    <a16:creationId xmlns:a16="http://schemas.microsoft.com/office/drawing/2014/main" id="{B3B32B17-E977-4956-A01C-16C05645E49E}"/>
                  </a:ext>
                </a:extLst>
              </p:cNvPr>
              <p:cNvSpPr/>
              <p:nvPr/>
            </p:nvSpPr>
            <p:spPr bwMode="auto">
              <a:xfrm>
                <a:off x="5598476" y="2260428"/>
                <a:ext cx="998012" cy="437578"/>
              </a:xfrm>
              <a:custGeom>
                <a:avLst/>
                <a:gdLst>
                  <a:gd name="T0" fmla="*/ 1065832 w 21600"/>
                  <a:gd name="T1" fmla="*/ 370019 h 21600"/>
                  <a:gd name="T2" fmla="*/ 1065832 w 21600"/>
                  <a:gd name="T3" fmla="*/ 370019 h 21600"/>
                  <a:gd name="T4" fmla="*/ 1065832 w 21600"/>
                  <a:gd name="T5" fmla="*/ 370019 h 21600"/>
                  <a:gd name="T6" fmla="*/ 1065832 w 21600"/>
                  <a:gd name="T7" fmla="*/ 370019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0" y="9469"/>
                    </a:lnTo>
                    <a:lnTo>
                      <a:pt x="10800" y="21600"/>
                    </a:lnTo>
                    <a:lnTo>
                      <a:pt x="21600" y="9469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grpSp>
            <p:nvGrpSpPr>
              <p:cNvPr id="25" name="i$ḷïdé">
                <a:extLst>
                  <a:ext uri="{FF2B5EF4-FFF2-40B4-BE49-F238E27FC236}">
                    <a16:creationId xmlns:a16="http://schemas.microsoft.com/office/drawing/2014/main" id="{1FEB3DD0-58CE-4C95-A237-925092D61940}"/>
                  </a:ext>
                </a:extLst>
              </p:cNvPr>
              <p:cNvGrpSpPr/>
              <p:nvPr/>
            </p:nvGrpSpPr>
            <p:grpSpPr>
              <a:xfrm>
                <a:off x="4211176" y="1439862"/>
                <a:ext cx="3769648" cy="4829174"/>
                <a:chOff x="4211176" y="1229298"/>
                <a:chExt cx="3769648" cy="5039739"/>
              </a:xfrm>
            </p:grpSpPr>
            <p:sp>
              <p:nvSpPr>
                <p:cNvPr id="30" name="ísļïḍé">
                  <a:extLst>
                    <a:ext uri="{FF2B5EF4-FFF2-40B4-BE49-F238E27FC236}">
                      <a16:creationId xmlns:a16="http://schemas.microsoft.com/office/drawing/2014/main" id="{581CD01C-74D7-4BC9-AAA7-70B07462DEE7}"/>
                    </a:ext>
                  </a:extLst>
                </p:cNvPr>
                <p:cNvSpPr/>
                <p:nvPr/>
              </p:nvSpPr>
              <p:spPr bwMode="auto">
                <a:xfrm>
                  <a:off x="6095625" y="4468813"/>
                  <a:ext cx="1885199" cy="1800224"/>
                </a:xfrm>
                <a:custGeom>
                  <a:avLst/>
                  <a:gdLst>
                    <a:gd name="T0" fmla="*/ 1990605 w 21600"/>
                    <a:gd name="T1" fmla="*/ 1523119 h 21600"/>
                    <a:gd name="T2" fmla="*/ 1990605 w 21600"/>
                    <a:gd name="T3" fmla="*/ 1523119 h 21600"/>
                    <a:gd name="T4" fmla="*/ 1990605 w 21600"/>
                    <a:gd name="T5" fmla="*/ 1523119 h 21600"/>
                    <a:gd name="T6" fmla="*/ 1990605 w 21600"/>
                    <a:gd name="T7" fmla="*/ 1523119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6858" y="0"/>
                      </a:moveTo>
                      <a:lnTo>
                        <a:pt x="0" y="8486"/>
                      </a:lnTo>
                      <a:lnTo>
                        <a:pt x="0" y="21599"/>
                      </a:lnTo>
                      <a:lnTo>
                        <a:pt x="21599" y="10727"/>
                      </a:lnTo>
                      <a:lnTo>
                        <a:pt x="16858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1" name="ïşḻîḋè">
                  <a:extLst>
                    <a:ext uri="{FF2B5EF4-FFF2-40B4-BE49-F238E27FC236}">
                      <a16:creationId xmlns:a16="http://schemas.microsoft.com/office/drawing/2014/main" id="{991135E3-CE0F-4EAB-82AC-58D1F1738EFF}"/>
                    </a:ext>
                  </a:extLst>
                </p:cNvPr>
                <p:cNvSpPr/>
                <p:nvPr/>
              </p:nvSpPr>
              <p:spPr bwMode="auto">
                <a:xfrm>
                  <a:off x="4629150" y="3902282"/>
                  <a:ext cx="2940507" cy="1290665"/>
                </a:xfrm>
                <a:custGeom>
                  <a:avLst/>
                  <a:gdLst>
                    <a:gd name="T0" fmla="*/ 3112106 w 21600"/>
                    <a:gd name="T1" fmla="*/ 1081025 h 21600"/>
                    <a:gd name="T2" fmla="*/ 3112106 w 21600"/>
                    <a:gd name="T3" fmla="*/ 1081025 h 21600"/>
                    <a:gd name="T4" fmla="*/ 3112106 w 21600"/>
                    <a:gd name="T5" fmla="*/ 1081025 h 21600"/>
                    <a:gd name="T6" fmla="*/ 3112106 w 21600"/>
                    <a:gd name="T7" fmla="*/ 1081025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lnTo>
                        <a:pt x="0" y="9469"/>
                      </a:lnTo>
                      <a:lnTo>
                        <a:pt x="10800" y="21600"/>
                      </a:lnTo>
                      <a:lnTo>
                        <a:pt x="21600" y="9469"/>
                      </a:lnTo>
                      <a:lnTo>
                        <a:pt x="10800" y="0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2" name="ïSlïḋè">
                  <a:extLst>
                    <a:ext uri="{FF2B5EF4-FFF2-40B4-BE49-F238E27FC236}">
                      <a16:creationId xmlns:a16="http://schemas.microsoft.com/office/drawing/2014/main" id="{A60D8D80-8709-42D1-AF90-3CCA96B20C68}"/>
                    </a:ext>
                  </a:extLst>
                </p:cNvPr>
                <p:cNvSpPr/>
                <p:nvPr/>
              </p:nvSpPr>
              <p:spPr bwMode="auto">
                <a:xfrm>
                  <a:off x="4211176" y="4478337"/>
                  <a:ext cx="1885199" cy="1790700"/>
                </a:xfrm>
                <a:custGeom>
                  <a:avLst/>
                  <a:gdLst>
                    <a:gd name="T0" fmla="*/ 1990605 w 21600"/>
                    <a:gd name="T1" fmla="*/ 1523119 h 21600"/>
                    <a:gd name="T2" fmla="*/ 1990605 w 21600"/>
                    <a:gd name="T3" fmla="*/ 1523119 h 21600"/>
                    <a:gd name="T4" fmla="*/ 1990605 w 21600"/>
                    <a:gd name="T5" fmla="*/ 1523119 h 21600"/>
                    <a:gd name="T6" fmla="*/ 1990605 w 21600"/>
                    <a:gd name="T7" fmla="*/ 1523119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4741" y="0"/>
                      </a:moveTo>
                      <a:lnTo>
                        <a:pt x="0" y="10727"/>
                      </a:lnTo>
                      <a:lnTo>
                        <a:pt x="21599" y="21599"/>
                      </a:lnTo>
                      <a:lnTo>
                        <a:pt x="21599" y="8486"/>
                      </a:lnTo>
                      <a:lnTo>
                        <a:pt x="4741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3" name="ïšḻïḑé">
                  <a:extLst>
                    <a:ext uri="{FF2B5EF4-FFF2-40B4-BE49-F238E27FC236}">
                      <a16:creationId xmlns:a16="http://schemas.microsoft.com/office/drawing/2014/main" id="{0017DA95-82B2-4CCE-A5EE-9946C3584253}"/>
                    </a:ext>
                  </a:extLst>
                </p:cNvPr>
                <p:cNvSpPr/>
                <p:nvPr/>
              </p:nvSpPr>
              <p:spPr bwMode="auto">
                <a:xfrm>
                  <a:off x="5131836" y="2976841"/>
                  <a:ext cx="1928334" cy="846531"/>
                </a:xfrm>
                <a:custGeom>
                  <a:avLst/>
                  <a:gdLst>
                    <a:gd name="T0" fmla="*/ 2104537 w 21600"/>
                    <a:gd name="T1" fmla="*/ 731139 h 21600"/>
                    <a:gd name="T2" fmla="*/ 2104537 w 21600"/>
                    <a:gd name="T3" fmla="*/ 731139 h 21600"/>
                    <a:gd name="T4" fmla="*/ 2104537 w 21600"/>
                    <a:gd name="T5" fmla="*/ 731139 h 21600"/>
                    <a:gd name="T6" fmla="*/ 2104537 w 21600"/>
                    <a:gd name="T7" fmla="*/ 731139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lnTo>
                        <a:pt x="0" y="9469"/>
                      </a:lnTo>
                      <a:lnTo>
                        <a:pt x="10800" y="21600"/>
                      </a:lnTo>
                      <a:lnTo>
                        <a:pt x="21600" y="9469"/>
                      </a:lnTo>
                      <a:lnTo>
                        <a:pt x="10800" y="0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4" name="íṧļiďè">
                  <a:extLst>
                    <a:ext uri="{FF2B5EF4-FFF2-40B4-BE49-F238E27FC236}">
                      <a16:creationId xmlns:a16="http://schemas.microsoft.com/office/drawing/2014/main" id="{2DE6B981-8B45-4D02-92F8-429B19809830}"/>
                    </a:ext>
                  </a:extLst>
                </p:cNvPr>
                <p:cNvSpPr/>
                <p:nvPr/>
              </p:nvSpPr>
              <p:spPr bwMode="auto">
                <a:xfrm>
                  <a:off x="6095627" y="3354990"/>
                  <a:ext cx="1385337" cy="1578599"/>
                </a:xfrm>
                <a:custGeom>
                  <a:avLst/>
                  <a:gdLst>
                    <a:gd name="T0" fmla="*/ 1463094 w 21600"/>
                    <a:gd name="T1" fmla="*/ 1319385 h 21600"/>
                    <a:gd name="T2" fmla="*/ 1463094 w 21600"/>
                    <a:gd name="T3" fmla="*/ 1319385 h 21600"/>
                    <a:gd name="T4" fmla="*/ 1463094 w 21600"/>
                    <a:gd name="T5" fmla="*/ 1319385 h 21600"/>
                    <a:gd name="T6" fmla="*/ 1463094 w 21600"/>
                    <a:gd name="T7" fmla="*/ 1319385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5151" y="0"/>
                      </a:moveTo>
                      <a:lnTo>
                        <a:pt x="0" y="6467"/>
                      </a:lnTo>
                      <a:lnTo>
                        <a:pt x="0" y="21599"/>
                      </a:lnTo>
                      <a:lnTo>
                        <a:pt x="21599" y="12378"/>
                      </a:lnTo>
                      <a:lnTo>
                        <a:pt x="15151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5" name="îşlidè">
                  <a:extLst>
                    <a:ext uri="{FF2B5EF4-FFF2-40B4-BE49-F238E27FC236}">
                      <a16:creationId xmlns:a16="http://schemas.microsoft.com/office/drawing/2014/main" id="{F2CFD68E-C331-422B-96F2-709A6EAD5F5A}"/>
                    </a:ext>
                  </a:extLst>
                </p:cNvPr>
                <p:cNvSpPr/>
                <p:nvPr/>
              </p:nvSpPr>
              <p:spPr bwMode="auto">
                <a:xfrm>
                  <a:off x="4711042" y="3354990"/>
                  <a:ext cx="1385337" cy="1578599"/>
                </a:xfrm>
                <a:custGeom>
                  <a:avLst/>
                  <a:gdLst>
                    <a:gd name="T0" fmla="*/ 1463094 w 21600"/>
                    <a:gd name="T1" fmla="*/ 1319385 h 21600"/>
                    <a:gd name="T2" fmla="*/ 1463094 w 21600"/>
                    <a:gd name="T3" fmla="*/ 1319385 h 21600"/>
                    <a:gd name="T4" fmla="*/ 1463094 w 21600"/>
                    <a:gd name="T5" fmla="*/ 1319385 h 21600"/>
                    <a:gd name="T6" fmla="*/ 1463094 w 21600"/>
                    <a:gd name="T7" fmla="*/ 1319385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6448" y="0"/>
                      </a:moveTo>
                      <a:lnTo>
                        <a:pt x="0" y="12378"/>
                      </a:lnTo>
                      <a:lnTo>
                        <a:pt x="21599" y="21599"/>
                      </a:lnTo>
                      <a:lnTo>
                        <a:pt x="21599" y="6467"/>
                      </a:lnTo>
                      <a:lnTo>
                        <a:pt x="6448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6" name="ïślîḓê">
                  <a:extLst>
                    <a:ext uri="{FF2B5EF4-FFF2-40B4-BE49-F238E27FC236}">
                      <a16:creationId xmlns:a16="http://schemas.microsoft.com/office/drawing/2014/main" id="{7F2562B7-ACD4-4835-B6DA-832B8F2E3D5E}"/>
                    </a:ext>
                  </a:extLst>
                </p:cNvPr>
                <p:cNvSpPr/>
                <p:nvPr/>
              </p:nvSpPr>
              <p:spPr bwMode="auto">
                <a:xfrm>
                  <a:off x="6096377" y="2291194"/>
                  <a:ext cx="899003" cy="1342094"/>
                </a:xfrm>
                <a:custGeom>
                  <a:avLst/>
                  <a:gdLst>
                    <a:gd name="T0" fmla="*/ 949170 w 21600"/>
                    <a:gd name="T1" fmla="*/ 1121967 h 21600"/>
                    <a:gd name="T2" fmla="*/ 949170 w 21600"/>
                    <a:gd name="T3" fmla="*/ 1121967 h 21600"/>
                    <a:gd name="T4" fmla="*/ 949170 w 21600"/>
                    <a:gd name="T5" fmla="*/ 1121967 h 21600"/>
                    <a:gd name="T6" fmla="*/ 949170 w 21600"/>
                    <a:gd name="T7" fmla="*/ 1121967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1661" y="0"/>
                      </a:moveTo>
                      <a:lnTo>
                        <a:pt x="0" y="3801"/>
                      </a:lnTo>
                      <a:lnTo>
                        <a:pt x="0" y="21600"/>
                      </a:lnTo>
                      <a:lnTo>
                        <a:pt x="21600" y="14559"/>
                      </a:lnTo>
                      <a:lnTo>
                        <a:pt x="11661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7" name="ïṩliḍê">
                  <a:extLst>
                    <a:ext uri="{FF2B5EF4-FFF2-40B4-BE49-F238E27FC236}">
                      <a16:creationId xmlns:a16="http://schemas.microsoft.com/office/drawing/2014/main" id="{B7844C95-34F6-40A5-B246-8579CBB85955}"/>
                    </a:ext>
                  </a:extLst>
                </p:cNvPr>
                <p:cNvSpPr/>
                <p:nvPr/>
              </p:nvSpPr>
              <p:spPr bwMode="auto">
                <a:xfrm>
                  <a:off x="5196624" y="2291194"/>
                  <a:ext cx="899753" cy="1342094"/>
                </a:xfrm>
                <a:custGeom>
                  <a:avLst/>
                  <a:gdLst>
                    <a:gd name="T0" fmla="*/ 949963 w 21600"/>
                    <a:gd name="T1" fmla="*/ 1121967 h 21600"/>
                    <a:gd name="T2" fmla="*/ 949963 w 21600"/>
                    <a:gd name="T3" fmla="*/ 1121967 h 21600"/>
                    <a:gd name="T4" fmla="*/ 949963 w 21600"/>
                    <a:gd name="T5" fmla="*/ 1121967 h 21600"/>
                    <a:gd name="T6" fmla="*/ 949963 w 21600"/>
                    <a:gd name="T7" fmla="*/ 1121967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9938" y="0"/>
                      </a:moveTo>
                      <a:lnTo>
                        <a:pt x="0" y="14559"/>
                      </a:lnTo>
                      <a:lnTo>
                        <a:pt x="21600" y="21600"/>
                      </a:lnTo>
                      <a:lnTo>
                        <a:pt x="21600" y="3801"/>
                      </a:lnTo>
                      <a:lnTo>
                        <a:pt x="9938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8" name="íŝḻiḍé">
                  <a:extLst>
                    <a:ext uri="{FF2B5EF4-FFF2-40B4-BE49-F238E27FC236}">
                      <a16:creationId xmlns:a16="http://schemas.microsoft.com/office/drawing/2014/main" id="{F739DA21-3443-47FE-AE07-02D20960074A}"/>
                    </a:ext>
                  </a:extLst>
                </p:cNvPr>
                <p:cNvSpPr/>
                <p:nvPr/>
              </p:nvSpPr>
              <p:spPr bwMode="auto">
                <a:xfrm>
                  <a:off x="6095624" y="1229298"/>
                  <a:ext cx="409662" cy="1093240"/>
                </a:xfrm>
                <a:custGeom>
                  <a:avLst/>
                  <a:gdLst>
                    <a:gd name="T0" fmla="*/ 432267 w 21600"/>
                    <a:gd name="T1" fmla="*/ 913958 h 21600"/>
                    <a:gd name="T2" fmla="*/ 432267 w 21600"/>
                    <a:gd name="T3" fmla="*/ 913958 h 21600"/>
                    <a:gd name="T4" fmla="*/ 432267 w 21600"/>
                    <a:gd name="T5" fmla="*/ 913958 h 21600"/>
                    <a:gd name="T6" fmla="*/ 432267 w 21600"/>
                    <a:gd name="T7" fmla="*/ 913958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599" y="176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Autofit/>
                </a:bodyPr>
                <a:lstStyle/>
                <a:p>
                  <a:pPr algn="ctr"/>
                  <a:endParaRPr dirty="0"/>
                </a:p>
              </p:txBody>
            </p:sp>
            <p:sp>
              <p:nvSpPr>
                <p:cNvPr id="39" name="ïṡļiḑé">
                  <a:extLst>
                    <a:ext uri="{FF2B5EF4-FFF2-40B4-BE49-F238E27FC236}">
                      <a16:creationId xmlns:a16="http://schemas.microsoft.com/office/drawing/2014/main" id="{78ACB7C5-C10B-4313-8E25-AA98E73C0A9E}"/>
                    </a:ext>
                  </a:extLst>
                </p:cNvPr>
                <p:cNvSpPr/>
                <p:nvPr/>
              </p:nvSpPr>
              <p:spPr bwMode="auto">
                <a:xfrm>
                  <a:off x="5686712" y="1229298"/>
                  <a:ext cx="408912" cy="1093240"/>
                </a:xfrm>
                <a:custGeom>
                  <a:avLst/>
                  <a:gdLst>
                    <a:gd name="T0" fmla="*/ 431474 w 21600"/>
                    <a:gd name="T1" fmla="*/ 913958 h 21600"/>
                    <a:gd name="T2" fmla="*/ 431474 w 21600"/>
                    <a:gd name="T3" fmla="*/ 913958 h 21600"/>
                    <a:gd name="T4" fmla="*/ 431474 w 21600"/>
                    <a:gd name="T5" fmla="*/ 913958 h 21600"/>
                    <a:gd name="T6" fmla="*/ 431474 w 21600"/>
                    <a:gd name="T7" fmla="*/ 913958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21599" y="0"/>
                      </a:moveTo>
                      <a:lnTo>
                        <a:pt x="0" y="17667"/>
                      </a:lnTo>
                      <a:lnTo>
                        <a:pt x="21599" y="21600"/>
                      </a:lnTo>
                      <a:lnTo>
                        <a:pt x="21599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26" name="ïṣ1îde">
                <a:extLst>
                  <a:ext uri="{FF2B5EF4-FFF2-40B4-BE49-F238E27FC236}">
                    <a16:creationId xmlns:a16="http://schemas.microsoft.com/office/drawing/2014/main" id="{AE27808D-D16B-4620-815F-036EF92467A1}"/>
                  </a:ext>
                </a:extLst>
              </p:cNvPr>
              <p:cNvSpPr/>
              <p:nvPr/>
            </p:nvSpPr>
            <p:spPr>
              <a:xfrm>
                <a:off x="5867799" y="1812014"/>
                <a:ext cx="447276" cy="44727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45720" rIns="91440" bIns="45720" rtlCol="0" anchor="ctr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4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íŝḻïdê">
                <a:extLst>
                  <a:ext uri="{FF2B5EF4-FFF2-40B4-BE49-F238E27FC236}">
                    <a16:creationId xmlns:a16="http://schemas.microsoft.com/office/drawing/2014/main" id="{6B066BDD-E04F-482C-AA88-84E867F2905B}"/>
                  </a:ext>
                </a:extLst>
              </p:cNvPr>
              <p:cNvSpPr/>
              <p:nvPr/>
            </p:nvSpPr>
            <p:spPr>
              <a:xfrm>
                <a:off x="5867799" y="2877682"/>
                <a:ext cx="447276" cy="44727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45720" rIns="91440" bIns="45720" rtlCol="0" anchor="ctr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3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i$1iďe">
                <a:extLst>
                  <a:ext uri="{FF2B5EF4-FFF2-40B4-BE49-F238E27FC236}">
                    <a16:creationId xmlns:a16="http://schemas.microsoft.com/office/drawing/2014/main" id="{19ED5B31-3389-4C5A-9AF5-9D9862DBA0CA}"/>
                  </a:ext>
                </a:extLst>
              </p:cNvPr>
              <p:cNvSpPr/>
              <p:nvPr/>
            </p:nvSpPr>
            <p:spPr>
              <a:xfrm>
                <a:off x="5867799" y="4148843"/>
                <a:ext cx="447276" cy="44727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45720" rIns="91440" bIns="45720" rtlCol="0" anchor="ctr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2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ísľïďe">
                <a:extLst>
                  <a:ext uri="{FF2B5EF4-FFF2-40B4-BE49-F238E27FC236}">
                    <a16:creationId xmlns:a16="http://schemas.microsoft.com/office/drawing/2014/main" id="{CC4470BD-B5E9-46B2-A981-565256D5DC33}"/>
                  </a:ext>
                </a:extLst>
              </p:cNvPr>
              <p:cNvSpPr/>
              <p:nvPr/>
            </p:nvSpPr>
            <p:spPr>
              <a:xfrm>
                <a:off x="5867799" y="5481944"/>
                <a:ext cx="447276" cy="44727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45720" rIns="91440" bIns="45720" rtlCol="0" anchor="ctr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1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D7CE84EE-1B80-406C-86D9-D25467727F03}"/>
                </a:ext>
              </a:extLst>
            </p:cNvPr>
            <p:cNvCxnSpPr/>
            <p:nvPr/>
          </p:nvCxnSpPr>
          <p:spPr>
            <a:xfrm>
              <a:off x="669926" y="2306794"/>
              <a:ext cx="49285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6FC4BD58-1962-4D65-9428-11E55EB1AB75}"/>
                </a:ext>
              </a:extLst>
            </p:cNvPr>
            <p:cNvCxnSpPr/>
            <p:nvPr/>
          </p:nvCxnSpPr>
          <p:spPr>
            <a:xfrm>
              <a:off x="669926" y="3359935"/>
              <a:ext cx="44297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66A47E8B-59BF-4D06-A9C7-A99657F5520F}"/>
                </a:ext>
              </a:extLst>
            </p:cNvPr>
            <p:cNvCxnSpPr/>
            <p:nvPr/>
          </p:nvCxnSpPr>
          <p:spPr>
            <a:xfrm>
              <a:off x="669926" y="4413076"/>
              <a:ext cx="38418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íṩļîdé">
              <a:extLst>
                <a:ext uri="{FF2B5EF4-FFF2-40B4-BE49-F238E27FC236}">
                  <a16:creationId xmlns:a16="http://schemas.microsoft.com/office/drawing/2014/main" id="{7919BA1E-DEC2-46E3-8DA5-0ECBC1563718}"/>
                </a:ext>
              </a:extLst>
            </p:cNvPr>
            <p:cNvSpPr/>
            <p:nvPr/>
          </p:nvSpPr>
          <p:spPr>
            <a:xfrm>
              <a:off x="7978569" y="1439863"/>
              <a:ext cx="3541250" cy="680721"/>
            </a:xfrm>
            <a:prstGeom prst="rect">
              <a:avLst/>
            </a:prstGeom>
            <a:ln w="12700">
              <a:noFill/>
              <a:prstDash val="dash"/>
            </a:ln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en-US"/>
              </a:defPPr>
              <a:lvl1pPr marL="0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1pPr>
              <a:lvl2pPr marL="609585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2pPr>
              <a:lvl3pPr marL="1219170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3pPr>
              <a:lvl4pPr marL="1828754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4pPr>
              <a:lvl5pPr marL="2438339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5pPr>
              <a:lvl6pPr marL="3047924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6pPr>
              <a:lvl7pPr marL="3657509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7pPr>
              <a:lvl8pPr marL="4267093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8pPr>
              <a:lvl9pPr marL="4876678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9pPr>
            </a:lstStyle>
            <a:p>
              <a:pPr marL="172800" indent="-172800" algn="ctr">
                <a:buFont typeface="Arial" panose="020B0604020202020204" pitchFamily="34" charset="0"/>
                <a:buChar char="•"/>
              </a:pPr>
              <a:r>
                <a:rPr lang="zh-CN" altLang="en-US" sz="1800" dirty="0"/>
                <a:t>翻译</a:t>
              </a:r>
              <a:endParaRPr lang="en-US" altLang="zh-CN" sz="1800" dirty="0"/>
            </a:p>
          </p:txBody>
        </p:sp>
        <p:sp>
          <p:nvSpPr>
            <p:cNvPr id="18" name="ïṣḷîḓe">
              <a:extLst>
                <a:ext uri="{FF2B5EF4-FFF2-40B4-BE49-F238E27FC236}">
                  <a16:creationId xmlns:a16="http://schemas.microsoft.com/office/drawing/2014/main" id="{417B3704-AA49-463C-863D-FECDAA61FBF7}"/>
                </a:ext>
              </a:extLst>
            </p:cNvPr>
            <p:cNvSpPr/>
            <p:nvPr/>
          </p:nvSpPr>
          <p:spPr>
            <a:xfrm>
              <a:off x="7978569" y="2493004"/>
              <a:ext cx="3541250" cy="680721"/>
            </a:xfrm>
            <a:prstGeom prst="rect">
              <a:avLst/>
            </a:prstGeom>
            <a:ln w="12700">
              <a:noFill/>
              <a:prstDash val="dash"/>
            </a:ln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en-US"/>
              </a:defPPr>
              <a:lvl1pPr marL="0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1pPr>
              <a:lvl2pPr marL="609585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2pPr>
              <a:lvl3pPr marL="1219170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3pPr>
              <a:lvl4pPr marL="1828754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4pPr>
              <a:lvl5pPr marL="2438339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5pPr>
              <a:lvl6pPr marL="3047924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6pPr>
              <a:lvl7pPr marL="3657509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7pPr>
              <a:lvl8pPr marL="4267093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8pPr>
              <a:lvl9pPr marL="4876678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9pPr>
            </a:lstStyle>
            <a:p>
              <a:pPr marL="172800" indent="-172800" algn="ctr">
                <a:buFont typeface="Arial" panose="020B0604020202020204" pitchFamily="34" charset="0"/>
                <a:buChar char="•"/>
              </a:pPr>
              <a:r>
                <a:rPr lang="zh-CN" altLang="en-US" sz="1800" dirty="0"/>
                <a:t>录音</a:t>
              </a:r>
              <a:endParaRPr lang="en-US" altLang="zh-CN" sz="1800" dirty="0"/>
            </a:p>
          </p:txBody>
        </p:sp>
        <p:sp>
          <p:nvSpPr>
            <p:cNvPr id="19" name="ïṡľïďé">
              <a:extLst>
                <a:ext uri="{FF2B5EF4-FFF2-40B4-BE49-F238E27FC236}">
                  <a16:creationId xmlns:a16="http://schemas.microsoft.com/office/drawing/2014/main" id="{D0B9FB5C-0026-4D02-B4EB-934145B6F5AB}"/>
                </a:ext>
              </a:extLst>
            </p:cNvPr>
            <p:cNvSpPr/>
            <p:nvPr/>
          </p:nvSpPr>
          <p:spPr>
            <a:xfrm>
              <a:off x="7978569" y="3546145"/>
              <a:ext cx="3541250" cy="680721"/>
            </a:xfrm>
            <a:prstGeom prst="rect">
              <a:avLst/>
            </a:prstGeom>
            <a:ln w="12700">
              <a:noFill/>
              <a:prstDash val="dash"/>
            </a:ln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en-US"/>
              </a:defPPr>
              <a:lvl1pPr marL="0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1pPr>
              <a:lvl2pPr marL="609585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2pPr>
              <a:lvl3pPr marL="1219170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3pPr>
              <a:lvl4pPr marL="1828754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4pPr>
              <a:lvl5pPr marL="2438339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5pPr>
              <a:lvl6pPr marL="3047924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6pPr>
              <a:lvl7pPr marL="3657509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7pPr>
              <a:lvl8pPr marL="4267093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8pPr>
              <a:lvl9pPr marL="4876678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9pPr>
            </a:lstStyle>
            <a:p>
              <a:pPr marL="172800" indent="-172800" algn="ctr">
                <a:buFont typeface="Arial" panose="020B0604020202020204" pitchFamily="34" charset="0"/>
                <a:buChar char="•"/>
              </a:pPr>
              <a:r>
                <a:rPr lang="zh-CN" altLang="en-US" sz="1800" dirty="0"/>
                <a:t>声音处理</a:t>
              </a:r>
              <a:endParaRPr lang="en-US" altLang="zh-CN" sz="1800" dirty="0"/>
            </a:p>
          </p:txBody>
        </p:sp>
        <p:sp>
          <p:nvSpPr>
            <p:cNvPr id="20" name="ïṩļïde">
              <a:extLst>
                <a:ext uri="{FF2B5EF4-FFF2-40B4-BE49-F238E27FC236}">
                  <a16:creationId xmlns:a16="http://schemas.microsoft.com/office/drawing/2014/main" id="{29E0568A-974C-49F2-8DCC-26C16D45E459}"/>
                </a:ext>
              </a:extLst>
            </p:cNvPr>
            <p:cNvSpPr/>
            <p:nvPr/>
          </p:nvSpPr>
          <p:spPr>
            <a:xfrm>
              <a:off x="7978569" y="4599287"/>
              <a:ext cx="3541250" cy="680721"/>
            </a:xfrm>
            <a:prstGeom prst="rect">
              <a:avLst/>
            </a:prstGeom>
            <a:ln w="12700">
              <a:noFill/>
              <a:prstDash val="dash"/>
            </a:ln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en-US"/>
              </a:defPPr>
              <a:lvl1pPr marL="0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1pPr>
              <a:lvl2pPr marL="609585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2pPr>
              <a:lvl3pPr marL="1219170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3pPr>
              <a:lvl4pPr marL="1828754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4pPr>
              <a:lvl5pPr marL="2438339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5pPr>
              <a:lvl6pPr marL="3047924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6pPr>
              <a:lvl7pPr marL="3657509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7pPr>
              <a:lvl8pPr marL="4267093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8pPr>
              <a:lvl9pPr marL="4876678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9pPr>
            </a:lstStyle>
            <a:p>
              <a:pPr marL="172800" indent="-172800" algn="ctr">
                <a:buFont typeface="Arial" panose="020B0604020202020204" pitchFamily="34" charset="0"/>
                <a:buChar char="•"/>
              </a:pPr>
              <a:r>
                <a:rPr lang="zh-CN" altLang="en-US" sz="1800" dirty="0"/>
                <a:t>朗读打分</a:t>
              </a:r>
              <a:endParaRPr lang="en-US" altLang="zh-CN" sz="1800" dirty="0"/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AEFA1274-C39D-41F2-B3F1-37F6DC57C789}"/>
                </a:ext>
              </a:extLst>
            </p:cNvPr>
            <p:cNvCxnSpPr/>
            <p:nvPr/>
          </p:nvCxnSpPr>
          <p:spPr>
            <a:xfrm>
              <a:off x="6596488" y="2306794"/>
              <a:ext cx="49285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3F0C32D1-16A5-4303-BC0C-1EE0C930F791}"/>
                </a:ext>
              </a:extLst>
            </p:cNvPr>
            <p:cNvCxnSpPr/>
            <p:nvPr/>
          </p:nvCxnSpPr>
          <p:spPr>
            <a:xfrm>
              <a:off x="7090087" y="3359935"/>
              <a:ext cx="44297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922BDEEE-2B3D-467F-9FBE-0339475FA768}"/>
                </a:ext>
              </a:extLst>
            </p:cNvPr>
            <p:cNvCxnSpPr/>
            <p:nvPr/>
          </p:nvCxnSpPr>
          <p:spPr>
            <a:xfrm>
              <a:off x="7678590" y="4413076"/>
              <a:ext cx="38418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85257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2c518d62-0651-4258-a5fb-2102942da4b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5a3406f-ac59-45ff-8c20-2f566312124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7712c985-f69d-405f-be7f-67108b93790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b5280f3-9dd9-4e74-bf0a-af0a2b7e2d1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22e4612-40d6-4c35-b9b5-f2cf2189d39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fc4976-6e52-4a80-ad58-1f98eccebb4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d7a9c8e-24fb-46fd-8bfb-5697e463b308"/>
</p:tagLst>
</file>

<file path=ppt/theme/theme1.xml><?xml version="1.0" encoding="utf-8"?>
<a:theme xmlns:a="http://schemas.openxmlformats.org/drawingml/2006/main" name="主题5">
  <a:themeElements>
    <a:clrScheme name="自定义 39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FACB2"/>
      </a:accent1>
      <a:accent2>
        <a:srgbClr val="7B868A"/>
      </a:accent2>
      <a:accent3>
        <a:srgbClr val="77D6DB"/>
      </a:accent3>
      <a:accent4>
        <a:srgbClr val="84B571"/>
      </a:accent4>
      <a:accent5>
        <a:srgbClr val="78989F"/>
      </a:accent5>
      <a:accent6>
        <a:srgbClr val="6F81B0"/>
      </a:accent6>
      <a:hlink>
        <a:srgbClr val="2993A0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365</TotalTime>
  <Words>574</Words>
  <Application>Microsoft Office PowerPoint</Application>
  <PresentationFormat>宽屏</PresentationFormat>
  <Paragraphs>107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微软雅黑</vt:lpstr>
      <vt:lpstr>Arial</vt:lpstr>
      <vt:lpstr>Calibri</vt:lpstr>
      <vt:lpstr>Impact</vt:lpstr>
      <vt:lpstr>主题5</vt:lpstr>
      <vt:lpstr>软件计划报告</vt:lpstr>
      <vt:lpstr>目录</vt:lpstr>
      <vt:lpstr>概述</vt:lpstr>
      <vt:lpstr>概述</vt:lpstr>
      <vt:lpstr>项目组织</vt:lpstr>
      <vt:lpstr>项目组织</vt:lpstr>
      <vt:lpstr>项目工作说明</vt:lpstr>
      <vt:lpstr>项目工作说明 – 项目目标</vt:lpstr>
      <vt:lpstr>项目工作说明 – 项目工作范围</vt:lpstr>
      <vt:lpstr>项目工作说明 – 项目管理流程</vt:lpstr>
      <vt:lpstr>项目开发过程 – 里程碑</vt:lpstr>
      <vt:lpstr>项目工作说明 – 任务分解</vt:lpstr>
      <vt:lpstr>项目工作说明 – 交付件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oggai</cp:lastModifiedBy>
  <cp:revision>9</cp:revision>
  <cp:lastPrinted>2017-11-22T16:00:00Z</cp:lastPrinted>
  <dcterms:created xsi:type="dcterms:W3CDTF">2017-11-22T16:00:00Z</dcterms:created>
  <dcterms:modified xsi:type="dcterms:W3CDTF">2022-03-31T09:10:44Z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2018-09-05T07:32:19.2711686Z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