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1" r:id="rId3"/>
    <p:sldMasterId id="214748366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0" name="Google Shape;18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0290fb0e86_0_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4" name="Google Shape;194;g10290fb0e8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4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3" name="Google Shape;14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6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7" name="Google Shape;15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6" name="Google Shape;16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9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/>
          <p:nvPr>
            <p:ph type="title"/>
          </p:nvPr>
        </p:nvSpPr>
        <p:spPr>
          <a:xfrm>
            <a:off x="768096" y="438912"/>
            <a:ext cx="7290054" cy="1124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" type="body"/>
          </p:nvPr>
        </p:nvSpPr>
        <p:spPr>
          <a:xfrm>
            <a:off x="768096" y="1714500"/>
            <a:ext cx="7290055" cy="3017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SzPts val="1800"/>
              <a:buChar char="🢝"/>
              <a:defRPr/>
            </a:lvl2pPr>
            <a:lvl3pPr indent="-3429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🢝"/>
              <a:defRPr/>
            </a:lvl3pPr>
            <a:lvl4pPr indent="-3429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🢝"/>
              <a:defRPr/>
            </a:lvl4pPr>
            <a:lvl5pPr indent="-3429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🢝"/>
              <a:defRPr/>
            </a:lvl5pPr>
            <a:lvl6pPr indent="-3429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0" type="dt"/>
          </p:nvPr>
        </p:nvSpPr>
        <p:spPr>
          <a:xfrm>
            <a:off x="768097" y="4853028"/>
            <a:ext cx="1615607" cy="2057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1" type="ftr"/>
          </p:nvPr>
        </p:nvSpPr>
        <p:spPr>
          <a:xfrm>
            <a:off x="3632200" y="4853028"/>
            <a:ext cx="4426094" cy="2057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2" type="sldNum"/>
          </p:nvPr>
        </p:nvSpPr>
        <p:spPr>
          <a:xfrm>
            <a:off x="8128000" y="4853028"/>
            <a:ext cx="730250" cy="2057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700"/>
              <a:buFont typeface="Twentieth Century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700"/>
              <a:buFont typeface="Twentieth Century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700"/>
              <a:buFont typeface="Twentieth Century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700"/>
              <a:buFont typeface="Twentieth Century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700"/>
              <a:buFont typeface="Twentieth Century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700"/>
              <a:buFont typeface="Twentieth Century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700"/>
              <a:buFont typeface="Twentieth Century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700"/>
              <a:buFont typeface="Twentieth Century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700"/>
              <a:buFont typeface="Twentieth Century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>
            <a:off x="768096" y="353632"/>
            <a:ext cx="3291840" cy="13030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3000"/>
              <a:buFont typeface="Twentieth Century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>
            <a:off x="4286250" y="617220"/>
            <a:ext cx="4258818" cy="38884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800"/>
              <a:buChar char=" "/>
              <a:defRPr sz="1800"/>
            </a:lvl1pPr>
            <a:lvl2pPr indent="-323850" lvl="1" marL="91440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SzPts val="1500"/>
              <a:buChar char="🢝"/>
              <a:defRPr sz="1500"/>
            </a:lvl2pPr>
            <a:lvl3pPr indent="-3048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Char char="🢝"/>
              <a:defRPr sz="1200"/>
            </a:lvl3pPr>
            <a:lvl4pPr indent="-3048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Char char="🢝"/>
              <a:defRPr sz="1200"/>
            </a:lvl4pPr>
            <a:lvl5pPr indent="-3048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Char char="🢝"/>
              <a:defRPr sz="1200"/>
            </a:lvl5pPr>
            <a:lvl6pPr indent="-3048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Char char="🢝"/>
              <a:defRPr sz="1200"/>
            </a:lvl6pPr>
            <a:lvl7pPr indent="-3048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Char char="🢝"/>
              <a:defRPr sz="1200"/>
            </a:lvl7pPr>
            <a:lvl8pPr indent="-3048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Char char="🢝"/>
              <a:defRPr sz="1200"/>
            </a:lvl8pPr>
            <a:lvl9pPr indent="-3048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200"/>
              <a:buChar char="🢝"/>
              <a:defRPr sz="1200"/>
            </a:lvl9pPr>
          </a:lstStyle>
          <a:p/>
        </p:txBody>
      </p:sp>
      <p:sp>
        <p:nvSpPr>
          <p:cNvPr id="81" name="Google Shape;81;p12"/>
          <p:cNvSpPr txBox="1"/>
          <p:nvPr>
            <p:ph idx="2" type="body"/>
          </p:nvPr>
        </p:nvSpPr>
        <p:spPr>
          <a:xfrm>
            <a:off x="768096" y="1693129"/>
            <a:ext cx="3291840" cy="28217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8000"/>
              </a:lnSpc>
              <a:spcBef>
                <a:spcPts val="450"/>
              </a:spcBef>
              <a:spcAft>
                <a:spcPts val="0"/>
              </a:spcAft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SzPts val="900"/>
              <a:buNone/>
              <a:defRPr sz="900"/>
            </a:lvl2pPr>
            <a:lvl3pPr indent="-2286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50"/>
              <a:buNone/>
              <a:defRPr sz="750"/>
            </a:lvl3pPr>
            <a:lvl4pPr indent="-2286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675"/>
              <a:buNone/>
              <a:defRPr sz="675"/>
            </a:lvl4pPr>
            <a:lvl5pPr indent="-2286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675"/>
              <a:buNone/>
              <a:defRPr sz="675"/>
            </a:lvl5pPr>
            <a:lvl6pPr indent="-2286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675"/>
              <a:buNone/>
              <a:defRPr sz="675"/>
            </a:lvl6pPr>
            <a:lvl7pPr indent="-2286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675"/>
              <a:buNone/>
              <a:defRPr sz="675"/>
            </a:lvl7pPr>
            <a:lvl8pPr indent="-2286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675"/>
              <a:buNone/>
              <a:defRPr sz="675"/>
            </a:lvl8pPr>
            <a:lvl9pPr indent="-2286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675"/>
              <a:buNone/>
              <a:defRPr sz="675"/>
            </a:lvl9pPr>
          </a:lstStyle>
          <a:p/>
        </p:txBody>
      </p:sp>
      <p:sp>
        <p:nvSpPr>
          <p:cNvPr id="82" name="Google Shape;82;p12"/>
          <p:cNvSpPr txBox="1"/>
          <p:nvPr>
            <p:ph idx="10" type="dt"/>
          </p:nvPr>
        </p:nvSpPr>
        <p:spPr>
          <a:xfrm>
            <a:off x="768097" y="4853028"/>
            <a:ext cx="1615607" cy="2057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1" type="ftr"/>
          </p:nvPr>
        </p:nvSpPr>
        <p:spPr>
          <a:xfrm>
            <a:off x="3632200" y="4853028"/>
            <a:ext cx="4426094" cy="2057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2"/>
          <p:cNvSpPr txBox="1"/>
          <p:nvPr>
            <p:ph idx="12" type="sldNum"/>
          </p:nvPr>
        </p:nvSpPr>
        <p:spPr>
          <a:xfrm>
            <a:off x="8128000" y="4853028"/>
            <a:ext cx="730250" cy="2057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700"/>
              <a:buFont typeface="Twentieth Century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700"/>
              <a:buFont typeface="Twentieth Century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700"/>
              <a:buFont typeface="Twentieth Century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700"/>
              <a:buFont typeface="Twentieth Century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700"/>
              <a:buFont typeface="Twentieth Century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700"/>
              <a:buFont typeface="Twentieth Century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700"/>
              <a:buFont typeface="Twentieth Century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700"/>
              <a:buFont typeface="Twentieth Century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700"/>
              <a:buFont typeface="Twentieth Century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title"/>
          </p:nvPr>
        </p:nvSpPr>
        <p:spPr>
          <a:xfrm>
            <a:off x="342900" y="3720104"/>
            <a:ext cx="5829300" cy="109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3750"/>
              <a:buFont typeface="Twentieth Century"/>
              <a:buNone/>
              <a:defRPr sz="375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3"/>
          <p:cNvSpPr/>
          <p:nvPr>
            <p:ph idx="2" type="pic"/>
          </p:nvPr>
        </p:nvSpPr>
        <p:spPr>
          <a:xfrm>
            <a:off x="0" y="-1"/>
            <a:ext cx="9141714" cy="3429000"/>
          </a:xfrm>
          <a:prstGeom prst="rect">
            <a:avLst/>
          </a:prstGeom>
          <a:solidFill>
            <a:srgbClr val="76CEEF"/>
          </a:solidFill>
          <a:ln>
            <a:noFill/>
          </a:ln>
        </p:spPr>
      </p:sp>
      <p:sp>
        <p:nvSpPr>
          <p:cNvPr id="88" name="Google Shape;88;p13"/>
          <p:cNvSpPr txBox="1"/>
          <p:nvPr>
            <p:ph idx="1" type="body"/>
          </p:nvPr>
        </p:nvSpPr>
        <p:spPr>
          <a:xfrm>
            <a:off x="6457950" y="3720104"/>
            <a:ext cx="2400300" cy="109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  <a:defRPr sz="1350">
                <a:solidFill>
                  <a:srgbClr val="0C0C0C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750"/>
              <a:buNone/>
              <a:defRPr sz="750"/>
            </a:lvl9pPr>
          </a:lstStyle>
          <a:p/>
        </p:txBody>
      </p:sp>
      <p:sp>
        <p:nvSpPr>
          <p:cNvPr id="89" name="Google Shape;89;p13"/>
          <p:cNvSpPr txBox="1"/>
          <p:nvPr>
            <p:ph idx="10" type="dt"/>
          </p:nvPr>
        </p:nvSpPr>
        <p:spPr>
          <a:xfrm>
            <a:off x="768097" y="4853028"/>
            <a:ext cx="1615607" cy="2057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3"/>
          <p:cNvSpPr txBox="1"/>
          <p:nvPr>
            <p:ph idx="11" type="ftr"/>
          </p:nvPr>
        </p:nvSpPr>
        <p:spPr>
          <a:xfrm>
            <a:off x="3632200" y="4853028"/>
            <a:ext cx="4426094" cy="2057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3"/>
          <p:cNvSpPr txBox="1"/>
          <p:nvPr>
            <p:ph idx="12" type="sldNum"/>
          </p:nvPr>
        </p:nvSpPr>
        <p:spPr>
          <a:xfrm>
            <a:off x="8128000" y="4853028"/>
            <a:ext cx="730250" cy="2057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700"/>
              <a:buFont typeface="Twentieth Century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700"/>
              <a:buFont typeface="Twentieth Century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700"/>
              <a:buFont typeface="Twentieth Century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700"/>
              <a:buFont typeface="Twentieth Century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700"/>
              <a:buFont typeface="Twentieth Century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700"/>
              <a:buFont typeface="Twentieth Century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700"/>
              <a:buFont typeface="Twentieth Century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700"/>
              <a:buFont typeface="Twentieth Century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700"/>
              <a:buFont typeface="Twentieth Century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92" name="Google Shape;92;p13"/>
          <p:cNvCxnSpPr/>
          <p:nvPr/>
        </p:nvCxnSpPr>
        <p:spPr>
          <a:xfrm rot="10800000">
            <a:off x="6290132" y="3948080"/>
            <a:ext cx="0" cy="6858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>
            <p:ph type="title"/>
          </p:nvPr>
        </p:nvSpPr>
        <p:spPr>
          <a:xfrm>
            <a:off x="768096" y="438912"/>
            <a:ext cx="7290054" cy="1124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4"/>
          <p:cNvSpPr txBox="1"/>
          <p:nvPr>
            <p:ph idx="1" type="body"/>
          </p:nvPr>
        </p:nvSpPr>
        <p:spPr>
          <a:xfrm rot="5400000">
            <a:off x="2904363" y="-421768"/>
            <a:ext cx="3017520" cy="729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SzPts val="1800"/>
              <a:buChar char="🢝"/>
              <a:defRPr/>
            </a:lvl2pPr>
            <a:lvl3pPr indent="-3429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🢝"/>
              <a:defRPr/>
            </a:lvl3pPr>
            <a:lvl4pPr indent="-3429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🢝"/>
              <a:defRPr/>
            </a:lvl4pPr>
            <a:lvl5pPr indent="-3429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🢝"/>
              <a:defRPr/>
            </a:lvl5pPr>
            <a:lvl6pPr indent="-3429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96" name="Google Shape;96;p14"/>
          <p:cNvSpPr txBox="1"/>
          <p:nvPr>
            <p:ph idx="10" type="dt"/>
          </p:nvPr>
        </p:nvSpPr>
        <p:spPr>
          <a:xfrm>
            <a:off x="768097" y="4853028"/>
            <a:ext cx="1615607" cy="2057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4"/>
          <p:cNvSpPr txBox="1"/>
          <p:nvPr>
            <p:ph idx="11" type="ftr"/>
          </p:nvPr>
        </p:nvSpPr>
        <p:spPr>
          <a:xfrm>
            <a:off x="3632200" y="4853028"/>
            <a:ext cx="4426094" cy="2057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4"/>
          <p:cNvSpPr txBox="1"/>
          <p:nvPr>
            <p:ph idx="12" type="sldNum"/>
          </p:nvPr>
        </p:nvSpPr>
        <p:spPr>
          <a:xfrm>
            <a:off x="8128000" y="4853028"/>
            <a:ext cx="730250" cy="2057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700"/>
              <a:buFont typeface="Twentieth Century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700"/>
              <a:buFont typeface="Twentieth Century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700"/>
              <a:buFont typeface="Twentieth Century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700"/>
              <a:buFont typeface="Twentieth Century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700"/>
              <a:buFont typeface="Twentieth Century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700"/>
              <a:buFont typeface="Twentieth Century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700"/>
              <a:buFont typeface="Twentieth Century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700"/>
              <a:buFont typeface="Twentieth Century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700"/>
              <a:buFont typeface="Twentieth Century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 rot="5400000">
            <a:off x="5500688" y="1614488"/>
            <a:ext cx="4057650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45700" spcFirstLastPara="1" rIns="45700" wrap="square" tIns="91425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5"/>
          <p:cNvSpPr txBox="1"/>
          <p:nvPr>
            <p:ph idx="1" type="body"/>
          </p:nvPr>
        </p:nvSpPr>
        <p:spPr>
          <a:xfrm rot="5400000">
            <a:off x="1557339" y="-242888"/>
            <a:ext cx="4057650" cy="5686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SzPts val="1800"/>
              <a:buChar char="🢝"/>
              <a:defRPr/>
            </a:lvl2pPr>
            <a:lvl3pPr indent="-3429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🢝"/>
              <a:defRPr/>
            </a:lvl3pPr>
            <a:lvl4pPr indent="-3429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🢝"/>
              <a:defRPr/>
            </a:lvl4pPr>
            <a:lvl5pPr indent="-3429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🢝"/>
              <a:defRPr/>
            </a:lvl5pPr>
            <a:lvl6pPr indent="-3429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102" name="Google Shape;102;p15"/>
          <p:cNvSpPr txBox="1"/>
          <p:nvPr>
            <p:ph idx="10" type="dt"/>
          </p:nvPr>
        </p:nvSpPr>
        <p:spPr>
          <a:xfrm>
            <a:off x="768097" y="4853028"/>
            <a:ext cx="1615607" cy="2057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15"/>
          <p:cNvSpPr txBox="1"/>
          <p:nvPr>
            <p:ph idx="11" type="ftr"/>
          </p:nvPr>
        </p:nvSpPr>
        <p:spPr>
          <a:xfrm>
            <a:off x="3632200" y="4853028"/>
            <a:ext cx="4426094" cy="2057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5"/>
          <p:cNvSpPr txBox="1"/>
          <p:nvPr>
            <p:ph idx="12" type="sldNum"/>
          </p:nvPr>
        </p:nvSpPr>
        <p:spPr>
          <a:xfrm>
            <a:off x="8128000" y="4853028"/>
            <a:ext cx="730250" cy="2057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700"/>
              <a:buFont typeface="Twentieth Century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700"/>
              <a:buFont typeface="Twentieth Century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700"/>
              <a:buFont typeface="Twentieth Century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700"/>
              <a:buFont typeface="Twentieth Century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700"/>
              <a:buFont typeface="Twentieth Century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700"/>
              <a:buFont typeface="Twentieth Century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700"/>
              <a:buFont typeface="Twentieth Century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700"/>
              <a:buFont typeface="Twentieth Century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700"/>
              <a:buFont typeface="Twentieth Century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05" name="Google Shape;105;p15"/>
          <p:cNvCxnSpPr/>
          <p:nvPr/>
        </p:nvCxnSpPr>
        <p:spPr>
          <a:xfrm rot="10800000">
            <a:off x="7543800" y="44447"/>
            <a:ext cx="0" cy="6858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0" y="0"/>
            <a:ext cx="9144000" cy="3429001"/>
          </a:xfrm>
          <a:prstGeom prst="rect">
            <a:avLst/>
          </a:prstGeom>
          <a:solidFill>
            <a:srgbClr val="1482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/>
          <p:nvPr/>
        </p:nvSpPr>
        <p:spPr>
          <a:xfrm>
            <a:off x="-1" y="0"/>
            <a:ext cx="9144000" cy="3429001"/>
          </a:xfrm>
          <a:custGeom>
            <a:rect b="b" l="l" r="r" t="t"/>
            <a:pathLst>
              <a:path extrusionOk="0" h="4572001" w="12192000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4"/>
          <p:cNvSpPr txBox="1"/>
          <p:nvPr>
            <p:ph type="ctrTitle"/>
          </p:nvPr>
        </p:nvSpPr>
        <p:spPr>
          <a:xfrm>
            <a:off x="342900" y="3720103"/>
            <a:ext cx="5829300" cy="109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3750"/>
              <a:buFont typeface="Twentieth Century"/>
              <a:buNone/>
              <a:defRPr sz="375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subTitle"/>
          </p:nvPr>
        </p:nvSpPr>
        <p:spPr>
          <a:xfrm>
            <a:off x="6457950" y="3720103"/>
            <a:ext cx="2400300" cy="109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  <a:defRPr sz="1350">
                <a:solidFill>
                  <a:srgbClr val="0C0C0C"/>
                </a:solidFill>
              </a:defRPr>
            </a:lvl1pPr>
            <a:lvl2pPr lvl="1" algn="ctr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SzPts val="1350"/>
              <a:buNone/>
              <a:defRPr sz="1350"/>
            </a:lvl2pPr>
            <a:lvl3pPr lvl="2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350"/>
              <a:buNone/>
              <a:defRPr sz="1350"/>
            </a:lvl4pPr>
            <a:lvl5pPr lvl="4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350"/>
              <a:buNone/>
              <a:defRPr sz="1350"/>
            </a:lvl5pPr>
            <a:lvl6pPr lvl="5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350"/>
              <a:buNone/>
              <a:defRPr sz="1350"/>
            </a:lvl6pPr>
            <a:lvl7pPr lvl="6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350"/>
              <a:buNone/>
              <a:defRPr sz="1350"/>
            </a:lvl7pPr>
            <a:lvl8pPr lvl="7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350"/>
              <a:buNone/>
              <a:defRPr sz="1350"/>
            </a:lvl8pPr>
            <a:lvl9pPr lvl="8" algn="ctr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350"/>
              <a:buNone/>
              <a:defRPr sz="1350"/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768097" y="4853028"/>
            <a:ext cx="1615607" cy="2057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3632200" y="4853028"/>
            <a:ext cx="4426094" cy="2057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8128000" y="4853028"/>
            <a:ext cx="730250" cy="2057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700"/>
              <a:buFont typeface="Twentieth Century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700"/>
              <a:buFont typeface="Twentieth Century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700"/>
              <a:buFont typeface="Twentieth Century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700"/>
              <a:buFont typeface="Twentieth Century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700"/>
              <a:buFont typeface="Twentieth Century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700"/>
              <a:buFont typeface="Twentieth Century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700"/>
              <a:buFont typeface="Twentieth Century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700"/>
              <a:buFont typeface="Twentieth Century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700"/>
              <a:buFont typeface="Twentieth Century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3" name="Google Shape;33;p4"/>
          <p:cNvCxnSpPr/>
          <p:nvPr/>
        </p:nvCxnSpPr>
        <p:spPr>
          <a:xfrm rot="10800000">
            <a:off x="6290132" y="3948080"/>
            <a:ext cx="0" cy="685800"/>
          </a:xfrm>
          <a:prstGeom prst="straightConnector1">
            <a:avLst/>
          </a:prstGeom>
          <a:noFill/>
          <a:ln cap="flat" cmpd="sng" w="19050">
            <a:solidFill>
              <a:srgbClr val="1482AB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/>
          <p:nvPr>
            <p:ph type="title"/>
          </p:nvPr>
        </p:nvSpPr>
        <p:spPr>
          <a:xfrm>
            <a:off x="768096" y="438912"/>
            <a:ext cx="7290054" cy="1124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" type="body"/>
          </p:nvPr>
        </p:nvSpPr>
        <p:spPr>
          <a:xfrm>
            <a:off x="768096" y="1714500"/>
            <a:ext cx="7290055" cy="3017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SzPts val="1800"/>
              <a:buChar char="🢝"/>
              <a:defRPr/>
            </a:lvl2pPr>
            <a:lvl3pPr indent="-3429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🢝"/>
              <a:defRPr/>
            </a:lvl3pPr>
            <a:lvl4pPr indent="-3429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🢝"/>
              <a:defRPr/>
            </a:lvl4pPr>
            <a:lvl5pPr indent="-3429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🢝"/>
              <a:defRPr/>
            </a:lvl5pPr>
            <a:lvl6pPr indent="-3429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768097" y="4853028"/>
            <a:ext cx="1615607" cy="2057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3632200" y="4853028"/>
            <a:ext cx="4426094" cy="2057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128000" y="4853028"/>
            <a:ext cx="730250" cy="2057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700"/>
              <a:buFont typeface="Twentieth Century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700"/>
              <a:buFont typeface="Twentieth Century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700"/>
              <a:buFont typeface="Twentieth Century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700"/>
              <a:buFont typeface="Twentieth Century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700"/>
              <a:buFont typeface="Twentieth Century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700"/>
              <a:buFont typeface="Twentieth Century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700"/>
              <a:buFont typeface="Twentieth Century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700"/>
              <a:buFont typeface="Twentieth Century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700"/>
              <a:buFont typeface="Twentieth Century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800"/>
              <a:buFont typeface="Twentieth Century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750"/>
              <a:buFont typeface="Twentieth Century"/>
              <a:buNone/>
              <a:defRPr b="0" i="0" sz="75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750"/>
              <a:buFont typeface="Twentieth Century"/>
              <a:buNone/>
              <a:defRPr b="0" i="0" sz="75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750"/>
              <a:buFont typeface="Twentieth Century"/>
              <a:buNone/>
              <a:defRPr b="0" i="0" sz="75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750"/>
              <a:buFont typeface="Twentieth Century"/>
              <a:buNone/>
              <a:defRPr b="0" i="0" sz="75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750"/>
              <a:buFont typeface="Twentieth Century"/>
              <a:buNone/>
              <a:defRPr b="0" i="0" sz="75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750"/>
              <a:buFont typeface="Twentieth Century"/>
              <a:buNone/>
              <a:defRPr b="0" i="0" sz="75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750"/>
              <a:buFont typeface="Twentieth Century"/>
              <a:buNone/>
              <a:defRPr b="0" i="0" sz="75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750"/>
              <a:buFont typeface="Twentieth Century"/>
              <a:buNone/>
              <a:defRPr b="0" i="0" sz="75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750"/>
              <a:buFont typeface="Twentieth Century"/>
              <a:buNone/>
              <a:defRPr b="0" i="0" sz="75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/>
          <p:nvPr/>
        </p:nvSpPr>
        <p:spPr>
          <a:xfrm>
            <a:off x="0" y="0"/>
            <a:ext cx="9144000" cy="3429001"/>
          </a:xfrm>
          <a:prstGeom prst="rect">
            <a:avLst/>
          </a:prstGeom>
          <a:solidFill>
            <a:srgbClr val="1D9AA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7"/>
          <p:cNvSpPr/>
          <p:nvPr/>
        </p:nvSpPr>
        <p:spPr>
          <a:xfrm>
            <a:off x="-1" y="0"/>
            <a:ext cx="9144000" cy="3429001"/>
          </a:xfrm>
          <a:custGeom>
            <a:rect b="b" l="l" r="r" t="t"/>
            <a:pathLst>
              <a:path extrusionOk="0" h="4572001" w="12192000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7"/>
          <p:cNvSpPr txBox="1"/>
          <p:nvPr>
            <p:ph type="title"/>
          </p:nvPr>
        </p:nvSpPr>
        <p:spPr>
          <a:xfrm>
            <a:off x="342900" y="3720103"/>
            <a:ext cx="5829300" cy="109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3750"/>
              <a:buFont typeface="Twentieth Century"/>
              <a:buNone/>
              <a:defRPr b="0" sz="375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6457950" y="3720103"/>
            <a:ext cx="2400300" cy="109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  <a:defRPr sz="1350">
                <a:solidFill>
                  <a:srgbClr val="0C0C0C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SzPts val="1350"/>
              <a:buNone/>
              <a:defRPr sz="135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50"/>
              <a:buNone/>
              <a:defRPr sz="105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50"/>
              <a:buNone/>
              <a:defRPr sz="105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50"/>
              <a:buNone/>
              <a:defRPr sz="105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50"/>
              <a:buNone/>
              <a:defRPr sz="105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50"/>
              <a:buNone/>
              <a:defRPr sz="105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050"/>
              <a:buNone/>
              <a:defRPr sz="105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0" type="dt"/>
          </p:nvPr>
        </p:nvSpPr>
        <p:spPr>
          <a:xfrm>
            <a:off x="768097" y="4853028"/>
            <a:ext cx="1615607" cy="2057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1" type="ftr"/>
          </p:nvPr>
        </p:nvSpPr>
        <p:spPr>
          <a:xfrm>
            <a:off x="3632200" y="4853028"/>
            <a:ext cx="4426094" cy="2057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2" type="sldNum"/>
          </p:nvPr>
        </p:nvSpPr>
        <p:spPr>
          <a:xfrm>
            <a:off x="8128000" y="4853028"/>
            <a:ext cx="730250" cy="2057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700"/>
              <a:buFont typeface="Twentieth Century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700"/>
              <a:buFont typeface="Twentieth Century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700"/>
              <a:buFont typeface="Twentieth Century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700"/>
              <a:buFont typeface="Twentieth Century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700"/>
              <a:buFont typeface="Twentieth Century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700"/>
              <a:buFont typeface="Twentieth Century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700"/>
              <a:buFont typeface="Twentieth Century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700"/>
              <a:buFont typeface="Twentieth Century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700"/>
              <a:buFont typeface="Twentieth Century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52" name="Google Shape;52;p7"/>
          <p:cNvCxnSpPr/>
          <p:nvPr/>
        </p:nvCxnSpPr>
        <p:spPr>
          <a:xfrm rot="10800000">
            <a:off x="6290132" y="3948080"/>
            <a:ext cx="0" cy="685800"/>
          </a:xfrm>
          <a:prstGeom prst="straightConnector1">
            <a:avLst/>
          </a:prstGeom>
          <a:noFill/>
          <a:ln cap="flat" cmpd="sng" w="19050">
            <a:solidFill>
              <a:srgbClr val="1482AB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type="title"/>
          </p:nvPr>
        </p:nvSpPr>
        <p:spPr>
          <a:xfrm>
            <a:off x="768096" y="438912"/>
            <a:ext cx="7290054" cy="1124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" type="body"/>
          </p:nvPr>
        </p:nvSpPr>
        <p:spPr>
          <a:xfrm>
            <a:off x="768095" y="1714500"/>
            <a:ext cx="3566160" cy="3017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SzPts val="1800"/>
              <a:buChar char="🢝"/>
              <a:defRPr/>
            </a:lvl2pPr>
            <a:lvl3pPr indent="-3429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🢝"/>
              <a:defRPr/>
            </a:lvl3pPr>
            <a:lvl4pPr indent="-3429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🢝"/>
              <a:defRPr/>
            </a:lvl4pPr>
            <a:lvl5pPr indent="-3429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🢝"/>
              <a:defRPr/>
            </a:lvl5pPr>
            <a:lvl6pPr indent="-3429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2" type="body"/>
          </p:nvPr>
        </p:nvSpPr>
        <p:spPr>
          <a:xfrm>
            <a:off x="4491990" y="1714500"/>
            <a:ext cx="3566160" cy="3017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SzPts val="1800"/>
              <a:buChar char="🢝"/>
              <a:defRPr/>
            </a:lvl2pPr>
            <a:lvl3pPr indent="-3429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🢝"/>
              <a:defRPr/>
            </a:lvl3pPr>
            <a:lvl4pPr indent="-3429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🢝"/>
              <a:defRPr/>
            </a:lvl4pPr>
            <a:lvl5pPr indent="-3429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🢝"/>
              <a:defRPr/>
            </a:lvl5pPr>
            <a:lvl6pPr indent="-3429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0" type="dt"/>
          </p:nvPr>
        </p:nvSpPr>
        <p:spPr>
          <a:xfrm>
            <a:off x="768097" y="4853028"/>
            <a:ext cx="1615607" cy="2057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8"/>
          <p:cNvSpPr txBox="1"/>
          <p:nvPr>
            <p:ph idx="11" type="ftr"/>
          </p:nvPr>
        </p:nvSpPr>
        <p:spPr>
          <a:xfrm>
            <a:off x="3632200" y="4853028"/>
            <a:ext cx="4426094" cy="2057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8"/>
          <p:cNvSpPr txBox="1"/>
          <p:nvPr>
            <p:ph idx="12" type="sldNum"/>
          </p:nvPr>
        </p:nvSpPr>
        <p:spPr>
          <a:xfrm>
            <a:off x="8128000" y="4853028"/>
            <a:ext cx="730250" cy="2057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700"/>
              <a:buFont typeface="Twentieth Century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700"/>
              <a:buFont typeface="Twentieth Century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700"/>
              <a:buFont typeface="Twentieth Century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700"/>
              <a:buFont typeface="Twentieth Century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700"/>
              <a:buFont typeface="Twentieth Century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700"/>
              <a:buFont typeface="Twentieth Century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700"/>
              <a:buFont typeface="Twentieth Century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700"/>
              <a:buFont typeface="Twentieth Century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700"/>
              <a:buFont typeface="Twentieth Century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 txBox="1"/>
          <p:nvPr>
            <p:ph type="title"/>
          </p:nvPr>
        </p:nvSpPr>
        <p:spPr>
          <a:xfrm>
            <a:off x="768096" y="438912"/>
            <a:ext cx="7290054" cy="1124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9"/>
          <p:cNvSpPr txBox="1"/>
          <p:nvPr>
            <p:ph idx="1" type="body"/>
          </p:nvPr>
        </p:nvSpPr>
        <p:spPr>
          <a:xfrm>
            <a:off x="768096" y="1634727"/>
            <a:ext cx="3566160" cy="6172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137150" spcFirstLastPara="1" rIns="13715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25"/>
              <a:buNone/>
              <a:defRPr b="0" sz="1725" cap="none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228600" lvl="1" marL="91440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200"/>
              <a:buNone/>
              <a:defRPr b="1" sz="1200"/>
            </a:lvl9pPr>
          </a:lstStyle>
          <a:p/>
        </p:txBody>
      </p:sp>
      <p:sp>
        <p:nvSpPr>
          <p:cNvPr id="63" name="Google Shape;63;p9"/>
          <p:cNvSpPr txBox="1"/>
          <p:nvPr>
            <p:ph idx="2" type="body"/>
          </p:nvPr>
        </p:nvSpPr>
        <p:spPr>
          <a:xfrm>
            <a:off x="768096" y="2225841"/>
            <a:ext cx="3566160" cy="25061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SzPts val="1800"/>
              <a:buChar char="🢝"/>
              <a:defRPr/>
            </a:lvl2pPr>
            <a:lvl3pPr indent="-3429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🢝"/>
              <a:defRPr/>
            </a:lvl3pPr>
            <a:lvl4pPr indent="-3429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🢝"/>
              <a:defRPr/>
            </a:lvl4pPr>
            <a:lvl5pPr indent="-3429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🢝"/>
              <a:defRPr/>
            </a:lvl5pPr>
            <a:lvl6pPr indent="-3429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3" type="body"/>
          </p:nvPr>
        </p:nvSpPr>
        <p:spPr>
          <a:xfrm>
            <a:off x="4493166" y="1634727"/>
            <a:ext cx="3566160" cy="6172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137150" spcFirstLastPara="1" rIns="13715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25"/>
              <a:buNone/>
              <a:defRPr b="0" sz="1725" cap="none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228600" lvl="1" marL="91440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200"/>
              <a:buNone/>
              <a:defRPr b="1" sz="1200"/>
            </a:lvl9pPr>
          </a:lstStyle>
          <a:p/>
        </p:txBody>
      </p:sp>
      <p:sp>
        <p:nvSpPr>
          <p:cNvPr id="65" name="Google Shape;65;p9"/>
          <p:cNvSpPr txBox="1"/>
          <p:nvPr>
            <p:ph idx="4" type="body"/>
          </p:nvPr>
        </p:nvSpPr>
        <p:spPr>
          <a:xfrm>
            <a:off x="4493166" y="2225841"/>
            <a:ext cx="3566160" cy="25061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SzPts val="1800"/>
              <a:buChar char="🢝"/>
              <a:defRPr/>
            </a:lvl2pPr>
            <a:lvl3pPr indent="-3429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🢝"/>
              <a:defRPr/>
            </a:lvl3pPr>
            <a:lvl4pPr indent="-3429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🢝"/>
              <a:defRPr/>
            </a:lvl4pPr>
            <a:lvl5pPr indent="-3429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🢝"/>
              <a:defRPr/>
            </a:lvl5pPr>
            <a:lvl6pPr indent="-3429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66" name="Google Shape;66;p9"/>
          <p:cNvSpPr txBox="1"/>
          <p:nvPr>
            <p:ph idx="10" type="dt"/>
          </p:nvPr>
        </p:nvSpPr>
        <p:spPr>
          <a:xfrm>
            <a:off x="768097" y="4853028"/>
            <a:ext cx="1615607" cy="2057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9"/>
          <p:cNvSpPr txBox="1"/>
          <p:nvPr>
            <p:ph idx="11" type="ftr"/>
          </p:nvPr>
        </p:nvSpPr>
        <p:spPr>
          <a:xfrm>
            <a:off x="3632200" y="4853028"/>
            <a:ext cx="4426094" cy="2057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9"/>
          <p:cNvSpPr txBox="1"/>
          <p:nvPr>
            <p:ph idx="12" type="sldNum"/>
          </p:nvPr>
        </p:nvSpPr>
        <p:spPr>
          <a:xfrm>
            <a:off x="8128000" y="4853028"/>
            <a:ext cx="730250" cy="2057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700"/>
              <a:buFont typeface="Twentieth Century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700"/>
              <a:buFont typeface="Twentieth Century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700"/>
              <a:buFont typeface="Twentieth Century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700"/>
              <a:buFont typeface="Twentieth Century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700"/>
              <a:buFont typeface="Twentieth Century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700"/>
              <a:buFont typeface="Twentieth Century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700"/>
              <a:buFont typeface="Twentieth Century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700"/>
              <a:buFont typeface="Twentieth Century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700"/>
              <a:buFont typeface="Twentieth Century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0"/>
          <p:cNvSpPr txBox="1"/>
          <p:nvPr>
            <p:ph type="title"/>
          </p:nvPr>
        </p:nvSpPr>
        <p:spPr>
          <a:xfrm>
            <a:off x="768096" y="438912"/>
            <a:ext cx="7290054" cy="1124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0" type="dt"/>
          </p:nvPr>
        </p:nvSpPr>
        <p:spPr>
          <a:xfrm>
            <a:off x="768097" y="4853028"/>
            <a:ext cx="1615607" cy="2057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0"/>
          <p:cNvSpPr txBox="1"/>
          <p:nvPr>
            <p:ph idx="11" type="ftr"/>
          </p:nvPr>
        </p:nvSpPr>
        <p:spPr>
          <a:xfrm>
            <a:off x="3632200" y="4853028"/>
            <a:ext cx="4426094" cy="2057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0"/>
          <p:cNvSpPr txBox="1"/>
          <p:nvPr>
            <p:ph idx="12" type="sldNum"/>
          </p:nvPr>
        </p:nvSpPr>
        <p:spPr>
          <a:xfrm>
            <a:off x="8128000" y="4853028"/>
            <a:ext cx="730250" cy="2057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700"/>
              <a:buFont typeface="Twentieth Century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700"/>
              <a:buFont typeface="Twentieth Century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700"/>
              <a:buFont typeface="Twentieth Century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700"/>
              <a:buFont typeface="Twentieth Century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700"/>
              <a:buFont typeface="Twentieth Century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700"/>
              <a:buFont typeface="Twentieth Century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700"/>
              <a:buFont typeface="Twentieth Century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700"/>
              <a:buFont typeface="Twentieth Century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700"/>
              <a:buFont typeface="Twentieth Century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1"/>
          <p:cNvSpPr txBox="1"/>
          <p:nvPr>
            <p:ph idx="10" type="dt"/>
          </p:nvPr>
        </p:nvSpPr>
        <p:spPr>
          <a:xfrm>
            <a:off x="768097" y="4853028"/>
            <a:ext cx="1615607" cy="2057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3632200" y="4853028"/>
            <a:ext cx="4426094" cy="2057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128000" y="4853028"/>
            <a:ext cx="730250" cy="2057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700"/>
              <a:buFont typeface="Twentieth Century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700"/>
              <a:buFont typeface="Twentieth Century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700"/>
              <a:buFont typeface="Twentieth Century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700"/>
              <a:buFont typeface="Twentieth Century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700"/>
              <a:buFont typeface="Twentieth Century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700"/>
              <a:buFont typeface="Twentieth Century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700"/>
              <a:buFont typeface="Twentieth Century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700"/>
              <a:buFont typeface="Twentieth Century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700"/>
              <a:buFont typeface="Twentieth Century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3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1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68096" y="438912"/>
            <a:ext cx="7290054" cy="1124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750"/>
              <a:buFont typeface="Twentieth Century"/>
              <a:buNone/>
              <a:defRPr b="0" i="0" sz="3750" u="none" cap="none" strike="noStrike">
                <a:solidFill>
                  <a:srgbClr val="FEFEFE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68096" y="1714500"/>
            <a:ext cx="7290055" cy="3017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33375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650"/>
              <a:buFont typeface="Twentieth Century"/>
              <a:buChar char=" "/>
              <a:defRPr b="0" i="0" sz="16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14325" lvl="1" marL="914400" marR="0" rtl="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🢝"/>
              <a:defRPr b="0" i="0" sz="13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-295275" lvl="2" marL="1371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Noto Sans Symbols"/>
              <a:buChar char="🢝"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-295275" lvl="3" marL="1828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Noto Sans Symbols"/>
              <a:buChar char="🢝"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-295275" lvl="4" marL="22860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Noto Sans Symbols"/>
              <a:buChar char="🢝"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-295275" lvl="5" marL="2743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Noto Sans Symbols"/>
              <a:buChar char="🢝"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-295275" lvl="6" marL="3200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Noto Sans Symbols"/>
              <a:buChar char="🢝"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-295275" lvl="7" marL="3657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Noto Sans Symbols"/>
              <a:buChar char="🢝"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-295275" lvl="8" marL="4114800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050"/>
              <a:buFont typeface="Noto Sans Symbols"/>
              <a:buChar char="🢝"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768097" y="4853028"/>
            <a:ext cx="1615607" cy="2057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50" u="none" cap="none" strike="noStrike">
                <a:solidFill>
                  <a:srgbClr val="FEFEFE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632200" y="4853028"/>
            <a:ext cx="4426094" cy="2057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50" u="none" cap="none" strike="noStrike">
                <a:solidFill>
                  <a:srgbClr val="FEFEFE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128000" y="4853028"/>
            <a:ext cx="730250" cy="2057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750"/>
              <a:buFont typeface="Twentieth Century"/>
              <a:buNone/>
              <a:defRPr b="0" i="0" sz="750" u="none" cap="none" strike="noStrike">
                <a:solidFill>
                  <a:srgbClr val="FEFEFE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750"/>
              <a:buFont typeface="Twentieth Century"/>
              <a:buNone/>
              <a:defRPr b="0" i="0" sz="750" u="none" cap="none" strike="noStrike">
                <a:solidFill>
                  <a:srgbClr val="FEFEFE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750"/>
              <a:buFont typeface="Twentieth Century"/>
              <a:buNone/>
              <a:defRPr b="0" i="0" sz="750" u="none" cap="none" strike="noStrike">
                <a:solidFill>
                  <a:srgbClr val="FEFEFE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750"/>
              <a:buFont typeface="Twentieth Century"/>
              <a:buNone/>
              <a:defRPr b="0" i="0" sz="750" u="none" cap="none" strike="noStrike">
                <a:solidFill>
                  <a:srgbClr val="FEFEFE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750"/>
              <a:buFont typeface="Twentieth Century"/>
              <a:buNone/>
              <a:defRPr b="0" i="0" sz="750" u="none" cap="none" strike="noStrike">
                <a:solidFill>
                  <a:srgbClr val="FEFEFE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750"/>
              <a:buFont typeface="Twentieth Century"/>
              <a:buNone/>
              <a:defRPr b="0" i="0" sz="750" u="none" cap="none" strike="noStrike">
                <a:solidFill>
                  <a:srgbClr val="FEFEFE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750"/>
              <a:buFont typeface="Twentieth Century"/>
              <a:buNone/>
              <a:defRPr b="0" i="0" sz="750" u="none" cap="none" strike="noStrike">
                <a:solidFill>
                  <a:srgbClr val="FEFEFE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750"/>
              <a:buFont typeface="Twentieth Century"/>
              <a:buNone/>
              <a:defRPr b="0" i="0" sz="750" u="none" cap="none" strike="noStrike">
                <a:solidFill>
                  <a:srgbClr val="FEFEFE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750"/>
              <a:buFont typeface="Twentieth Century"/>
              <a:buNone/>
              <a:defRPr b="0" i="0" sz="750" u="none" cap="none" strike="noStrike">
                <a:solidFill>
                  <a:srgbClr val="FEFEFE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1" name="Google Shape;11;p1"/>
          <p:cNvCxnSpPr/>
          <p:nvPr/>
        </p:nvCxnSpPr>
        <p:spPr>
          <a:xfrm rot="10800000">
            <a:off x="571500" y="619743"/>
            <a:ext cx="0" cy="6858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/>
          <p:nvPr>
            <p:ph type="title"/>
          </p:nvPr>
        </p:nvSpPr>
        <p:spPr>
          <a:xfrm>
            <a:off x="768096" y="438912"/>
            <a:ext cx="7290054" cy="1124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3750"/>
              <a:buFont typeface="Twentieth Century"/>
              <a:buNone/>
              <a:defRPr b="0" i="0" sz="375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0" name="Google Shape;20;p3"/>
          <p:cNvSpPr txBox="1"/>
          <p:nvPr>
            <p:ph idx="1" type="body"/>
          </p:nvPr>
        </p:nvSpPr>
        <p:spPr>
          <a:xfrm>
            <a:off x="768096" y="1714500"/>
            <a:ext cx="7290055" cy="3017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33375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650"/>
              <a:buFont typeface="Twentieth Century"/>
              <a:buChar char=" "/>
              <a:defRPr b="0" i="0" sz="165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14325" lvl="1" marL="914400" marR="0" rtl="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🢝"/>
              <a:defRPr b="0" i="0" sz="135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-295275" lvl="2" marL="1371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Noto Sans Symbols"/>
              <a:buChar char="🢝"/>
              <a:defRPr b="0" i="0" sz="105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-295275" lvl="3" marL="1828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Noto Sans Symbols"/>
              <a:buChar char="🢝"/>
              <a:defRPr b="0" i="0" sz="105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-295275" lvl="4" marL="22860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Noto Sans Symbols"/>
              <a:buChar char="🢝"/>
              <a:defRPr b="0" i="0" sz="105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-295275" lvl="5" marL="2743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Noto Sans Symbols"/>
              <a:buChar char="🢝"/>
              <a:defRPr b="0" i="0" sz="105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-295275" lvl="6" marL="3200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Noto Sans Symbols"/>
              <a:buChar char="🢝"/>
              <a:defRPr b="0" i="0" sz="105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-295275" lvl="7" marL="3657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Noto Sans Symbols"/>
              <a:buChar char="🢝"/>
              <a:defRPr b="0" i="0" sz="105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-295275" lvl="8" marL="4114800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050"/>
              <a:buFont typeface="Noto Sans Symbols"/>
              <a:buChar char="🢝"/>
              <a:defRPr b="0" i="0" sz="105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0" type="dt"/>
          </p:nvPr>
        </p:nvSpPr>
        <p:spPr>
          <a:xfrm>
            <a:off x="768097" y="4853028"/>
            <a:ext cx="1615607" cy="2057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5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1" type="ftr"/>
          </p:nvPr>
        </p:nvSpPr>
        <p:spPr>
          <a:xfrm>
            <a:off x="3632200" y="4853028"/>
            <a:ext cx="4426094" cy="2057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5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23" name="Google Shape;23;p3"/>
          <p:cNvSpPr txBox="1"/>
          <p:nvPr>
            <p:ph idx="12" type="sldNum"/>
          </p:nvPr>
        </p:nvSpPr>
        <p:spPr>
          <a:xfrm>
            <a:off x="8128000" y="4853028"/>
            <a:ext cx="730250" cy="2057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750"/>
              <a:buFont typeface="Twentieth Century"/>
              <a:buNone/>
              <a:defRPr b="0" i="0" sz="75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750"/>
              <a:buFont typeface="Twentieth Century"/>
              <a:buNone/>
              <a:defRPr b="0" i="0" sz="75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750"/>
              <a:buFont typeface="Twentieth Century"/>
              <a:buNone/>
              <a:defRPr b="0" i="0" sz="75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750"/>
              <a:buFont typeface="Twentieth Century"/>
              <a:buNone/>
              <a:defRPr b="0" i="0" sz="75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750"/>
              <a:buFont typeface="Twentieth Century"/>
              <a:buNone/>
              <a:defRPr b="0" i="0" sz="75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750"/>
              <a:buFont typeface="Twentieth Century"/>
              <a:buNone/>
              <a:defRPr b="0" i="0" sz="75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750"/>
              <a:buFont typeface="Twentieth Century"/>
              <a:buNone/>
              <a:defRPr b="0" i="0" sz="75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750"/>
              <a:buFont typeface="Twentieth Century"/>
              <a:buNone/>
              <a:defRPr b="0" i="0" sz="75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750"/>
              <a:buFont typeface="Twentieth Century"/>
              <a:buNone/>
              <a:defRPr b="0" i="0" sz="75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4" name="Google Shape;24;p3"/>
          <p:cNvCxnSpPr/>
          <p:nvPr/>
        </p:nvCxnSpPr>
        <p:spPr>
          <a:xfrm rot="10800000">
            <a:off x="571500" y="619743"/>
            <a:ext cx="0" cy="6858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hyperlink" Target="https://github.com/project-2-Glampers/RVnG/tree/main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dropbox.com/s/c7ok6qrgnpnaqhw/Elevator%20Pitch%20RVnG.mp4?dl=0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11" name="Google Shape;111;p16"/>
          <p:cNvSpPr/>
          <p:nvPr/>
        </p:nvSpPr>
        <p:spPr>
          <a:xfrm>
            <a:off x="2923308" y="363474"/>
            <a:ext cx="5846042" cy="262882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12" name="Google Shape;112;p16"/>
          <p:cNvSpPr/>
          <p:nvPr/>
        </p:nvSpPr>
        <p:spPr>
          <a:xfrm>
            <a:off x="2920515" y="3112946"/>
            <a:ext cx="5848835" cy="166475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13" name="Google Shape;113;p16"/>
          <p:cNvSpPr/>
          <p:nvPr/>
        </p:nvSpPr>
        <p:spPr>
          <a:xfrm>
            <a:off x="482599" y="363474"/>
            <a:ext cx="2317145" cy="4414224"/>
          </a:xfrm>
          <a:prstGeom prst="rect">
            <a:avLst/>
          </a:prstGeom>
          <a:solidFill>
            <a:srgbClr val="1482A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14" name="Google Shape;114;p16"/>
          <p:cNvSpPr txBox="1"/>
          <p:nvPr/>
        </p:nvSpPr>
        <p:spPr>
          <a:xfrm>
            <a:off x="3170347" y="1086294"/>
            <a:ext cx="5349170" cy="11831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77500" lnSpcReduction="20000"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ct val="100000"/>
              <a:buFont typeface="Twentieth Century"/>
              <a:buNone/>
            </a:pPr>
            <a:r>
              <a:rPr b="0" i="0" lang="en-US" sz="6000" u="none" cap="none" strike="noStrike">
                <a:solidFill>
                  <a:srgbClr val="FEFEFE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RVNG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ct val="100000"/>
              <a:buFont typeface="Twentieth Century"/>
              <a:buNone/>
            </a:pPr>
            <a:r>
              <a:rPr b="0" i="1" lang="en-US" sz="2400" u="none" cap="none" strike="noStrike">
                <a:solidFill>
                  <a:srgbClr val="FEFEFE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RENT</a:t>
            </a:r>
            <a:r>
              <a:rPr i="1" lang="en-US" sz="2400">
                <a:solidFill>
                  <a:srgbClr val="FEFEFE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AN RV N GO!</a:t>
            </a:r>
            <a:endParaRPr i="1" sz="2400">
              <a:solidFill>
                <a:srgbClr val="FEFEFE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ct val="100000"/>
              <a:buFont typeface="Twentieth Century"/>
              <a:buNone/>
            </a:pPr>
            <a:r>
              <a:t/>
            </a:r>
            <a:endParaRPr b="0" i="0" sz="6000" u="none" cap="none" strike="noStrike">
              <a:solidFill>
                <a:srgbClr val="FEFEFE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15" name="Google Shape;115;p16"/>
          <p:cNvSpPr txBox="1"/>
          <p:nvPr/>
        </p:nvSpPr>
        <p:spPr>
          <a:xfrm>
            <a:off x="3170347" y="3594519"/>
            <a:ext cx="5349170" cy="11831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200"/>
              <a:buFont typeface="Twentieth Century"/>
              <a:buNone/>
            </a:pPr>
            <a:r>
              <a:rPr b="0" i="1" lang="en-US" sz="3200" u="none" cap="none" strike="noStrike">
                <a:solidFill>
                  <a:srgbClr val="FEFEFE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TEAM GLAMPERS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6000"/>
              <a:buFont typeface="Twentieth Century"/>
              <a:buNone/>
            </a:pPr>
            <a:r>
              <a:t/>
            </a:r>
            <a:endParaRPr b="0" i="0" sz="6000" u="none" cap="none" strike="noStrike">
              <a:solidFill>
                <a:srgbClr val="FEFEFE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800"/>
              <a:buFont typeface="Twentieth Century"/>
              <a:buNone/>
            </a:pPr>
            <a:r>
              <a:rPr lang="en-US"/>
              <a:t>  LINKS </a:t>
            </a:r>
            <a:endParaRPr/>
          </a:p>
        </p:txBody>
      </p:sp>
      <p:grpSp>
        <p:nvGrpSpPr>
          <p:cNvPr id="183" name="Google Shape;183;p25"/>
          <p:cNvGrpSpPr/>
          <p:nvPr/>
        </p:nvGrpSpPr>
        <p:grpSpPr>
          <a:xfrm>
            <a:off x="311700" y="1707640"/>
            <a:ext cx="8520600" cy="2306070"/>
            <a:chOff x="0" y="555165"/>
            <a:chExt cx="8520600" cy="2306070"/>
          </a:xfrm>
        </p:grpSpPr>
        <p:sp>
          <p:nvSpPr>
            <p:cNvPr id="184" name="Google Shape;184;p25"/>
            <p:cNvSpPr/>
            <p:nvPr/>
          </p:nvSpPr>
          <p:spPr>
            <a:xfrm>
              <a:off x="0" y="555165"/>
              <a:ext cx="8520600" cy="1024920"/>
            </a:xfrm>
            <a:prstGeom prst="roundRect">
              <a:avLst>
                <a:gd fmla="val 10000" name="adj"/>
              </a:avLst>
            </a:prstGeom>
            <a:solidFill>
              <a:srgbClr val="CBE2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25"/>
            <p:cNvSpPr/>
            <p:nvPr/>
          </p:nvSpPr>
          <p:spPr>
            <a:xfrm>
              <a:off x="310038" y="785772"/>
              <a:ext cx="563706" cy="563706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 cap="flat" cmpd="sng" w="158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25"/>
            <p:cNvSpPr/>
            <p:nvPr/>
          </p:nvSpPr>
          <p:spPr>
            <a:xfrm>
              <a:off x="1183782" y="555165"/>
              <a:ext cx="7336817" cy="10249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25"/>
            <p:cNvSpPr txBox="1"/>
            <p:nvPr/>
          </p:nvSpPr>
          <p:spPr>
            <a:xfrm>
              <a:off x="1183782" y="555165"/>
              <a:ext cx="7336817" cy="10249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8450" lIns="108450" spcFirstLastPara="1" rIns="108450" wrap="square" tIns="1084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00"/>
                <a:buFont typeface="Twentieth Century"/>
                <a:buNone/>
              </a:pPr>
              <a:r>
                <a:rPr b="0" i="0" lang="en-US" sz="2500" u="sng" cap="none" strike="noStrik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Deployed </a:t>
              </a:r>
              <a:r>
                <a:rPr lang="en-US" sz="2500" u="sng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Website</a:t>
              </a:r>
              <a:r>
                <a:rPr lang="en-US" sz="25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: https://glampers-rvng.herokuapp.com/ </a:t>
              </a:r>
              <a:endParaRPr/>
            </a:p>
          </p:txBody>
        </p:sp>
        <p:sp>
          <p:nvSpPr>
            <p:cNvPr id="188" name="Google Shape;188;p25"/>
            <p:cNvSpPr/>
            <p:nvPr/>
          </p:nvSpPr>
          <p:spPr>
            <a:xfrm>
              <a:off x="0" y="1836315"/>
              <a:ext cx="8520600" cy="1024920"/>
            </a:xfrm>
            <a:prstGeom prst="roundRect">
              <a:avLst>
                <a:gd fmla="val 10000" name="adj"/>
              </a:avLst>
            </a:prstGeom>
            <a:solidFill>
              <a:srgbClr val="CBE2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25"/>
            <p:cNvSpPr/>
            <p:nvPr/>
          </p:nvSpPr>
          <p:spPr>
            <a:xfrm>
              <a:off x="310038" y="2066922"/>
              <a:ext cx="563706" cy="563706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 cap="flat" cmpd="sng" w="158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25"/>
            <p:cNvSpPr/>
            <p:nvPr/>
          </p:nvSpPr>
          <p:spPr>
            <a:xfrm>
              <a:off x="1183782" y="1836315"/>
              <a:ext cx="7336817" cy="10249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25"/>
            <p:cNvSpPr txBox="1"/>
            <p:nvPr/>
          </p:nvSpPr>
          <p:spPr>
            <a:xfrm>
              <a:off x="1183782" y="1836315"/>
              <a:ext cx="7336817" cy="10249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8450" lIns="108450" spcFirstLastPara="1" rIns="108450" wrap="square" tIns="1084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00"/>
                <a:buFont typeface="Twentieth Century"/>
                <a:buNone/>
              </a:pPr>
              <a:r>
                <a:rPr b="0" i="0" lang="en-US" sz="2500" u="sng" cap="none" strike="noStrik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  <a:hlinkClick r:id="rId5">
                    <a:extLst>
                      <a:ext uri="{A12FA001-AC4F-418D-AE19-62706E023703}">
                        <ahyp:hlinkClr val="tx"/>
                      </a:ext>
                    </a:extLst>
                  </a:hlinkClick>
                </a:rPr>
                <a:t>GitHub repo</a:t>
              </a:r>
              <a:r>
                <a:rPr lang="en-US" sz="25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: https://github.com/project-2-Glampers/RVnG.git</a:t>
              </a:r>
              <a:endParaRPr b="0" i="0" sz="25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6"/>
          <p:cNvSpPr txBox="1"/>
          <p:nvPr>
            <p:ph type="title"/>
          </p:nvPr>
        </p:nvSpPr>
        <p:spPr>
          <a:xfrm>
            <a:off x="667625" y="6334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800"/>
              <a:buFont typeface="Twentieth Century"/>
              <a:buNone/>
            </a:pPr>
            <a:r>
              <a:rPr lang="en-US"/>
              <a:t>QUESTIONS?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7"/>
          <p:cNvSpPr/>
          <p:nvPr/>
        </p:nvSpPr>
        <p:spPr>
          <a:xfrm>
            <a:off x="0" y="0"/>
            <a:ext cx="9141544" cy="514423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21" name="Google Shape;121;p17"/>
          <p:cNvSpPr/>
          <p:nvPr/>
        </p:nvSpPr>
        <p:spPr>
          <a:xfrm>
            <a:off x="379098" y="363474"/>
            <a:ext cx="5590153" cy="4410687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22" name="Google Shape;122;p17"/>
          <p:cNvSpPr txBox="1"/>
          <p:nvPr>
            <p:ph type="ctrTitle"/>
          </p:nvPr>
        </p:nvSpPr>
        <p:spPr>
          <a:xfrm>
            <a:off x="742572" y="733425"/>
            <a:ext cx="4904668" cy="249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100"/>
              <a:buFont typeface="Twentieth Century"/>
              <a:buNone/>
            </a:pPr>
            <a:r>
              <a:rPr lang="en-US" sz="4100"/>
              <a:t>ELEVATOR PITCH </a:t>
            </a:r>
            <a:r>
              <a:rPr lang="en-US" sz="4100" u="sng">
                <a:solidFill>
                  <a:schemeClr val="hlink"/>
                </a:solidFill>
                <a:hlinkClick r:id="rId3"/>
              </a:rPr>
              <a:t>(CLICK ME)</a:t>
            </a:r>
            <a:endParaRPr sz="4100"/>
          </a:p>
        </p:txBody>
      </p:sp>
      <p:cxnSp>
        <p:nvCxnSpPr>
          <p:cNvPr id="123" name="Google Shape;123;p17"/>
          <p:cNvCxnSpPr/>
          <p:nvPr/>
        </p:nvCxnSpPr>
        <p:spPr>
          <a:xfrm>
            <a:off x="1619010" y="3357492"/>
            <a:ext cx="4028230" cy="0"/>
          </a:xfrm>
          <a:prstGeom prst="straightConnector1">
            <a:avLst/>
          </a:prstGeom>
          <a:noFill/>
          <a:ln cap="flat" cmpd="sng" w="19050">
            <a:solidFill>
              <a:srgbClr val="1482AB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4" name="Google Shape;124;p17"/>
          <p:cNvSpPr/>
          <p:nvPr/>
        </p:nvSpPr>
        <p:spPr>
          <a:xfrm>
            <a:off x="6089902" y="363474"/>
            <a:ext cx="2688168" cy="44106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"/>
          <p:cNvSpPr/>
          <p:nvPr/>
        </p:nvSpPr>
        <p:spPr>
          <a:xfrm>
            <a:off x="0" y="0"/>
            <a:ext cx="9141544" cy="514423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30" name="Google Shape;130;p18"/>
          <p:cNvSpPr/>
          <p:nvPr/>
        </p:nvSpPr>
        <p:spPr>
          <a:xfrm>
            <a:off x="379098" y="363474"/>
            <a:ext cx="5590153" cy="4410687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31" name="Google Shape;131;p18"/>
          <p:cNvSpPr txBox="1"/>
          <p:nvPr>
            <p:ph type="ctrTitle"/>
          </p:nvPr>
        </p:nvSpPr>
        <p:spPr>
          <a:xfrm>
            <a:off x="742572" y="733425"/>
            <a:ext cx="4904668" cy="249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100"/>
              <a:buFont typeface="Twentieth Century"/>
              <a:buNone/>
            </a:pPr>
            <a:r>
              <a:rPr lang="en-US" sz="4100"/>
              <a:t>CONCEPT</a:t>
            </a:r>
            <a:endParaRPr/>
          </a:p>
        </p:txBody>
      </p:sp>
      <p:cxnSp>
        <p:nvCxnSpPr>
          <p:cNvPr id="132" name="Google Shape;132;p18"/>
          <p:cNvCxnSpPr/>
          <p:nvPr/>
        </p:nvCxnSpPr>
        <p:spPr>
          <a:xfrm>
            <a:off x="1619010" y="3357492"/>
            <a:ext cx="4028230" cy="0"/>
          </a:xfrm>
          <a:prstGeom prst="straightConnector1">
            <a:avLst/>
          </a:prstGeom>
          <a:noFill/>
          <a:ln cap="flat" cmpd="sng" w="19050">
            <a:solidFill>
              <a:srgbClr val="1482AB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3" name="Google Shape;133;p18"/>
          <p:cNvSpPr/>
          <p:nvPr/>
        </p:nvSpPr>
        <p:spPr>
          <a:xfrm>
            <a:off x="6089902" y="363474"/>
            <a:ext cx="2688168" cy="44106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9"/>
          <p:cNvSpPr txBox="1"/>
          <p:nvPr>
            <p:ph idx="1" type="body"/>
          </p:nvPr>
        </p:nvSpPr>
        <p:spPr>
          <a:xfrm>
            <a:off x="768096" y="576303"/>
            <a:ext cx="6013703" cy="41557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2400"/>
              <a:t>Description</a:t>
            </a:r>
            <a:endParaRPr/>
          </a:p>
          <a:p>
            <a:pPr indent="-342899" lvl="1" marL="587502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o"/>
            </a:pPr>
            <a:r>
              <a:rPr lang="en-US" sz="2400"/>
              <a:t>Ever considered traveling with an RV? Well now that choice became easy. Come on by and visit RVNG and rent an RV for your next vacation.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2400"/>
              <a:t>User story</a:t>
            </a:r>
            <a:endParaRPr/>
          </a:p>
          <a:p>
            <a:pPr indent="-342899" lvl="1" marL="587502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o"/>
            </a:pPr>
            <a:r>
              <a:rPr lang="en-US" sz="2400"/>
              <a:t>As a logged in user, I can rent an RV.</a:t>
            </a:r>
            <a:endParaRPr/>
          </a:p>
          <a:p>
            <a:pPr indent="-342899" lvl="1" marL="587502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o"/>
            </a:pPr>
            <a:r>
              <a:rPr lang="en-US" sz="2400"/>
              <a:t>As a logged in user, I can logout.</a:t>
            </a:r>
            <a:endParaRPr/>
          </a:p>
          <a:p>
            <a:pPr indent="-342899" lvl="1" marL="587502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o"/>
            </a:pPr>
            <a:r>
              <a:rPr lang="en-US" sz="2400"/>
              <a:t>As a new guest user, I can sign up for a user account.</a:t>
            </a:r>
            <a:endParaRPr/>
          </a:p>
          <a:p>
            <a:pPr indent="-342899" lvl="1" marL="587502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o"/>
            </a:pPr>
            <a:r>
              <a:rPr lang="en-US" sz="2400"/>
              <a:t>As a user, I can hit the plan my day feature and see the closest, popular restaurants. </a:t>
            </a:r>
            <a:endParaRPr/>
          </a:p>
          <a:p>
            <a:pPr indent="0" lvl="0" marL="6858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650"/>
              <a:buNone/>
            </a:pPr>
            <a:r>
              <a:t/>
            </a:r>
            <a:endParaRPr/>
          </a:p>
        </p:txBody>
      </p:sp>
      <p:sp>
        <p:nvSpPr>
          <p:cNvPr id="139" name="Google Shape;139;p19"/>
          <p:cNvSpPr/>
          <p:nvPr/>
        </p:nvSpPr>
        <p:spPr>
          <a:xfrm>
            <a:off x="7187511" y="244200"/>
            <a:ext cx="1715190" cy="293105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40" name="Google Shape;140;p19"/>
          <p:cNvSpPr/>
          <p:nvPr/>
        </p:nvSpPr>
        <p:spPr>
          <a:xfrm>
            <a:off x="7187511" y="3295904"/>
            <a:ext cx="1715190" cy="1522293"/>
          </a:xfrm>
          <a:prstGeom prst="rect">
            <a:avLst/>
          </a:prstGeom>
          <a:solidFill>
            <a:schemeClr val="dk2">
              <a:alpha val="8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0"/>
          <p:cNvSpPr/>
          <p:nvPr/>
        </p:nvSpPr>
        <p:spPr>
          <a:xfrm>
            <a:off x="0" y="0"/>
            <a:ext cx="9141544" cy="514423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46" name="Google Shape;146;p20"/>
          <p:cNvSpPr/>
          <p:nvPr/>
        </p:nvSpPr>
        <p:spPr>
          <a:xfrm>
            <a:off x="379098" y="363474"/>
            <a:ext cx="5590153" cy="4410687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47" name="Google Shape;147;p20"/>
          <p:cNvSpPr txBox="1"/>
          <p:nvPr>
            <p:ph type="ctrTitle"/>
          </p:nvPr>
        </p:nvSpPr>
        <p:spPr>
          <a:xfrm>
            <a:off x="742572" y="733425"/>
            <a:ext cx="4904668" cy="249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100"/>
              <a:buFont typeface="Twentieth Century"/>
              <a:buNone/>
            </a:pPr>
            <a:r>
              <a:rPr lang="en-US" sz="4100"/>
              <a:t>PROCESS</a:t>
            </a:r>
            <a:endParaRPr/>
          </a:p>
        </p:txBody>
      </p:sp>
      <p:cxnSp>
        <p:nvCxnSpPr>
          <p:cNvPr id="148" name="Google Shape;148;p20"/>
          <p:cNvCxnSpPr/>
          <p:nvPr/>
        </p:nvCxnSpPr>
        <p:spPr>
          <a:xfrm>
            <a:off x="1619010" y="3357492"/>
            <a:ext cx="4028230" cy="0"/>
          </a:xfrm>
          <a:prstGeom prst="straightConnector1">
            <a:avLst/>
          </a:prstGeom>
          <a:noFill/>
          <a:ln cap="flat" cmpd="sng" w="19050">
            <a:solidFill>
              <a:srgbClr val="1482AB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9" name="Google Shape;149;p20"/>
          <p:cNvSpPr/>
          <p:nvPr/>
        </p:nvSpPr>
        <p:spPr>
          <a:xfrm>
            <a:off x="6089902" y="363474"/>
            <a:ext cx="2688168" cy="44106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1"/>
          <p:cNvSpPr txBox="1"/>
          <p:nvPr>
            <p:ph idx="1" type="body"/>
          </p:nvPr>
        </p:nvSpPr>
        <p:spPr>
          <a:xfrm>
            <a:off x="768096" y="576303"/>
            <a:ext cx="6013703" cy="41557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 lnSpcReduction="10000"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2400"/>
              <a:t>Technologies used</a:t>
            </a:r>
            <a:endParaRPr/>
          </a:p>
          <a:p>
            <a:pPr indent="-342899" lvl="1" marL="587502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2100"/>
              <a:t>Jira, Github, Git, Handlebar.js, Sequelize, Node.js, Express.js, Heroku, MySql2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2400"/>
              <a:t>Breakdown of tasks and roles</a:t>
            </a:r>
            <a:endParaRPr/>
          </a:p>
          <a:p>
            <a:pPr indent="-342899" lvl="1" marL="587502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2100"/>
              <a:t>Kyle – Delivery Oversight</a:t>
            </a:r>
            <a:endParaRPr/>
          </a:p>
          <a:p>
            <a:pPr indent="-342899" lvl="1" marL="587502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2100"/>
              <a:t>Jacob – Database Seeding &amp; Frontend Dev</a:t>
            </a:r>
            <a:endParaRPr/>
          </a:p>
          <a:p>
            <a:pPr indent="-342899" lvl="1" marL="587502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2100"/>
              <a:t>Killian – Frontend Dev</a:t>
            </a:r>
            <a:endParaRPr/>
          </a:p>
          <a:p>
            <a:pPr indent="-342899" lvl="1" marL="587502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2100"/>
              <a:t>Lisa – Javascript Dev</a:t>
            </a:r>
            <a:endParaRPr/>
          </a:p>
          <a:p>
            <a:pPr indent="-342899" lvl="1" marL="587502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2100"/>
              <a:t>Suzette – Backend Dev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2400"/>
              <a:t>Challenges</a:t>
            </a:r>
            <a:endParaRPr/>
          </a:p>
          <a:p>
            <a:pPr indent="-342899" lvl="1" marL="587502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2100"/>
              <a:t>Time management and communications. 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2400"/>
              <a:t>Successes</a:t>
            </a:r>
            <a:endParaRPr/>
          </a:p>
          <a:p>
            <a:pPr indent="-342899" lvl="1" marL="587502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2100"/>
              <a:t>Team members were able to lean into certain “areas” within the MVC paradigm. </a:t>
            </a:r>
            <a:endParaRPr/>
          </a:p>
          <a:p>
            <a:pPr indent="0" lvl="0" marL="6858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65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2"/>
          <p:cNvSpPr/>
          <p:nvPr/>
        </p:nvSpPr>
        <p:spPr>
          <a:xfrm>
            <a:off x="0" y="0"/>
            <a:ext cx="9141544" cy="514423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60" name="Google Shape;160;p22"/>
          <p:cNvSpPr/>
          <p:nvPr/>
        </p:nvSpPr>
        <p:spPr>
          <a:xfrm>
            <a:off x="379098" y="363474"/>
            <a:ext cx="5590153" cy="4410687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61" name="Google Shape;161;p22"/>
          <p:cNvSpPr txBox="1"/>
          <p:nvPr>
            <p:ph type="ctrTitle"/>
          </p:nvPr>
        </p:nvSpPr>
        <p:spPr>
          <a:xfrm>
            <a:off x="742572" y="733425"/>
            <a:ext cx="4904668" cy="249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100"/>
              <a:buFont typeface="Twentieth Century"/>
              <a:buNone/>
            </a:pPr>
            <a:r>
              <a:rPr lang="en-US" sz="4100"/>
              <a:t>DEMO</a:t>
            </a:r>
            <a:endParaRPr/>
          </a:p>
        </p:txBody>
      </p:sp>
      <p:cxnSp>
        <p:nvCxnSpPr>
          <p:cNvPr id="162" name="Google Shape;162;p22"/>
          <p:cNvCxnSpPr/>
          <p:nvPr/>
        </p:nvCxnSpPr>
        <p:spPr>
          <a:xfrm>
            <a:off x="1619010" y="3357492"/>
            <a:ext cx="4028230" cy="0"/>
          </a:xfrm>
          <a:prstGeom prst="straightConnector1">
            <a:avLst/>
          </a:prstGeom>
          <a:noFill/>
          <a:ln cap="flat" cmpd="sng" w="19050">
            <a:solidFill>
              <a:srgbClr val="1482AB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3" name="Google Shape;163;p22"/>
          <p:cNvSpPr/>
          <p:nvPr/>
        </p:nvSpPr>
        <p:spPr>
          <a:xfrm>
            <a:off x="6089902" y="363474"/>
            <a:ext cx="2688168" cy="44106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3"/>
          <p:cNvSpPr/>
          <p:nvPr/>
        </p:nvSpPr>
        <p:spPr>
          <a:xfrm>
            <a:off x="0" y="0"/>
            <a:ext cx="9141544" cy="514423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69" name="Google Shape;169;p23"/>
          <p:cNvSpPr/>
          <p:nvPr/>
        </p:nvSpPr>
        <p:spPr>
          <a:xfrm>
            <a:off x="379098" y="363474"/>
            <a:ext cx="5590153" cy="4410687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70" name="Google Shape;170;p23"/>
          <p:cNvSpPr txBox="1"/>
          <p:nvPr>
            <p:ph type="ctrTitle"/>
          </p:nvPr>
        </p:nvSpPr>
        <p:spPr>
          <a:xfrm>
            <a:off x="742572" y="733425"/>
            <a:ext cx="4904668" cy="249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100"/>
              <a:buFont typeface="Twentieth Century"/>
              <a:buNone/>
            </a:pPr>
            <a:r>
              <a:rPr lang="en-US" sz="4100"/>
              <a:t>FUTURE DEVELOPMENT</a:t>
            </a:r>
            <a:endParaRPr/>
          </a:p>
        </p:txBody>
      </p:sp>
      <p:cxnSp>
        <p:nvCxnSpPr>
          <p:cNvPr id="171" name="Google Shape;171;p23"/>
          <p:cNvCxnSpPr/>
          <p:nvPr/>
        </p:nvCxnSpPr>
        <p:spPr>
          <a:xfrm>
            <a:off x="1619010" y="3357492"/>
            <a:ext cx="4028230" cy="0"/>
          </a:xfrm>
          <a:prstGeom prst="straightConnector1">
            <a:avLst/>
          </a:prstGeom>
          <a:noFill/>
          <a:ln cap="flat" cmpd="sng" w="19050">
            <a:solidFill>
              <a:srgbClr val="1482AB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2" name="Google Shape;172;p23"/>
          <p:cNvSpPr/>
          <p:nvPr/>
        </p:nvSpPr>
        <p:spPr>
          <a:xfrm>
            <a:off x="6089902" y="363474"/>
            <a:ext cx="2688168" cy="44106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4"/>
          <p:cNvSpPr txBox="1"/>
          <p:nvPr>
            <p:ph idx="1" type="body"/>
          </p:nvPr>
        </p:nvSpPr>
        <p:spPr>
          <a:xfrm>
            <a:off x="768096" y="576303"/>
            <a:ext cx="6013703" cy="41557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2400"/>
              <a:t>Sign Up</a:t>
            </a:r>
            <a:endParaRPr sz="2400"/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Logout</a:t>
            </a:r>
            <a:endParaRPr sz="2400"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2400"/>
              <a:t>Plan My Day Feature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2400"/>
              <a:t>Cities &amp; Locations Data Sources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2400"/>
              <a:t>Restaurants &amp; Events Data Sources</a:t>
            </a:r>
            <a:endParaRPr sz="2400"/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Pets</a:t>
            </a:r>
            <a:endParaRPr sz="2400"/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RV sizes</a:t>
            </a:r>
            <a:endParaRPr sz="2400"/>
          </a:p>
          <a:p>
            <a:pPr indent="0" lvl="0" marL="6858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65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Integral">
  <a:themeElements>
    <a:clrScheme name="Integral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Integral">
  <a:themeElements>
    <a:clrScheme name="Integral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