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B70F9-6E91-CF7F-E803-60F68A008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92B01F-53A7-6E02-0C78-5ABBB0DEA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FAA7C-9818-16E2-7C3E-F6B93B8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175BA-42D2-6010-AC92-5A084B76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3416A-55C0-0AB3-9087-4DA108C2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F407E-E688-E009-B843-E2EA2D94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1B2F6E-59DD-4645-1854-DF6FC393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31089-A943-1E4F-AD47-C8649EDE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67835-1CF6-7418-0830-07917E52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A6F653-15A0-380D-D948-22BA62F0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9D011B-06E4-232B-355A-5976D5A2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CCD792-254F-4A1D-952A-841CA2946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26B27-9795-0CBC-AF76-0CD8BA16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9F1D1-CED5-B695-42BB-26D8A02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517C0-155B-58CB-79AA-55DF75E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6FB07-38BF-6F90-8299-A755B5F5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9148B-EFC6-F79E-9EF4-8F4E052A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94EFC-FEEE-739E-5BB9-399EFA3A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7972A-90BC-F50E-8EA8-6192A37E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D419D-D1CB-535F-032C-EAABE84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915F1-FA76-B7FC-3A8F-6783AFF5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38FC12-16FD-2814-FD4F-F0390BAB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1D451-801C-56F6-5875-9C93E80D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13CF92-C059-D04F-6065-F579EA0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C9BDA-B5F4-09B0-D034-090FACF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93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32431-F529-50DC-747D-42C5195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11E97-F27F-F997-8704-D9A9A04A0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559390-75E0-AADF-2F83-E9C8F78D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ACC4C7-B661-3118-5CDC-E4960492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5A889E-37C5-5ACC-5965-65A2B98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3A36CD-90F3-BF9D-B1E2-852C4B04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03061-82DA-C673-E9C6-37A32C7A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FAFFB-E451-CDDA-A384-578F9A85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86D234-1174-335E-D0CD-AC332D2C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372AAD-EBBA-B9B6-DCBF-E94098D13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AD53E-8D20-F197-4335-32B1AE618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8F3DAA-79EA-A81A-BBED-34074BAF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CE3CC2-3290-0447-BBE6-2BFE99E0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179772-1ADD-0F57-6910-275EF9B2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8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C093C-A436-DF8D-E194-DC604F86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20B13D-D848-3B3E-6E5D-2736F0E8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A07265-7142-0D5C-449B-D1EFD854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1A1C8C-C087-CA26-9CC5-0AC252F9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0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28D6D3-2D41-DADB-9111-F6C524C2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9E853-01B8-EA1C-4E0E-C42A485B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D9695-95F1-7BE8-F490-D5B19FB3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7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22EBA-3979-3A15-60C2-EC88103E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D9412-84A2-DE6A-E4B9-AFCDB55F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247D21-11D1-AFA7-E4EA-6C8999A1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F0CE8D-BF34-E052-8496-A048F272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30998-0297-29F8-8052-35A982C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74665-6387-FACB-5066-66EA6D3D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2869F-6C34-D114-0E95-54FFFD52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530F4E-D578-8DEE-9C41-31314F28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46CAB-31E7-14A6-DD3A-251D3DB14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70B03-684E-5930-A397-BFD67570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C5D998-768B-2DA4-27DC-CB5A94B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A72282-DDD1-FEE3-E991-7E4AE35F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AEDE-091B-85AC-CD34-E7175980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1D7537-91F4-5F9D-D947-91494EE4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087A9-DC37-9CD5-7303-BB0D85E08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3863-1D07-4899-B05F-E90992F76A4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38E81-A792-8600-7C17-0BD2DA21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7C12E-9FF7-B258-3E1C-7F57FA041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E62F-76CC-43F9-B7D2-6F57C8BF0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B80C31-A976-27B9-0FD3-AE1ED01C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4C6613-430D-D553-06AB-FA893739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9A5DA5-E1D5-A861-0C0D-AFBE7023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DD4A61-E2EA-045B-FBA6-B6631EAB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12B565-9E38-E5F3-C79C-D6FE97EA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CF62CB-0949-53A3-337D-A6C811D0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AD6B7A-9B31-C0DA-09A4-E6655445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576737-97A5-1B21-D12B-23151B5B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2A730C-BC06-C60D-A054-ABE051F5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D6A7D1-B693-E874-95A4-D70E438A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8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Михейко</dc:creator>
  <cp:lastModifiedBy>Юлия Михейко</cp:lastModifiedBy>
  <cp:revision>1</cp:revision>
  <dcterms:created xsi:type="dcterms:W3CDTF">2022-11-30T12:37:02Z</dcterms:created>
  <dcterms:modified xsi:type="dcterms:W3CDTF">2022-11-30T12:40:18Z</dcterms:modified>
</cp:coreProperties>
</file>