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84" r:id="rId21"/>
    <p:sldId id="285" r:id="rId22"/>
    <p:sldId id="287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60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61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1" r:id="rId79"/>
    <p:sldId id="340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62" r:id="rId89"/>
    <p:sldId id="363" r:id="rId90"/>
    <p:sldId id="364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274" r:id="rId102"/>
    <p:sldId id="275" r:id="rId103"/>
    <p:sldId id="276" r:id="rId104"/>
    <p:sldId id="277" r:id="rId105"/>
    <p:sldId id="278" r:id="rId106"/>
    <p:sldId id="279" r:id="rId107"/>
    <p:sldId id="280" r:id="rId108"/>
    <p:sldId id="281" r:id="rId109"/>
    <p:sldId id="282" r:id="rId1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62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04802-7082-40E0-B77C-F785E711621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8791-232C-45F1-BBBB-E70BC8399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28791-232C-45F1-BBBB-E70BC8399D24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7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5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9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41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56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0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5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8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9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55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5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53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4D6F-A51A-42BA-96EB-5850ACB9644D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FA5B-5494-4686-8035-0A975E15F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db4o\db4o-8.0\doc\tutorial\docs\Query.html" TargetMode="External"/><Relationship Id="rId2" Type="http://schemas.openxmlformats.org/officeDocument/2006/relationships/hyperlink" Target="file:///C:\Program%20Files\db4o\db4o-8.0\doc\tutorial\docs\Linq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ООБД  </a:t>
            </a:r>
            <a:r>
              <a:rPr lang="en-US" dirty="0" smtClean="0"/>
              <a:t>db4o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0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ListResult</a:t>
            </a:r>
            <a:r>
              <a:rPr lang="en-US" dirty="0" smtClean="0"/>
              <a:t>(</a:t>
            </a:r>
            <a:r>
              <a:rPr lang="en-US" dirty="0" err="1" smtClean="0"/>
              <a:t>IObjectSet</a:t>
            </a:r>
            <a:r>
              <a:rPr lang="en-US" dirty="0" smtClean="0"/>
              <a:t> result)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result.Count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(object item in result)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(item);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9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 smtClean="0"/>
              <a:t>Корректировка и удаление – такие же, как для всех объектов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deleteAll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(Object));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(object item in result)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db.Delete</a:t>
            </a:r>
            <a:r>
              <a:rPr lang="en-US" dirty="0"/>
              <a:t>(item);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1039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 </a:t>
            </a:r>
            <a:r>
              <a:rPr lang="en-US" dirty="0" smtClean="0"/>
              <a:t>Object Manager Enterprise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</a:t>
            </a:r>
            <a:r>
              <a:rPr lang="en-US" dirty="0" smtClean="0"/>
              <a:t>Object Manager Enterprise (OME) </a:t>
            </a:r>
            <a:r>
              <a:rPr lang="ru-RU" dirty="0" smtClean="0"/>
              <a:t>инсталлирован, в пункте меню </a:t>
            </a:r>
            <a:r>
              <a:rPr lang="en-US" dirty="0" smtClean="0"/>
              <a:t>Visual Studio Tools </a:t>
            </a:r>
            <a:r>
              <a:rPr lang="ru-RU" dirty="0" smtClean="0"/>
              <a:t>можно видеть: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68960"/>
            <a:ext cx="5528197" cy="33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85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Также доступны кнопки </a:t>
            </a:r>
            <a:r>
              <a:rPr lang="en-US" dirty="0" smtClean="0"/>
              <a:t>OME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Можно увидеть </a:t>
            </a:r>
            <a:r>
              <a:rPr lang="ru-RU" dirty="0" smtClean="0"/>
              <a:t>результирующую </a:t>
            </a:r>
            <a:r>
              <a:rPr lang="ru-RU" dirty="0"/>
              <a:t>БД </a:t>
            </a:r>
            <a:r>
              <a:rPr lang="en-US" dirty="0"/>
              <a:t>Object Manager. </a:t>
            </a:r>
            <a:r>
              <a:rPr lang="ru-RU" dirty="0"/>
              <a:t>Выберите</a:t>
            </a:r>
            <a:r>
              <a:rPr lang="en-US" dirty="0"/>
              <a:t> Tools-&gt;Object Manager Enterprise-&gt;Connect  </a:t>
            </a:r>
            <a:r>
              <a:rPr lang="ru-RU" dirty="0"/>
              <a:t>и просмотрите файл </a:t>
            </a:r>
            <a:r>
              <a:rPr lang="en-US" dirty="0"/>
              <a:t>ome.db4o </a:t>
            </a:r>
            <a:r>
              <a:rPr lang="ru-RU" dirty="0"/>
              <a:t>в папке </a:t>
            </a:r>
            <a:r>
              <a:rPr lang="en-US" dirty="0"/>
              <a:t>Local Application Data. (</a:t>
            </a:r>
            <a:r>
              <a:rPr lang="ru-RU" dirty="0"/>
              <a:t>обычно это </a:t>
            </a:r>
            <a:r>
              <a:rPr lang="en-US" dirty="0"/>
              <a:t>C:\Documents and Settings\[user name]\Local Settings\Application Data).</a:t>
            </a:r>
            <a:br>
              <a:rPr lang="en-US" dirty="0"/>
            </a:br>
            <a:r>
              <a:rPr lang="ru-RU" dirty="0"/>
              <a:t>После соединения мы увидим экран вида: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1286395" cy="2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80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78" y="1794873"/>
            <a:ext cx="5299444" cy="4136616"/>
          </a:xfrm>
        </p:spPr>
      </p:pic>
    </p:spTree>
    <p:extLst>
      <p:ext uri="{BB962C8B-B14F-4D97-AF65-F5344CB8AC3E}">
        <p14:creationId xmlns:p14="http://schemas.microsoft.com/office/powerpoint/2010/main" val="12623736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На этом экране можно видеть:</a:t>
            </a:r>
          </a:p>
          <a:p>
            <a:pPr marL="0" indent="0">
              <a:buNone/>
            </a:pPr>
            <a:r>
              <a:rPr lang="ru-RU" dirty="0" smtClean="0"/>
              <a:t>-    </a:t>
            </a:r>
            <a:r>
              <a:rPr lang="en-US" dirty="0" smtClean="0"/>
              <a:t>Db4o Browser:  </a:t>
            </a:r>
            <a:r>
              <a:rPr lang="ru-RU" dirty="0" smtClean="0"/>
              <a:t>содержимое открытой БД</a:t>
            </a:r>
          </a:p>
          <a:p>
            <a:pPr marL="0" indent="0">
              <a:buNone/>
            </a:pPr>
            <a:r>
              <a:rPr lang="ru-RU" dirty="0" smtClean="0"/>
              <a:t>-    </a:t>
            </a:r>
            <a:r>
              <a:rPr lang="en-US" dirty="0" smtClean="0"/>
              <a:t>Database Properties: </a:t>
            </a:r>
            <a:r>
              <a:rPr lang="ru-RU" dirty="0" smtClean="0"/>
              <a:t>свойства открытой БД или свойства выбранного класса БД </a:t>
            </a:r>
          </a:p>
          <a:p>
            <a:pPr marL="0" indent="0">
              <a:buNone/>
            </a:pPr>
            <a:r>
              <a:rPr lang="ru-RU" dirty="0" smtClean="0"/>
              <a:t>-    </a:t>
            </a:r>
            <a:r>
              <a:rPr lang="en-US" dirty="0" smtClean="0"/>
              <a:t>Build Query: </a:t>
            </a:r>
            <a:r>
              <a:rPr lang="ru-RU" dirty="0" smtClean="0"/>
              <a:t>построитель запросов с помощью функциональности </a:t>
            </a:r>
            <a:r>
              <a:rPr lang="en-US" dirty="0" err="1" smtClean="0"/>
              <a:t>drag&amp;drop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-    Query Results: </a:t>
            </a:r>
            <a:r>
              <a:rPr lang="ru-RU" dirty="0" smtClean="0"/>
              <a:t>результаты выполнения запроса </a:t>
            </a:r>
          </a:p>
          <a:p>
            <a:pPr marL="0" indent="0">
              <a:buNone/>
            </a:pPr>
            <a:r>
              <a:rPr lang="ru-RU" dirty="0" smtClean="0"/>
              <a:t>Легко можно просмотреть все экземпляры </a:t>
            </a:r>
            <a:r>
              <a:rPr lang="en-US" dirty="0" smtClean="0"/>
              <a:t>Pilot </a:t>
            </a:r>
            <a:r>
              <a:rPr lang="ru-RU" dirty="0" smtClean="0"/>
              <a:t>из БД, щелкнув правой кнопкой класс </a:t>
            </a:r>
            <a:r>
              <a:rPr lang="en-US" dirty="0" smtClean="0"/>
              <a:t>Pilot </a:t>
            </a:r>
            <a:r>
              <a:rPr lang="ru-RU" dirty="0" smtClean="0"/>
              <a:t>в </a:t>
            </a:r>
            <a:r>
              <a:rPr lang="en-US" dirty="0" smtClean="0"/>
              <a:t>Db4o Browser </a:t>
            </a:r>
            <a:r>
              <a:rPr lang="ru-RU" dirty="0" smtClean="0"/>
              <a:t>и выбрав "</a:t>
            </a:r>
            <a:r>
              <a:rPr lang="en-US" dirty="0" smtClean="0"/>
              <a:t>Show All Objects". </a:t>
            </a:r>
            <a:r>
              <a:rPr lang="ru-RU" dirty="0" smtClean="0"/>
              <a:t>Список объектов </a:t>
            </a:r>
            <a:r>
              <a:rPr lang="en-US" dirty="0" smtClean="0"/>
              <a:t>Pilot </a:t>
            </a:r>
            <a:r>
              <a:rPr lang="ru-RU" dirty="0" smtClean="0"/>
              <a:t>будет показан в окне </a:t>
            </a:r>
            <a:r>
              <a:rPr lang="en-US" dirty="0" smtClean="0"/>
              <a:t>Query Result: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309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1" y="2533555"/>
            <a:ext cx="5528197" cy="2659253"/>
          </a:xfrm>
        </p:spPr>
      </p:pic>
    </p:spTree>
    <p:extLst>
      <p:ext uri="{BB962C8B-B14F-4D97-AF65-F5344CB8AC3E}">
        <p14:creationId xmlns:p14="http://schemas.microsoft.com/office/powerpoint/2010/main" val="13838573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увидеть детали объекта в окне </a:t>
            </a:r>
            <a:r>
              <a:rPr lang="ru-RU" dirty="0" err="1" smtClean="0"/>
              <a:t>Detailed</a:t>
            </a:r>
            <a:r>
              <a:rPr lang="ru-RU" dirty="0" smtClean="0"/>
              <a:t> </a:t>
            </a:r>
            <a:r>
              <a:rPr lang="ru-RU" dirty="0" err="1" smtClean="0"/>
              <a:t>View</a:t>
            </a:r>
            <a:r>
              <a:rPr lang="ru-RU" dirty="0" smtClean="0"/>
              <a:t>. Измените какое-то значение и нажмите кнопку </a:t>
            </a:r>
            <a:r>
              <a:rPr lang="ru-RU" dirty="0" err="1" smtClean="0"/>
              <a:t>Save</a:t>
            </a:r>
            <a:r>
              <a:rPr lang="ru-RU" dirty="0" smtClean="0"/>
              <a:t> для сохранения изменений в БД. Можно также использовать кнопку </a:t>
            </a:r>
            <a:r>
              <a:rPr lang="ru-RU" dirty="0" err="1" smtClean="0"/>
              <a:t>Delete</a:t>
            </a:r>
            <a:r>
              <a:rPr lang="ru-RU" dirty="0" smtClean="0"/>
              <a:t> для  удаления объектов из БД. Более сложные запросы можно выполнить, используя окно </a:t>
            </a:r>
            <a:r>
              <a:rPr lang="ru-RU" dirty="0" err="1" smtClean="0"/>
              <a:t>Query</a:t>
            </a:r>
            <a:r>
              <a:rPr lang="ru-RU" dirty="0" smtClean="0"/>
              <a:t> </a:t>
            </a:r>
            <a:r>
              <a:rPr lang="ru-RU" dirty="0" err="1" smtClean="0"/>
              <a:t>Builder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2105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69" y="2323457"/>
            <a:ext cx="5529661" cy="3079449"/>
          </a:xfrm>
        </p:spPr>
      </p:pic>
    </p:spTree>
    <p:extLst>
      <p:ext uri="{BB962C8B-B14F-4D97-AF65-F5344CB8AC3E}">
        <p14:creationId xmlns:p14="http://schemas.microsoft.com/office/powerpoint/2010/main" val="1101281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Перетащите поле "</a:t>
            </a:r>
            <a:r>
              <a:rPr lang="ru-RU" dirty="0" err="1" smtClean="0"/>
              <a:t>name</a:t>
            </a:r>
            <a:r>
              <a:rPr lang="ru-RU" dirty="0" smtClean="0"/>
              <a:t>" из окна Db4o </a:t>
            </a:r>
            <a:r>
              <a:rPr lang="ru-RU" dirty="0" err="1" smtClean="0"/>
              <a:t>Browser</a:t>
            </a:r>
            <a:r>
              <a:rPr lang="ru-RU" dirty="0" smtClean="0"/>
              <a:t> в окно </a:t>
            </a:r>
            <a:r>
              <a:rPr lang="ru-RU" dirty="0" err="1" smtClean="0"/>
              <a:t>Query</a:t>
            </a:r>
            <a:r>
              <a:rPr lang="ru-RU" dirty="0" smtClean="0"/>
              <a:t> </a:t>
            </a:r>
            <a:r>
              <a:rPr lang="ru-RU" dirty="0" err="1" smtClean="0"/>
              <a:t>Builder</a:t>
            </a:r>
            <a:r>
              <a:rPr lang="ru-RU" dirty="0" smtClean="0"/>
              <a:t>, установите условие "</a:t>
            </a:r>
            <a:r>
              <a:rPr lang="ru-RU" dirty="0" err="1" smtClean="0"/>
              <a:t>Contains</a:t>
            </a:r>
            <a:r>
              <a:rPr lang="ru-RU" dirty="0" smtClean="0"/>
              <a:t>", поставьте значение "a" и запустите запрос. Можно вернуться к закладке </a:t>
            </a:r>
            <a:r>
              <a:rPr lang="ru-RU" dirty="0" err="1" smtClean="0"/>
              <a:t>Buil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ru-RU" dirty="0" err="1" smtClean="0"/>
              <a:t>Query</a:t>
            </a:r>
            <a:r>
              <a:rPr lang="ru-RU" dirty="0" smtClean="0"/>
              <a:t> и изменить запрос. Например: добавьте операцию "AND", перетащите поле "</a:t>
            </a:r>
            <a:r>
              <a:rPr lang="ru-RU" dirty="0" err="1" smtClean="0"/>
              <a:t>name</a:t>
            </a:r>
            <a:r>
              <a:rPr lang="ru-RU" dirty="0" smtClean="0"/>
              <a:t>", установите </a:t>
            </a:r>
            <a:r>
              <a:rPr lang="ru-RU" dirty="0" err="1" smtClean="0"/>
              <a:t>Condition</a:t>
            </a:r>
            <a:r>
              <a:rPr lang="ru-RU" dirty="0" smtClean="0"/>
              <a:t> в "</a:t>
            </a:r>
            <a:r>
              <a:rPr lang="ru-RU" dirty="0" err="1" smtClean="0"/>
              <a:t>Starts</a:t>
            </a:r>
            <a:r>
              <a:rPr lang="ru-RU" dirty="0" smtClean="0"/>
              <a:t> </a:t>
            </a:r>
            <a:r>
              <a:rPr lang="ru-RU" dirty="0" err="1" smtClean="0"/>
              <a:t>With</a:t>
            </a:r>
            <a:r>
              <a:rPr lang="ru-RU" dirty="0" smtClean="0"/>
              <a:t>" и значение равным "M". Вновь запустите запрос. </a:t>
            </a:r>
          </a:p>
          <a:p>
            <a:pPr marL="0" indent="0">
              <a:buNone/>
            </a:pPr>
            <a:r>
              <a:rPr lang="ru-RU" dirty="0" smtClean="0"/>
              <a:t>Если хотите вывести только выбранные поля в качестве результатов, перетащите нужные поля из Db4o </a:t>
            </a:r>
            <a:r>
              <a:rPr lang="ru-RU" dirty="0" err="1" smtClean="0"/>
              <a:t>Browser</a:t>
            </a:r>
            <a:r>
              <a:rPr lang="ru-RU" dirty="0" smtClean="0"/>
              <a:t> в  окно "</a:t>
            </a:r>
            <a:r>
              <a:rPr lang="ru-RU" dirty="0" err="1" smtClean="0"/>
              <a:t>Attribute</a:t>
            </a:r>
            <a:r>
              <a:rPr lang="ru-RU" dirty="0" smtClean="0"/>
              <a:t> </a:t>
            </a:r>
            <a:r>
              <a:rPr lang="ru-RU" dirty="0" err="1" smtClean="0"/>
              <a:t>List</a:t>
            </a:r>
            <a:r>
              <a:rPr lang="ru-RU" dirty="0" smtClean="0"/>
              <a:t>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6033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1" y="2390584"/>
            <a:ext cx="5528197" cy="2945195"/>
          </a:xfrm>
        </p:spPr>
      </p:pic>
    </p:spTree>
    <p:extLst>
      <p:ext uri="{BB962C8B-B14F-4D97-AF65-F5344CB8AC3E}">
        <p14:creationId xmlns:p14="http://schemas.microsoft.com/office/powerpoint/2010/main" val="367093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просмотра всех пилотов нашей БД используем пустой прототип:</a:t>
            </a:r>
          </a:p>
          <a:p>
            <a:pPr marL="0" indent="0">
              <a:buNone/>
            </a:pPr>
            <a:r>
              <a:rPr lang="ru-RU" dirty="0" smtClean="0"/>
              <a:t>// просмотр всех пилотов с помощью </a:t>
            </a:r>
            <a:r>
              <a:rPr lang="en-US" dirty="0" smtClean="0"/>
              <a:t>QBE</a:t>
            </a:r>
          </a:p>
          <a:p>
            <a:pPr marL="0" indent="0">
              <a:buNone/>
            </a:pPr>
            <a:r>
              <a:rPr lang="en-US" dirty="0" smtClean="0"/>
              <a:t>Pilot proto = new Pilot(null, 0);</a:t>
            </a:r>
          </a:p>
          <a:p>
            <a:pPr marL="0" indent="0">
              <a:buNone/>
            </a:pPr>
            <a:r>
              <a:rPr lang="en-US" dirty="0" err="1" smtClean="0"/>
              <a:t>IObjectSet</a:t>
            </a:r>
            <a:r>
              <a:rPr lang="en-US" dirty="0" smtClean="0"/>
              <a:t> result = </a:t>
            </a:r>
            <a:r>
              <a:rPr lang="en-US" dirty="0" err="1" smtClean="0"/>
              <a:t>db.QueryByExample</a:t>
            </a:r>
            <a:r>
              <a:rPr lang="en-US" dirty="0" smtClean="0"/>
              <a:t>(proto);</a:t>
            </a:r>
          </a:p>
          <a:p>
            <a:pPr marL="0" indent="0">
              <a:buNone/>
            </a:pPr>
            <a:r>
              <a:rPr lang="en-US" dirty="0" err="1" smtClean="0"/>
              <a:t>ListResult</a:t>
            </a:r>
            <a:r>
              <a:rPr lang="en-US" dirty="0" smtClean="0"/>
              <a:t>(result);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5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Заметим, что мы определили в прототипе 0 баллов, но результаты не ограничатся только теми объектами </a:t>
            </a:r>
            <a:r>
              <a:rPr lang="ru-RU" dirty="0" err="1" smtClean="0"/>
              <a:t>Pilots</a:t>
            </a:r>
            <a:r>
              <a:rPr lang="ru-RU" dirty="0" smtClean="0"/>
              <a:t> в которых </a:t>
            </a:r>
            <a:r>
              <a:rPr lang="ru-RU" dirty="0" err="1" smtClean="0"/>
              <a:t>points</a:t>
            </a:r>
            <a:r>
              <a:rPr lang="ru-RU" dirty="0" smtClean="0"/>
              <a:t> равно 0, так как 0 – значение по  умолчанию для поля типа </a:t>
            </a:r>
            <a:r>
              <a:rPr lang="ru-RU" dirty="0" err="1" smtClean="0"/>
              <a:t>int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0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db4o </a:t>
            </a:r>
            <a:r>
              <a:rPr lang="ru-RU" dirty="0" smtClean="0"/>
              <a:t>также поддерживает более короткий способ для просмотра всех экземпляров класса:</a:t>
            </a:r>
          </a:p>
          <a:p>
            <a:pPr marL="0" indent="0">
              <a:buNone/>
            </a:pPr>
            <a:r>
              <a:rPr lang="ru-RU" dirty="0" smtClean="0"/>
              <a:t>// просмотр всех пилотов</a:t>
            </a:r>
          </a:p>
          <a:p>
            <a:pPr marL="0" indent="0">
              <a:buNone/>
            </a:pPr>
            <a:r>
              <a:rPr lang="en-US" dirty="0" err="1" smtClean="0"/>
              <a:t>IObjectSet</a:t>
            </a:r>
            <a:r>
              <a:rPr lang="en-US" dirty="0" smtClean="0"/>
              <a:t> result = </a:t>
            </a:r>
            <a:r>
              <a:rPr lang="en-US" dirty="0" err="1" smtClean="0"/>
              <a:t>db.QueryByExample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(Pilot));</a:t>
            </a:r>
          </a:p>
          <a:p>
            <a:pPr marL="0" indent="0">
              <a:buNone/>
            </a:pPr>
            <a:r>
              <a:rPr lang="en-US" dirty="0" err="1" smtClean="0"/>
              <a:t>ListResult</a:t>
            </a:r>
            <a:r>
              <a:rPr lang="en-US" dirty="0" smtClean="0"/>
              <a:t>(result);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7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.</a:t>
            </a:r>
            <a:r>
              <a:rPr lang="en-US" dirty="0" smtClean="0"/>
              <a:t>NET </a:t>
            </a:r>
            <a:r>
              <a:rPr lang="ru-RU" dirty="0" smtClean="0"/>
              <a:t>также существует способ, использующий метод </a:t>
            </a:r>
            <a:r>
              <a:rPr lang="en-US" dirty="0" smtClean="0"/>
              <a:t>Query </a:t>
            </a:r>
          </a:p>
          <a:p>
            <a:pPr marL="0" indent="0">
              <a:buNone/>
            </a:pPr>
            <a:r>
              <a:rPr lang="en-US" dirty="0" err="1" smtClean="0"/>
              <a:t>IList</a:t>
            </a:r>
            <a:r>
              <a:rPr lang="en-US" dirty="0" smtClean="0"/>
              <a:t> &lt;Pilot&gt; pilots = </a:t>
            </a:r>
            <a:r>
              <a:rPr lang="en-US" dirty="0" err="1" smtClean="0"/>
              <a:t>db.Query</a:t>
            </a:r>
            <a:r>
              <a:rPr lang="en-US" dirty="0" smtClean="0"/>
              <a:t>&lt;Pilot&gt;(</a:t>
            </a:r>
            <a:r>
              <a:rPr lang="en-US" dirty="0" err="1" smtClean="0"/>
              <a:t>typeof</a:t>
            </a:r>
            <a:r>
              <a:rPr lang="en-US" dirty="0" smtClean="0"/>
              <a:t>(Pilot));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7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Запрос  объектов Pilots с определенным числом баллов:</a:t>
            </a:r>
          </a:p>
          <a:p>
            <a:pPr marL="0" indent="0">
              <a:buNone/>
            </a:pPr>
            <a:r>
              <a:rPr lang="en-US" dirty="0" smtClean="0"/>
              <a:t>Pilot proto = new Pilot(null, 100);</a:t>
            </a:r>
          </a:p>
          <a:p>
            <a:pPr marL="0" indent="0">
              <a:buNone/>
            </a:pPr>
            <a:r>
              <a:rPr lang="en-US" dirty="0" smtClean="0"/>
              <a:t>IObjectSet result = db.QueryByExample(proto);</a:t>
            </a:r>
          </a:p>
          <a:p>
            <a:pPr marL="0" indent="0">
              <a:buNone/>
            </a:pPr>
            <a:r>
              <a:rPr lang="en-US" dirty="0" smtClean="0"/>
              <a:t>ListResult(result);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Изменение объектов так же просто, как их сохранение. Фактически используется тот же метод </a:t>
            </a:r>
            <a:r>
              <a:rPr lang="en-US" dirty="0" smtClean="0"/>
              <a:t>Store() </a:t>
            </a:r>
            <a:r>
              <a:rPr lang="ru-RU" dirty="0" smtClean="0"/>
              <a:t>после модификации объекта.</a:t>
            </a:r>
          </a:p>
          <a:p>
            <a:pPr marL="0" indent="0">
              <a:buNone/>
            </a:pPr>
            <a:r>
              <a:rPr lang="en-US" dirty="0" smtClean="0"/>
              <a:t>IObjectSet result = db.QueryByExample(new Pilot("Michael Schumacher", 0));</a:t>
            </a:r>
          </a:p>
          <a:p>
            <a:pPr marL="0" indent="0">
              <a:buNone/>
            </a:pPr>
            <a:r>
              <a:rPr lang="en-US" dirty="0" smtClean="0"/>
              <a:t>Pilot found = (Pilot)result.Next();</a:t>
            </a:r>
          </a:p>
          <a:p>
            <a:pPr marL="0" indent="0">
              <a:buNone/>
            </a:pPr>
            <a:r>
              <a:rPr lang="en-US" dirty="0" err="1" smtClean="0"/>
              <a:t>found.AddPoints</a:t>
            </a:r>
            <a:r>
              <a:rPr lang="en-US" dirty="0" smtClean="0"/>
              <a:t>(11);</a:t>
            </a:r>
          </a:p>
          <a:p>
            <a:pPr marL="0" indent="0">
              <a:buNone/>
            </a:pPr>
            <a:r>
              <a:rPr lang="en-US" dirty="0" err="1" smtClean="0"/>
              <a:t>db.Store</a:t>
            </a:r>
            <a:r>
              <a:rPr lang="en-US" dirty="0" smtClean="0"/>
              <a:t>(found);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("Added 11 points for {0}", found);</a:t>
            </a:r>
          </a:p>
          <a:p>
            <a:pPr marL="0" indent="0">
              <a:buNone/>
            </a:pPr>
            <a:r>
              <a:rPr lang="en-US" dirty="0" err="1" smtClean="0"/>
              <a:t>RetrieveAllPilots</a:t>
            </a:r>
            <a:r>
              <a:rPr lang="en-US" dirty="0" smtClean="0"/>
              <a:t>(</a:t>
            </a:r>
            <a:r>
              <a:rPr lang="en-US" dirty="0" err="1" smtClean="0"/>
              <a:t>db</a:t>
            </a:r>
            <a:r>
              <a:rPr lang="en-US" dirty="0" smtClean="0"/>
              <a:t>);	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1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Вначале отыскиваем объект. Если при вызове </a:t>
            </a:r>
            <a:r>
              <a:rPr lang="ru-RU" dirty="0" err="1" smtClean="0"/>
              <a:t>Store</a:t>
            </a:r>
            <a:r>
              <a:rPr lang="ru-RU" dirty="0" smtClean="0"/>
              <a:t>() объект неизвестен, то db4o добавит новый объект, который не будет совпадать с искомым.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7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Объекты удаляются из БД путем использования метода </a:t>
            </a:r>
            <a:r>
              <a:rPr lang="en-US" dirty="0" smtClean="0"/>
              <a:t>Delete().</a:t>
            </a:r>
          </a:p>
          <a:p>
            <a:pPr marL="0" indent="0">
              <a:buNone/>
            </a:pPr>
            <a:r>
              <a:rPr lang="en-US" dirty="0" err="1" smtClean="0"/>
              <a:t>IObjectSet</a:t>
            </a:r>
            <a:r>
              <a:rPr lang="en-US" dirty="0" smtClean="0"/>
              <a:t> result = </a:t>
            </a:r>
            <a:r>
              <a:rPr lang="en-US" dirty="0" err="1" smtClean="0"/>
              <a:t>db.QueryByExample</a:t>
            </a:r>
            <a:r>
              <a:rPr lang="en-US" dirty="0" smtClean="0"/>
              <a:t>(new Pilot("Michael Schumacher", 0));</a:t>
            </a:r>
          </a:p>
          <a:p>
            <a:pPr marL="0" indent="0">
              <a:buNone/>
            </a:pPr>
            <a:r>
              <a:rPr lang="en-US" dirty="0" smtClean="0"/>
              <a:t>Pilot found = (Pilot)</a:t>
            </a:r>
            <a:r>
              <a:rPr lang="en-US" dirty="0" err="1" smtClean="0"/>
              <a:t>result.Next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db.Delete</a:t>
            </a:r>
            <a:r>
              <a:rPr lang="en-US" dirty="0" smtClean="0"/>
              <a:t>(found);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("Deleted {0}", found);</a:t>
            </a:r>
          </a:p>
          <a:p>
            <a:pPr marL="0" indent="0">
              <a:buNone/>
            </a:pPr>
            <a:r>
              <a:rPr lang="en-US" dirty="0" err="1" smtClean="0"/>
              <a:t>RetrieveAllPilots</a:t>
            </a:r>
            <a:r>
              <a:rPr lang="en-US" dirty="0" smtClean="0"/>
              <a:t>(</a:t>
            </a:r>
            <a:r>
              <a:rPr lang="en-US" dirty="0" err="1" smtClean="0"/>
              <a:t>db</a:t>
            </a:r>
            <a:r>
              <a:rPr lang="en-US" dirty="0" smtClean="0"/>
              <a:t>);	</a:t>
            </a:r>
          </a:p>
          <a:p>
            <a:pPr marL="0" indent="0">
              <a:buNone/>
            </a:pPr>
            <a:r>
              <a:rPr lang="en-US" dirty="0" err="1" smtClean="0"/>
              <a:t>IObjectSet</a:t>
            </a:r>
            <a:r>
              <a:rPr lang="en-US" dirty="0" smtClean="0"/>
              <a:t> result = </a:t>
            </a:r>
            <a:r>
              <a:rPr lang="en-US" dirty="0" err="1" smtClean="0"/>
              <a:t>db.QueryByExample</a:t>
            </a:r>
            <a:r>
              <a:rPr lang="en-US" dirty="0" smtClean="0"/>
              <a:t>(new Pilot("Rubens </a:t>
            </a:r>
            <a:r>
              <a:rPr lang="en-US" dirty="0" err="1" smtClean="0"/>
              <a:t>Barrichello</a:t>
            </a:r>
            <a:r>
              <a:rPr lang="en-US" dirty="0" smtClean="0"/>
              <a:t>", 0));</a:t>
            </a:r>
          </a:p>
          <a:p>
            <a:pPr marL="0" indent="0">
              <a:buNone/>
            </a:pPr>
            <a:r>
              <a:rPr lang="en-US" dirty="0" smtClean="0"/>
              <a:t>Pilot found = (Pilot)</a:t>
            </a:r>
            <a:r>
              <a:rPr lang="en-US" dirty="0" err="1" smtClean="0"/>
              <a:t>result.Next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db.Delete</a:t>
            </a:r>
            <a:r>
              <a:rPr lang="en-US" dirty="0" smtClean="0"/>
              <a:t>(found);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("Deleted {0}", found);</a:t>
            </a:r>
          </a:p>
          <a:p>
            <a:pPr marL="0" indent="0">
              <a:buNone/>
            </a:pPr>
            <a:r>
              <a:rPr lang="en-US" dirty="0" err="1" smtClean="0"/>
              <a:t>RetrieveAllPilots</a:t>
            </a:r>
            <a:r>
              <a:rPr lang="en-US" dirty="0" smtClean="0"/>
              <a:t>(</a:t>
            </a:r>
            <a:r>
              <a:rPr lang="en-US" dirty="0" err="1" smtClean="0"/>
              <a:t>db</a:t>
            </a:r>
            <a:r>
              <a:rPr lang="en-US" dirty="0" smtClean="0"/>
              <a:t>);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8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Запросы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db4o </a:t>
            </a:r>
            <a:r>
              <a:rPr lang="ru-RU" dirty="0" smtClean="0"/>
              <a:t>поддерживает четыре запросные системы:</a:t>
            </a:r>
          </a:p>
          <a:p>
            <a:r>
              <a:rPr lang="en-US" dirty="0" smtClean="0"/>
              <a:t> </a:t>
            </a:r>
            <a:r>
              <a:rPr lang="en-US" dirty="0"/>
              <a:t>Query-By-Example (QBE) </a:t>
            </a:r>
            <a:endParaRPr lang="ru-RU" dirty="0" smtClean="0"/>
          </a:p>
          <a:p>
            <a:r>
              <a:rPr lang="en-US" dirty="0" smtClean="0"/>
              <a:t>Native </a:t>
            </a:r>
            <a:r>
              <a:rPr lang="en-US" dirty="0"/>
              <a:t>Queries (NQ), </a:t>
            </a:r>
            <a:endParaRPr lang="ru-RU" dirty="0" smtClean="0"/>
          </a:p>
          <a:p>
            <a:r>
              <a:rPr lang="en-US" dirty="0" smtClean="0"/>
              <a:t>SODA API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LINQ </a:t>
            </a:r>
            <a:r>
              <a:rPr lang="ru-RU" dirty="0" smtClean="0"/>
              <a:t>– рекомендуемый запросный интерфейс </a:t>
            </a:r>
            <a:r>
              <a:rPr lang="en-US" dirty="0" smtClean="0"/>
              <a:t>db4o </a:t>
            </a:r>
            <a:r>
              <a:rPr lang="ru-RU" dirty="0" smtClean="0"/>
              <a:t>для платформы </a:t>
            </a:r>
            <a:r>
              <a:rPr lang="en-US" dirty="0" smtClean="0"/>
              <a:t>.NET.</a:t>
            </a:r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7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Инсталляция и запуск db4o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 Ядро объектной базы данных db4o состоит из одного файла DLL. Кроме того, можно использовать библиотеку клиент/сервер или дополнительные компоненты.</a:t>
            </a:r>
          </a:p>
          <a:p>
            <a:pPr marL="0" indent="0">
              <a:buNone/>
            </a:pPr>
            <a:r>
              <a:rPr lang="ru-RU" dirty="0" smtClean="0"/>
              <a:t>db4o доступна в </a:t>
            </a:r>
            <a:r>
              <a:rPr lang="ru-RU" dirty="0" err="1" smtClean="0"/>
              <a:t>Microsoft</a:t>
            </a:r>
            <a:r>
              <a:rPr lang="ru-RU" dirty="0" smtClean="0"/>
              <a:t> .NET. </a:t>
            </a:r>
          </a:p>
          <a:p>
            <a:pPr marL="0" indent="0">
              <a:buNone/>
            </a:pP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Manager</a:t>
            </a:r>
            <a:r>
              <a:rPr lang="ru-RU" dirty="0" smtClean="0"/>
              <a:t> </a:t>
            </a:r>
            <a:r>
              <a:rPr lang="ru-RU" dirty="0" err="1" smtClean="0"/>
              <a:t>Enterprise</a:t>
            </a:r>
            <a:r>
              <a:rPr lang="ru-RU" dirty="0" smtClean="0"/>
              <a:t> (OME) – браузер объектов для БД db4o. </a:t>
            </a:r>
          </a:p>
          <a:p>
            <a:pPr marL="0" indent="0">
              <a:buNone/>
            </a:pPr>
            <a:r>
              <a:rPr lang="ru-RU" dirty="0" smtClean="0"/>
              <a:t>Для начала нужны два пространства имен Db4objects.Db4o и Db4objects.Db4o.Query.</a:t>
            </a:r>
          </a:p>
          <a:p>
            <a:pPr marL="0" indent="0">
              <a:buNone/>
            </a:pPr>
            <a:r>
              <a:rPr lang="ru-RU" dirty="0" smtClean="0"/>
              <a:t>Пространство имен  Db4objects.Db4o содержит основную функциональность, которая необходима при работе с db4o. Основные объекты - Db4objects.Db4o.Db4oEmbedded и  Db4objects.Db4o.IObjectContainer.Embedded – это начальная точка. Статические методы этого класса позволяют открыть файл БД. Для клиент – серверной технологии необходимо использовать библиотеку Db4objects.Db4o.CS.dll и класс Db4oClientServer, чтобы стартовать сервер или соединиться с существующим сервером.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3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Query </a:t>
            </a:r>
            <a:r>
              <a:rPr lang="en-US" dirty="0"/>
              <a:t>by Example (QBE)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 использовании </a:t>
            </a:r>
            <a:r>
              <a:rPr lang="en-US" dirty="0" smtClean="0"/>
              <a:t>QBE </a:t>
            </a:r>
            <a:r>
              <a:rPr lang="ru-RU" dirty="0" smtClean="0"/>
              <a:t>необходимо создать шаблон</a:t>
            </a:r>
            <a:r>
              <a:rPr lang="en-US" dirty="0" smtClean="0"/>
              <a:t>. </a:t>
            </a:r>
            <a:r>
              <a:rPr lang="en-US" dirty="0"/>
              <a:t>db4o </a:t>
            </a:r>
            <a:r>
              <a:rPr lang="ru-RU" dirty="0" smtClean="0"/>
              <a:t>выберет все объекты, которые соответствуют всем значениям полей, не имеющих значений по умолчанию</a:t>
            </a:r>
            <a:r>
              <a:rPr lang="en-US" dirty="0" smtClean="0"/>
              <a:t>. </a:t>
            </a:r>
            <a:r>
              <a:rPr lang="ru-RU" dirty="0" smtClean="0"/>
              <a:t>Это делается </a:t>
            </a:r>
            <a:r>
              <a:rPr lang="ru-RU" dirty="0"/>
              <a:t>путем </a:t>
            </a:r>
            <a:r>
              <a:rPr lang="ru-RU" dirty="0" smtClean="0"/>
              <a:t>отображения всех полей и построения запросного выражения, в котором все поля, не имеющие значения по умолчанию  комбинируются с помощью выражений </a:t>
            </a:r>
            <a:r>
              <a:rPr lang="en-US" dirty="0" smtClean="0"/>
              <a:t>AND.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Вот пример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 пилотов по имени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Pilot proto = new Pilot("Michael Schumacher", 0);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(proto);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8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Подобные запросы имеют очевидные ограничения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db4o </a:t>
            </a:r>
            <a:r>
              <a:rPr lang="ru-RU" dirty="0" smtClean="0"/>
              <a:t>должна отображать </a:t>
            </a:r>
            <a:r>
              <a:rPr lang="ru-RU" dirty="0"/>
              <a:t>все члены </a:t>
            </a:r>
            <a:r>
              <a:rPr lang="ru-RU" dirty="0" smtClean="0"/>
              <a:t>шаблонного </a:t>
            </a:r>
            <a:r>
              <a:rPr lang="ru-RU" dirty="0"/>
              <a:t>объекта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Нельзя выполнить сложное запросное выражение</a:t>
            </a:r>
            <a:r>
              <a:rPr lang="en-US" dirty="0" smtClean="0"/>
              <a:t> (</a:t>
            </a:r>
            <a:r>
              <a:rPr lang="ru-RU" dirty="0" smtClean="0"/>
              <a:t>с </a:t>
            </a:r>
            <a:r>
              <a:rPr lang="en-US" dirty="0" smtClean="0"/>
              <a:t>AND</a:t>
            </a:r>
            <a:r>
              <a:rPr lang="en-US" dirty="0"/>
              <a:t>, OR, </a:t>
            </a:r>
            <a:r>
              <a:rPr lang="en-US" dirty="0" smtClean="0"/>
              <a:t>NOT</a:t>
            </a:r>
            <a:r>
              <a:rPr lang="ru-RU" dirty="0" smtClean="0"/>
              <a:t> и т.д.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 smtClean="0"/>
              <a:t>Нельзя в качестве ограничений использовать значения </a:t>
            </a:r>
            <a:r>
              <a:rPr lang="en-US" dirty="0" smtClean="0"/>
              <a:t>0 (</a:t>
            </a:r>
            <a:r>
              <a:rPr lang="ru-RU" dirty="0" smtClean="0"/>
              <a:t>для целых</a:t>
            </a:r>
            <a:r>
              <a:rPr lang="en-US" dirty="0" smtClean="0"/>
              <a:t>), </a:t>
            </a:r>
            <a:r>
              <a:rPr lang="en-US" dirty="0"/>
              <a:t>"" </a:t>
            </a:r>
            <a:r>
              <a:rPr lang="en-US" dirty="0" smtClean="0"/>
              <a:t>(</a:t>
            </a:r>
            <a:r>
              <a:rPr lang="ru-RU" dirty="0" smtClean="0"/>
              <a:t>для строк</a:t>
            </a:r>
            <a:r>
              <a:rPr lang="en-US" dirty="0" smtClean="0"/>
              <a:t>), </a:t>
            </a:r>
            <a:r>
              <a:rPr lang="ru-RU" dirty="0" smtClean="0"/>
              <a:t>или </a:t>
            </a:r>
            <a:r>
              <a:rPr lang="en-US" dirty="0" smtClean="0"/>
              <a:t>null (</a:t>
            </a:r>
            <a:r>
              <a:rPr lang="ru-RU" dirty="0" smtClean="0"/>
              <a:t>для ссылочных типов</a:t>
            </a:r>
            <a:r>
              <a:rPr lang="en-US" dirty="0" smtClean="0"/>
              <a:t>)</a:t>
            </a:r>
            <a:r>
              <a:rPr lang="ru-RU" dirty="0" smtClean="0"/>
              <a:t>, так как  они интерпретируются как значения, не имеющие ограничений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Должна быть возможность </a:t>
            </a:r>
            <a:r>
              <a:rPr lang="en-US" dirty="0" smtClean="0"/>
              <a:t>– </a:t>
            </a:r>
            <a:r>
              <a:rPr lang="ru-RU" dirty="0" smtClean="0"/>
              <a:t>создания объектов без инициализации полей</a:t>
            </a:r>
            <a:r>
              <a:rPr lang="en-US" dirty="0" smtClean="0"/>
              <a:t>. </a:t>
            </a:r>
            <a:r>
              <a:rPr lang="ru-RU" dirty="0" smtClean="0"/>
              <a:t>Это означает, что нельзя инициализировать поля в тот момент, когда они объявляются</a:t>
            </a:r>
            <a:r>
              <a:rPr lang="en-US" dirty="0" smtClean="0"/>
              <a:t>. </a:t>
            </a:r>
            <a:r>
              <a:rPr lang="ru-RU" dirty="0" smtClean="0"/>
              <a:t>Нельзя выполнить требование, </a:t>
            </a:r>
            <a:r>
              <a:rPr lang="ru-RU" dirty="0"/>
              <a:t>что объекты класса </a:t>
            </a:r>
            <a:r>
              <a:rPr lang="ru-RU" dirty="0" smtClean="0"/>
              <a:t>допускаются </a:t>
            </a:r>
            <a:r>
              <a:rPr lang="ru-RU" dirty="0"/>
              <a:t>только в четко </a:t>
            </a:r>
            <a:r>
              <a:rPr lang="ru-RU" dirty="0" smtClean="0"/>
              <a:t>определенно при инициализации состоянии.</a:t>
            </a:r>
            <a:endParaRPr lang="en-US" dirty="0"/>
          </a:p>
          <a:p>
            <a:r>
              <a:rPr lang="ru-RU" dirty="0" smtClean="0"/>
              <a:t>Необходимо иметь конструктор для создания объектов без инициализации полей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Чтобы обойти </a:t>
            </a:r>
            <a:r>
              <a:rPr lang="ru-RU" dirty="0" smtClean="0"/>
              <a:t>все эти ограничения</a:t>
            </a:r>
            <a:r>
              <a:rPr lang="en-US" dirty="0" smtClean="0"/>
              <a:t>, </a:t>
            </a:r>
            <a:r>
              <a:rPr lang="en-US" dirty="0"/>
              <a:t>db4o </a:t>
            </a:r>
            <a:r>
              <a:rPr lang="ru-RU" dirty="0" smtClean="0"/>
              <a:t>использует систему </a:t>
            </a:r>
            <a:r>
              <a:rPr lang="en-US" dirty="0" smtClean="0"/>
              <a:t>Native </a:t>
            </a:r>
            <a:r>
              <a:rPr lang="en-US" dirty="0"/>
              <a:t>Query (NQ</a:t>
            </a:r>
            <a:r>
              <a:rPr lang="en-US" dirty="0" smtClean="0"/>
              <a:t>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9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r>
              <a:rPr lang="en-US" dirty="0" smtClean="0"/>
              <a:t> Native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Запросы </a:t>
            </a:r>
            <a:r>
              <a:rPr lang="en-US" dirty="0" smtClean="0"/>
              <a:t>Native </a:t>
            </a:r>
            <a:r>
              <a:rPr lang="ru-RU" dirty="0" smtClean="0"/>
              <a:t>– это главный запросный интерфейс</a:t>
            </a:r>
            <a:r>
              <a:rPr lang="en-US" dirty="0" smtClean="0"/>
              <a:t> db4o</a:t>
            </a:r>
            <a:r>
              <a:rPr lang="ru-RU" dirty="0" smtClean="0"/>
              <a:t>. Это рекомендуемый способ получить выборку из БД для приложения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 как запросы </a:t>
            </a:r>
            <a:r>
              <a:rPr lang="en-US" dirty="0" smtClean="0"/>
              <a:t>Native</a:t>
            </a:r>
            <a:r>
              <a:rPr lang="ru-RU" dirty="0" smtClean="0"/>
              <a:t> просто используют семантику языка программирования</a:t>
            </a:r>
            <a:r>
              <a:rPr lang="en-US" dirty="0" smtClean="0"/>
              <a:t>, </a:t>
            </a:r>
            <a:r>
              <a:rPr lang="ru-RU" dirty="0" smtClean="0"/>
              <a:t>они стандартизованы и безопасны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2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Запросы </a:t>
            </a:r>
            <a:r>
              <a:rPr lang="en-US" dirty="0" smtClean="0"/>
              <a:t>Native </a:t>
            </a:r>
            <a:r>
              <a:rPr lang="ru-RU" dirty="0" smtClean="0"/>
              <a:t>обладают способностью запускать одну или несколько строк кода для обработки всех экземпляров класса</a:t>
            </a:r>
            <a:r>
              <a:rPr lang="en-US" dirty="0" smtClean="0"/>
              <a:t>. </a:t>
            </a:r>
            <a:r>
              <a:rPr lang="ru-RU" dirty="0" smtClean="0"/>
              <a:t>Выражение запроса </a:t>
            </a:r>
            <a:r>
              <a:rPr lang="en-US" dirty="0" smtClean="0"/>
              <a:t>Native </a:t>
            </a:r>
            <a:r>
              <a:rPr lang="ru-RU" dirty="0" smtClean="0"/>
              <a:t>должно возвращать истину при выполнении условия, чтобы отметить некоторые экземпляры как часть результирующего набора данных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db4o </a:t>
            </a:r>
            <a:r>
              <a:rPr lang="ru-RU" dirty="0" smtClean="0"/>
              <a:t>делает попытку оптимизировать выражения запроса и выдать результат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0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Простой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IObjectSet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r>
              <a:rPr lang="en-US" dirty="0" err="1"/>
              <a:t>db.Query</a:t>
            </a:r>
            <a:r>
              <a:rPr lang="en-US" dirty="0"/>
              <a:t>(new </a:t>
            </a:r>
            <a:r>
              <a:rPr lang="en-US" dirty="0" err="1"/>
              <a:t>ComplexQuery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3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Класс, являющийся потомком класса </a:t>
            </a:r>
            <a:r>
              <a:rPr lang="en-US" dirty="0" smtClean="0"/>
              <a:t>db4o.Predicate </a:t>
            </a:r>
            <a:r>
              <a:rPr lang="ru-RU" dirty="0" smtClean="0"/>
              <a:t>должен иметь булевский метод </a:t>
            </a:r>
            <a:r>
              <a:rPr lang="en-US" dirty="0" smtClean="0"/>
              <a:t>Match</a:t>
            </a:r>
            <a:r>
              <a:rPr lang="en-US" dirty="0"/>
              <a:t>() </a:t>
            </a:r>
            <a:r>
              <a:rPr lang="ru-RU" dirty="0" smtClean="0"/>
              <a:t>с одним параметром, описывающим класс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ComplexQuery</a:t>
            </a:r>
            <a:r>
              <a:rPr lang="en-US" dirty="0"/>
              <a:t> : Predicate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bool</a:t>
            </a:r>
            <a:r>
              <a:rPr lang="en-US" dirty="0"/>
              <a:t> Match(Pilot pilot)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pilot.Points</a:t>
            </a:r>
            <a:r>
              <a:rPr lang="en-US" dirty="0"/>
              <a:t> &gt; 99</a:t>
            </a:r>
          </a:p>
          <a:p>
            <a:pPr marL="0" indent="0">
              <a:buNone/>
            </a:pPr>
            <a:r>
              <a:rPr lang="en-US" dirty="0"/>
              <a:t>                &amp;&amp; </a:t>
            </a:r>
            <a:r>
              <a:rPr lang="en-US" dirty="0" err="1"/>
              <a:t>pilot.Points</a:t>
            </a:r>
            <a:r>
              <a:rPr lang="en-US" dirty="0"/>
              <a:t> &lt; 199</a:t>
            </a:r>
          </a:p>
          <a:p>
            <a:pPr marL="0" indent="0">
              <a:buNone/>
            </a:pPr>
            <a:r>
              <a:rPr lang="en-US" dirty="0"/>
              <a:t>                || </a:t>
            </a:r>
            <a:r>
              <a:rPr lang="en-US" dirty="0" err="1"/>
              <a:t>pilot.Name</a:t>
            </a:r>
            <a:r>
              <a:rPr lang="en-US" dirty="0"/>
              <a:t>=="Rubens </a:t>
            </a:r>
            <a:r>
              <a:rPr lang="en-US" dirty="0" err="1"/>
              <a:t>Barrichello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8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Произвольный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В принципе можно запустить более сложный код, используя возможности языка:</a:t>
            </a:r>
          </a:p>
          <a:p>
            <a:pPr marL="0" indent="0">
              <a:buNone/>
            </a:pPr>
            <a:r>
              <a:rPr lang="en-US" sz="2000" dirty="0" err="1"/>
              <a:t>IObjectSet</a:t>
            </a:r>
            <a:r>
              <a:rPr lang="en-US" sz="2000" dirty="0"/>
              <a:t> result = </a:t>
            </a:r>
            <a:r>
              <a:rPr lang="en-US" sz="2000" dirty="0" err="1"/>
              <a:t>db.Query</a:t>
            </a:r>
            <a:r>
              <a:rPr lang="en-US" sz="2000" dirty="0"/>
              <a:t>(new </a:t>
            </a:r>
            <a:r>
              <a:rPr lang="en-US" sz="2000" dirty="0" err="1"/>
              <a:t>ArbitraryQuery</a:t>
            </a:r>
            <a:r>
              <a:rPr lang="en-US" sz="2000" dirty="0"/>
              <a:t>(new </a:t>
            </a:r>
            <a:r>
              <a:rPr lang="en-US" sz="2000" dirty="0" err="1"/>
              <a:t>int</a:t>
            </a:r>
            <a:r>
              <a:rPr lang="en-US" sz="2000" dirty="0"/>
              <a:t>[]{1,100}));</a:t>
            </a:r>
          </a:p>
          <a:p>
            <a:pPr marL="0" indent="0">
              <a:buNone/>
            </a:pPr>
            <a:r>
              <a:rPr lang="en-US" sz="2000" dirty="0" err="1"/>
              <a:t>ListResult</a:t>
            </a:r>
            <a:r>
              <a:rPr lang="en-US" sz="2000" dirty="0"/>
              <a:t>(result);</a:t>
            </a:r>
          </a:p>
          <a:p>
            <a:pPr marL="0" indent="0">
              <a:buNone/>
            </a:pPr>
            <a:r>
              <a:rPr lang="en-US" sz="2000" dirty="0" smtClean="0"/>
              <a:t>{    </a:t>
            </a:r>
            <a:r>
              <a:rPr lang="en-US" sz="2000" dirty="0"/>
              <a:t>public class </a:t>
            </a:r>
            <a:r>
              <a:rPr lang="en-US" sz="2000" dirty="0" err="1"/>
              <a:t>ArbitraryQuery</a:t>
            </a:r>
            <a:r>
              <a:rPr lang="en-US" sz="2000" dirty="0"/>
              <a:t> : Predicate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{        </a:t>
            </a:r>
            <a:r>
              <a:rPr lang="en-US" sz="2000" dirty="0"/>
              <a:t>private </a:t>
            </a:r>
            <a:r>
              <a:rPr lang="en-US" sz="2000" dirty="0" err="1"/>
              <a:t>int</a:t>
            </a:r>
            <a:r>
              <a:rPr lang="en-US" sz="2000" dirty="0"/>
              <a:t>[] _points;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     </a:t>
            </a:r>
            <a:r>
              <a:rPr lang="en-US" sz="2000" dirty="0"/>
              <a:t>public </a:t>
            </a:r>
            <a:r>
              <a:rPr lang="en-US" sz="2000" dirty="0" err="1"/>
              <a:t>ArbitraryQuery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 points)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{            </a:t>
            </a:r>
            <a:r>
              <a:rPr lang="en-US" sz="2000" dirty="0"/>
              <a:t>_points=points</a:t>
            </a:r>
            <a:r>
              <a:rPr lang="en-US" sz="2000" dirty="0" smtClean="0"/>
              <a:t>;       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   </a:t>
            </a:r>
            <a:r>
              <a:rPr lang="en-US" sz="2000" dirty="0"/>
              <a:t>public </a:t>
            </a:r>
            <a:r>
              <a:rPr lang="en-US" sz="2000" dirty="0" err="1"/>
              <a:t>bool</a:t>
            </a:r>
            <a:r>
              <a:rPr lang="en-US" sz="2000" dirty="0"/>
              <a:t> Match(Pilot pilot)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{            </a:t>
            </a:r>
            <a:r>
              <a:rPr lang="en-US" sz="2000" dirty="0" err="1"/>
              <a:t>foreach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points in _points)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{                </a:t>
            </a:r>
            <a:r>
              <a:rPr lang="en-US" sz="2000" dirty="0"/>
              <a:t>if (</a:t>
            </a:r>
            <a:r>
              <a:rPr lang="en-US" sz="2000" dirty="0" err="1"/>
              <a:t>pilot.Points</a:t>
            </a:r>
            <a:r>
              <a:rPr lang="en-US" sz="2000" dirty="0"/>
              <a:t> == points)</a:t>
            </a:r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smtClean="0"/>
              <a:t>{                    </a:t>
            </a:r>
            <a:r>
              <a:rPr lang="en-US" sz="2000" dirty="0"/>
              <a:t>return true</a:t>
            </a:r>
            <a:r>
              <a:rPr lang="en-US" sz="2000" dirty="0" smtClean="0"/>
              <a:t>;                }        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    return </a:t>
            </a:r>
            <a:r>
              <a:rPr lang="en-US" sz="2000" dirty="0" err="1"/>
              <a:t>pilot.Name.StartsWith</a:t>
            </a:r>
            <a:r>
              <a:rPr lang="en-US" sz="2000" dirty="0"/>
              <a:t>("Rubens</a:t>
            </a:r>
            <a:r>
              <a:rPr lang="en-US" sz="2000" dirty="0" smtClean="0"/>
              <a:t>");        }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    }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270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Выполнение запроса </a:t>
            </a:r>
            <a:r>
              <a:rPr lang="en-US" dirty="0" smtClean="0"/>
              <a:t>Native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Один из недостатков запросов </a:t>
            </a:r>
            <a:r>
              <a:rPr lang="en-US" dirty="0" smtClean="0"/>
              <a:t>native :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db4o </a:t>
            </a:r>
            <a:r>
              <a:rPr lang="ru-RU" dirty="0" smtClean="0"/>
              <a:t>пытается анализировать запрос </a:t>
            </a:r>
            <a:r>
              <a:rPr lang="en-US" dirty="0" smtClean="0"/>
              <a:t>native</a:t>
            </a:r>
            <a:r>
              <a:rPr lang="ru-RU" dirty="0" smtClean="0"/>
              <a:t>, чтобы преобразовать его в </a:t>
            </a:r>
            <a:r>
              <a:rPr lang="en-US" dirty="0" smtClean="0"/>
              <a:t>SODA</a:t>
            </a:r>
            <a:r>
              <a:rPr lang="en-US" dirty="0"/>
              <a:t>. </a:t>
            </a:r>
            <a:r>
              <a:rPr lang="ru-RU" dirty="0" smtClean="0"/>
              <a:t>Это не всегда возможно</a:t>
            </a:r>
            <a:r>
              <a:rPr lang="en-US" dirty="0" smtClean="0"/>
              <a:t>. </a:t>
            </a:r>
            <a:r>
              <a:rPr lang="ru-RU" dirty="0" smtClean="0"/>
              <a:t>Для некоторых запросов это невозможно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этих случаях </a:t>
            </a:r>
            <a:r>
              <a:rPr lang="en-US" dirty="0" smtClean="0"/>
              <a:t>db4o </a:t>
            </a:r>
            <a:r>
              <a:rPr lang="ru-RU" dirty="0" smtClean="0"/>
              <a:t>подтверждает существование некоторых объектов, чтобы запустить запрос </a:t>
            </a:r>
            <a:r>
              <a:rPr lang="en-US" dirty="0" smtClean="0"/>
              <a:t>native.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db4o </a:t>
            </a:r>
            <a:r>
              <a:rPr lang="ru-RU" dirty="0" smtClean="0"/>
              <a:t>попытается анализировать некоторые части выражения запроса, чтобы проверять впоследствии объекты как можно меньше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LINQ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Синтаксис запросов </a:t>
            </a:r>
            <a:r>
              <a:rPr lang="en-US" dirty="0" smtClean="0"/>
              <a:t>db4o </a:t>
            </a:r>
            <a:r>
              <a:rPr lang="ru-RU" dirty="0" smtClean="0"/>
              <a:t>стал проще с использованием </a:t>
            </a:r>
            <a:r>
              <a:rPr lang="en-US" dirty="0" smtClean="0"/>
              <a:t>LINQ.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позволяет писать и собирать запросы </a:t>
            </a:r>
            <a:r>
              <a:rPr lang="en-US" dirty="0" smtClean="0"/>
              <a:t>db4o, </a:t>
            </a:r>
            <a:r>
              <a:rPr lang="ru-RU" dirty="0" smtClean="0"/>
              <a:t>которые не могут быть реструктурированы автоматически, когда имя поля изменяется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Для того, чтобы использовать </a:t>
            </a:r>
            <a:r>
              <a:rPr lang="en-US" dirty="0" smtClean="0"/>
              <a:t>LINQ</a:t>
            </a:r>
            <a:r>
              <a:rPr lang="ru-RU" dirty="0" smtClean="0"/>
              <a:t>, необходимо добавить ссылки на </a:t>
            </a:r>
            <a:r>
              <a:rPr lang="en-US" dirty="0" smtClean="0"/>
              <a:t> Db4objects.Db4o.Linq.dll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используя директивы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Db4objects.Db4o.Linq;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0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</a:t>
            </a:r>
            <a:r>
              <a:rPr lang="en-US" dirty="0" err="1" smtClean="0"/>
              <a:t>Linq</a:t>
            </a:r>
            <a:r>
              <a:rPr lang="ru-RU" dirty="0" smtClean="0"/>
              <a:t> приведем позже, когда рассмотрим более сложную структуру данных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2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Наиболее важный интерфейс это </a:t>
            </a:r>
            <a:r>
              <a:rPr lang="ru-RU" dirty="0" err="1" smtClean="0"/>
              <a:t>IObjectContainer</a:t>
            </a:r>
            <a:r>
              <a:rPr lang="ru-RU" dirty="0" smtClean="0"/>
              <a:t>: Это БД db4o.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 err="1" smtClean="0"/>
              <a:t>IObjectContainer</a:t>
            </a:r>
            <a:r>
              <a:rPr lang="ru-RU" dirty="0" smtClean="0"/>
              <a:t> может быть либо БД в однопользовательском режиме, либо клиентским соединением с сервером db4o. Каждому </a:t>
            </a:r>
            <a:r>
              <a:rPr lang="ru-RU" dirty="0" err="1" smtClean="0"/>
              <a:t>IObjectContainer</a:t>
            </a:r>
            <a:r>
              <a:rPr lang="ru-RU" dirty="0" smtClean="0"/>
              <a:t> принадлежит одна транзакция. Все работы являются транзакционными. При открытии </a:t>
            </a:r>
            <a:r>
              <a:rPr lang="ru-RU" dirty="0" err="1" smtClean="0"/>
              <a:t>IObjectContainer</a:t>
            </a:r>
            <a:r>
              <a:rPr lang="ru-RU" dirty="0" smtClean="0"/>
              <a:t>, вы начинаете транзакцию, при выполнении </a:t>
            </a:r>
            <a:r>
              <a:rPr lang="ru-RU" dirty="0" err="1" smtClean="0"/>
              <a:t>Commit</a:t>
            </a:r>
            <a:r>
              <a:rPr lang="ru-RU" dirty="0" smtClean="0"/>
              <a:t>() или </a:t>
            </a:r>
            <a:r>
              <a:rPr lang="ru-RU" dirty="0" err="1" smtClean="0"/>
              <a:t>Rollback</a:t>
            </a:r>
            <a:r>
              <a:rPr lang="ru-RU" dirty="0" smtClean="0"/>
              <a:t>(), немедленно начинается следующая транзакция.</a:t>
            </a:r>
          </a:p>
          <a:p>
            <a:pPr marL="0" indent="0">
              <a:buNone/>
            </a:pPr>
            <a:r>
              <a:rPr lang="ru-RU" dirty="0" smtClean="0"/>
              <a:t>- Каждый </a:t>
            </a:r>
            <a:r>
              <a:rPr lang="ru-RU" dirty="0" err="1" smtClean="0"/>
              <a:t>IObjectContainer</a:t>
            </a:r>
            <a:r>
              <a:rPr lang="ru-RU" dirty="0" smtClean="0"/>
              <a:t> поддерживает свои ссылки на хранимые и инициализированные объекты. Таким образом он управляет идентификаторами объектов.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 err="1" smtClean="0"/>
              <a:t>IObjectContainers</a:t>
            </a:r>
            <a:r>
              <a:rPr lang="ru-RU" dirty="0" smtClean="0"/>
              <a:t> открыт, пока вы работаете с ним. При закрытии </a:t>
            </a:r>
            <a:r>
              <a:rPr lang="ru-RU" dirty="0" err="1" smtClean="0"/>
              <a:t>IObjectContainer</a:t>
            </a:r>
            <a:r>
              <a:rPr lang="ru-RU" dirty="0" smtClean="0"/>
              <a:t>, все ссылки на БД в памяти удаляются.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Запросы </a:t>
            </a:r>
            <a:r>
              <a:rPr lang="en-US" b="1" dirty="0" smtClean="0"/>
              <a:t>SODA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Запросы </a:t>
            </a:r>
            <a:r>
              <a:rPr lang="en-US" dirty="0" smtClean="0"/>
              <a:t>SODA </a:t>
            </a:r>
            <a:r>
              <a:rPr lang="ru-RU" dirty="0" smtClean="0"/>
              <a:t>(</a:t>
            </a:r>
            <a:r>
              <a:rPr lang="en-US" i="1" dirty="0"/>
              <a:t>Simple Object Database Access</a:t>
            </a:r>
            <a:r>
              <a:rPr lang="ru-RU" dirty="0" smtClean="0"/>
              <a:t>) являются нижним уровнем запросов </a:t>
            </a:r>
            <a:r>
              <a:rPr lang="en-US" dirty="0" smtClean="0"/>
              <a:t>db4o, </a:t>
            </a:r>
            <a:r>
              <a:rPr lang="ru-RU" dirty="0" smtClean="0"/>
              <a:t>позволяющим выполнять прямой доступ к узлам графа запросов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 как </a:t>
            </a:r>
            <a:r>
              <a:rPr lang="en-US" dirty="0" smtClean="0"/>
              <a:t>SODA </a:t>
            </a:r>
            <a:r>
              <a:rPr lang="ru-RU" dirty="0" smtClean="0"/>
              <a:t>использует строки для идентификации полей</a:t>
            </a:r>
            <a:r>
              <a:rPr lang="en-US" dirty="0" smtClean="0"/>
              <a:t>, </a:t>
            </a:r>
            <a:r>
              <a:rPr lang="ru-RU" dirty="0"/>
              <a:t>она не является ни совершенно </a:t>
            </a:r>
            <a:r>
              <a:rPr lang="ru-RU" dirty="0" smtClean="0"/>
              <a:t>типизированным запросом, </a:t>
            </a:r>
            <a:r>
              <a:rPr lang="ru-RU" dirty="0"/>
              <a:t>ни </a:t>
            </a:r>
            <a:r>
              <a:rPr lang="ru-RU" dirty="0" smtClean="0"/>
              <a:t>контролируемым во </a:t>
            </a:r>
            <a:r>
              <a:rPr lang="ru-RU" dirty="0"/>
              <a:t>время </a:t>
            </a:r>
            <a:r>
              <a:rPr lang="ru-RU" dirty="0" smtClean="0"/>
              <a:t>компиляции, </a:t>
            </a:r>
            <a:r>
              <a:rPr lang="ru-RU" dirty="0"/>
              <a:t>и </a:t>
            </a:r>
            <a:r>
              <a:rPr lang="ru-RU" dirty="0" smtClean="0"/>
              <a:t>эти запросы являются довольно громоздкими.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Доля многих приложений </a:t>
            </a:r>
            <a:r>
              <a:rPr lang="en-US" dirty="0" smtClean="0">
                <a:hlinkClick r:id="rId2" action="ppaction://hlinkfile"/>
              </a:rPr>
              <a:t>LINQ </a:t>
            </a:r>
            <a:r>
              <a:rPr lang="en-US" dirty="0"/>
              <a:t> </a:t>
            </a:r>
            <a:r>
              <a:rPr lang="ru-RU" dirty="0" smtClean="0"/>
              <a:t>и запросы </a:t>
            </a:r>
            <a:r>
              <a:rPr lang="en-US" dirty="0" smtClean="0">
                <a:hlinkClick r:id="rId3" action="ppaction://hlinkfile"/>
              </a:rPr>
              <a:t>Native </a:t>
            </a:r>
            <a:r>
              <a:rPr lang="en-US" dirty="0"/>
              <a:t> </a:t>
            </a:r>
            <a:r>
              <a:rPr lang="ru-RU" dirty="0" smtClean="0"/>
              <a:t>будут лучшим интерфейсом запросов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Однако могут быть приложения, в которых требуется динамическая генерация запросов</a:t>
            </a:r>
            <a:r>
              <a:rPr lang="en-US" dirty="0" smtClean="0"/>
              <a:t>, </a:t>
            </a:r>
            <a:r>
              <a:rPr lang="ru-RU" dirty="0" smtClean="0"/>
              <a:t>поэтому знание запросов </a:t>
            </a:r>
            <a:r>
              <a:rPr lang="en-US" dirty="0" smtClean="0"/>
              <a:t>SODA </a:t>
            </a:r>
            <a:r>
              <a:rPr lang="ru-RU" dirty="0" smtClean="0"/>
              <a:t>необходимо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Простые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Рассмотрим, как запросы </a:t>
            </a:r>
            <a:r>
              <a:rPr lang="en-US" dirty="0" smtClean="0"/>
              <a:t>QBE </a:t>
            </a:r>
            <a:r>
              <a:rPr lang="ru-RU" dirty="0" smtClean="0"/>
              <a:t>выражаются в </a:t>
            </a:r>
            <a:r>
              <a:rPr lang="en-US" dirty="0" smtClean="0"/>
              <a:t>SODA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Новый объект </a:t>
            </a:r>
            <a:r>
              <a:rPr lang="en-US" dirty="0" smtClean="0"/>
              <a:t>Query </a:t>
            </a:r>
            <a:r>
              <a:rPr lang="ru-RU" dirty="0" smtClean="0"/>
              <a:t>создается с помощью метода </a:t>
            </a:r>
            <a:r>
              <a:rPr lang="en-US" dirty="0" smtClean="0"/>
              <a:t>Query</a:t>
            </a:r>
            <a:r>
              <a:rPr lang="en-US" dirty="0"/>
              <a:t>() </a:t>
            </a:r>
            <a:r>
              <a:rPr lang="en-US" dirty="0" smtClean="0"/>
              <a:t> </a:t>
            </a:r>
            <a:r>
              <a:rPr lang="ru-RU" dirty="0" smtClean="0"/>
              <a:t>и можно добавлять к нему экземпляры </a:t>
            </a:r>
            <a:r>
              <a:rPr lang="en-US" dirty="0" smtClean="0"/>
              <a:t>Constraint. </a:t>
            </a:r>
            <a:r>
              <a:rPr lang="ru-RU" dirty="0" smtClean="0"/>
              <a:t>Чтобы найти все экземпляры класса </a:t>
            </a:r>
            <a:r>
              <a:rPr lang="en-US" dirty="0" smtClean="0"/>
              <a:t>Pilot, </a:t>
            </a:r>
            <a:r>
              <a:rPr lang="ru-RU" dirty="0" smtClean="0"/>
              <a:t>необходимо ограничить запрос объектами класса </a:t>
            </a:r>
            <a:r>
              <a:rPr lang="en-US" dirty="0" smtClean="0"/>
              <a:t> Pilot.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всех пилотов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(Pilot));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4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принципе, </a:t>
            </a:r>
            <a:r>
              <a:rPr lang="ru-RU" dirty="0" smtClean="0"/>
              <a:t>строится запрос, удовлетворяющий графу запросов, состоящему  </a:t>
            </a:r>
            <a:r>
              <a:rPr lang="ru-RU" dirty="0"/>
              <a:t>из узлов 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ограничений.</a:t>
            </a:r>
          </a:p>
          <a:p>
            <a:pPr marL="0" indent="0">
              <a:buNone/>
            </a:pPr>
            <a:r>
              <a:rPr lang="ru-RU" dirty="0" smtClean="0"/>
              <a:t>Узел запроса – это  </a:t>
            </a:r>
            <a:r>
              <a:rPr lang="ru-RU" dirty="0"/>
              <a:t>заполнитель для объекта </a:t>
            </a:r>
            <a:r>
              <a:rPr lang="ru-RU" dirty="0" smtClean="0"/>
              <a:t>- кандидата</a:t>
            </a:r>
            <a:r>
              <a:rPr lang="ru-RU" dirty="0"/>
              <a:t>, ограничение </a:t>
            </a:r>
            <a:r>
              <a:rPr lang="ru-RU" dirty="0" smtClean="0"/>
              <a:t>определяет, </a:t>
            </a:r>
            <a:r>
              <a:rPr lang="ru-RU" dirty="0"/>
              <a:t>следует ли добавить или исключить </a:t>
            </a:r>
            <a:r>
              <a:rPr lang="ru-RU" dirty="0" smtClean="0"/>
              <a:t>кандидата </a:t>
            </a:r>
            <a:r>
              <a:rPr lang="ru-RU" dirty="0"/>
              <a:t>из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32013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Наш первый простой граф выглядит следующим образом: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Мы запрашиваем любой объект-кандидат</a:t>
            </a:r>
            <a:r>
              <a:rPr lang="en-US" dirty="0" smtClean="0"/>
              <a:t> (</a:t>
            </a:r>
            <a:r>
              <a:rPr lang="ru-RU" dirty="0" smtClean="0"/>
              <a:t>в данном случае любой объект БД</a:t>
            </a:r>
            <a:r>
              <a:rPr lang="en-US" dirty="0" smtClean="0"/>
              <a:t>)</a:t>
            </a:r>
            <a:r>
              <a:rPr lang="ru-RU" dirty="0" smtClean="0"/>
              <a:t>, имеет ли он тип </a:t>
            </a:r>
            <a:r>
              <a:rPr lang="en-US" dirty="0" smtClean="0"/>
              <a:t>Pilot</a:t>
            </a:r>
            <a:r>
              <a:rPr lang="ru-RU" dirty="0" smtClean="0"/>
              <a:t>, чтобы добавить его к результату</a:t>
            </a:r>
            <a:r>
              <a:rPr lang="en-US" dirty="0" smtClean="0"/>
              <a:t>.</a:t>
            </a:r>
            <a:endParaRPr lang="en-US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6784"/>
            <a:ext cx="3816424" cy="115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36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Чтобы выбрать пилота по имени</a:t>
            </a:r>
            <a:r>
              <a:rPr lang="en-US" dirty="0" smtClean="0"/>
              <a:t>, </a:t>
            </a:r>
            <a:r>
              <a:rPr lang="ru-RU" dirty="0" smtClean="0"/>
              <a:t>необходимо ограничить пилотов – кандидатов полем  имени и ограничить кандидата соответствующим именем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Выбрать пилота по имени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(Pilot));</a:t>
            </a:r>
          </a:p>
          <a:p>
            <a:pPr marL="0" indent="0">
              <a:buNone/>
            </a:pPr>
            <a:r>
              <a:rPr lang="en-US" dirty="0" err="1"/>
              <a:t>query.Descend</a:t>
            </a:r>
            <a:r>
              <a:rPr lang="en-US" dirty="0"/>
              <a:t>("_name").Constrain("Michael Schumacher");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360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3835798" cy="127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330307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Итак, кандидат должен быть типа </a:t>
            </a:r>
            <a:r>
              <a:rPr lang="en-US" sz="2000" dirty="0" smtClean="0"/>
              <a:t>Pilot </a:t>
            </a:r>
            <a:r>
              <a:rPr lang="ru-RU" sz="2000" dirty="0" smtClean="0"/>
              <a:t>и иметь элемент именованный </a:t>
            </a:r>
            <a:r>
              <a:rPr lang="en-US" sz="2000" dirty="0" smtClean="0"/>
              <a:t>'_</a:t>
            </a:r>
            <a:r>
              <a:rPr lang="en-US" sz="2000" dirty="0"/>
              <a:t>name' </a:t>
            </a:r>
            <a:r>
              <a:rPr lang="ru-RU" sz="2000" dirty="0" smtClean="0"/>
              <a:t>равный заданной строке, чтобы быть принятым как результат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 smtClean="0"/>
              <a:t>Заметим, что ограничение на класс не обязательно</a:t>
            </a:r>
            <a:r>
              <a:rPr lang="en-US" sz="2000" dirty="0" smtClean="0"/>
              <a:t>: </a:t>
            </a:r>
            <a:r>
              <a:rPr lang="ru-RU" sz="2000" dirty="0" smtClean="0"/>
              <a:t>если мы не используем его</a:t>
            </a:r>
            <a:r>
              <a:rPr lang="en-US" sz="2000" dirty="0" smtClean="0"/>
              <a:t>, </a:t>
            </a:r>
            <a:r>
              <a:rPr lang="ru-RU" sz="2000" dirty="0" smtClean="0"/>
              <a:t>то будем просматривать все объекты, которые содержат поле </a:t>
            </a:r>
            <a:r>
              <a:rPr lang="en-US" sz="2000" dirty="0" smtClean="0"/>
              <a:t>'_</a:t>
            </a:r>
            <a:r>
              <a:rPr lang="en-US" sz="2000" dirty="0"/>
              <a:t>name'  </a:t>
            </a:r>
            <a:r>
              <a:rPr lang="ru-RU" sz="2000" dirty="0" smtClean="0"/>
              <a:t>с заданным значением</a:t>
            </a:r>
            <a:r>
              <a:rPr lang="en-US" sz="2000" dirty="0" smtClean="0"/>
              <a:t>. 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28431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998813"/>
              </p:ext>
            </p:extLst>
          </p:nvPr>
        </p:nvGraphicFramePr>
        <p:xfrm>
          <a:off x="457200" y="1628800"/>
          <a:ext cx="8229600" cy="3564577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9293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Нахождение пилота с точным количеством баллов аналогично</a:t>
                      </a:r>
                      <a:r>
                        <a:rPr lang="en-US" sz="2400" dirty="0" smtClean="0"/>
                        <a:t>.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857">
                <a:tc>
                  <a:txBody>
                    <a:bodyPr/>
                    <a:lstStyle/>
                    <a:p>
                      <a:r>
                        <a:rPr lang="en-US" sz="2400" dirty="0"/>
                        <a:t>// </a:t>
                      </a:r>
                      <a:r>
                        <a:rPr lang="ru-RU" sz="2400" dirty="0" smtClean="0"/>
                        <a:t>Выбор пилота с точным числом баллов</a:t>
                      </a:r>
                    </a:p>
                    <a:p>
                      <a:r>
                        <a:rPr lang="en-US" sz="2400" dirty="0" err="1" smtClean="0"/>
                        <a:t>IQuery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/>
                        <a:t>query = </a:t>
                      </a:r>
                      <a:r>
                        <a:rPr lang="en-US" sz="2400" dirty="0" err="1"/>
                        <a:t>db.Query</a:t>
                      </a:r>
                      <a:r>
                        <a:rPr lang="en-US" sz="2400" dirty="0"/>
                        <a:t>();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query.Constrain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typeof</a:t>
                      </a:r>
                      <a:r>
                        <a:rPr lang="en-US" sz="2400" dirty="0"/>
                        <a:t>(Pilot));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query.Descend</a:t>
                      </a:r>
                      <a:r>
                        <a:rPr lang="en-US" sz="2400" dirty="0"/>
                        <a:t>("_points").Constrain(100);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IObjectSet</a:t>
                      </a:r>
                      <a:r>
                        <a:rPr lang="en-US" sz="2400" dirty="0"/>
                        <a:t> result = </a:t>
                      </a:r>
                      <a:r>
                        <a:rPr lang="en-US" sz="2400" dirty="0" err="1"/>
                        <a:t>query.Execute</a:t>
                      </a:r>
                      <a:r>
                        <a:rPr lang="en-US" sz="2400" dirty="0"/>
                        <a:t>();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ListResult</a:t>
                      </a:r>
                      <a:r>
                        <a:rPr lang="en-US" sz="2400" dirty="0"/>
                        <a:t>(result);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584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Более сложные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sz="3800" dirty="0" smtClean="0"/>
              <a:t>Бывают случаи, когда мы не хотим делать запрос для точного значения поля</a:t>
            </a:r>
            <a:r>
              <a:rPr lang="en-US" sz="3800" dirty="0" smtClean="0"/>
              <a:t>, </a:t>
            </a:r>
            <a:r>
              <a:rPr lang="ru-RU" sz="3800" dirty="0" smtClean="0"/>
              <a:t>но для диапазона значений или для объектов, не содержащих заданных значений и т.д.</a:t>
            </a:r>
            <a:r>
              <a:rPr lang="en-US" sz="3800" dirty="0" smtClean="0"/>
              <a:t>. </a:t>
            </a:r>
            <a:r>
              <a:rPr lang="ru-RU" sz="3800" dirty="0" smtClean="0"/>
              <a:t>Все это обеспечивается объектом </a:t>
            </a:r>
            <a:r>
              <a:rPr lang="en-US" sz="3800" dirty="0" smtClean="0"/>
              <a:t>Constraint.</a:t>
            </a:r>
            <a:endParaRPr lang="en-US" sz="3800" dirty="0"/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ru-RU" sz="3800" dirty="0" smtClean="0"/>
              <a:t>Найдем всех пилотов, которые не являются Михаилом Шумахером</a:t>
            </a:r>
            <a:r>
              <a:rPr lang="en-US" sz="3800" dirty="0" smtClean="0"/>
              <a:t>:</a:t>
            </a:r>
            <a:endParaRPr lang="en-US" sz="3800" dirty="0"/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// </a:t>
            </a:r>
            <a:r>
              <a:rPr lang="ru-RU" sz="3800" dirty="0" smtClean="0"/>
              <a:t>Выборка по отрицанию</a:t>
            </a:r>
            <a:endParaRPr lang="en-US" sz="3800" dirty="0"/>
          </a:p>
          <a:p>
            <a:pPr marL="0" indent="0">
              <a:buNone/>
            </a:pPr>
            <a:r>
              <a:rPr lang="en-US" sz="3800" dirty="0" err="1"/>
              <a:t>IQuery</a:t>
            </a:r>
            <a:r>
              <a:rPr lang="en-US" sz="3800" dirty="0"/>
              <a:t> query = </a:t>
            </a:r>
            <a:r>
              <a:rPr lang="en-US" sz="3800" dirty="0" err="1"/>
              <a:t>db.Query</a:t>
            </a:r>
            <a:r>
              <a:rPr lang="en-US" sz="3800" dirty="0"/>
              <a:t>();</a:t>
            </a:r>
          </a:p>
          <a:p>
            <a:pPr marL="0" indent="0">
              <a:buNone/>
            </a:pPr>
            <a:r>
              <a:rPr lang="en-US" sz="3800" dirty="0" err="1"/>
              <a:t>query.Constrain</a:t>
            </a:r>
            <a:r>
              <a:rPr lang="en-US" sz="3800" dirty="0"/>
              <a:t>(</a:t>
            </a:r>
            <a:r>
              <a:rPr lang="en-US" sz="3800" dirty="0" err="1"/>
              <a:t>typeof</a:t>
            </a:r>
            <a:r>
              <a:rPr lang="en-US" sz="3800" dirty="0"/>
              <a:t>(Pilot));</a:t>
            </a:r>
          </a:p>
          <a:p>
            <a:pPr marL="0" indent="0">
              <a:buNone/>
            </a:pPr>
            <a:r>
              <a:rPr lang="en-US" sz="3800" dirty="0" err="1"/>
              <a:t>query.Descend</a:t>
            </a:r>
            <a:r>
              <a:rPr lang="en-US" sz="3800" dirty="0"/>
              <a:t>("_name").Constrain("Michael Schumacher").Not();</a:t>
            </a:r>
          </a:p>
          <a:p>
            <a:pPr marL="0" indent="0">
              <a:buNone/>
            </a:pPr>
            <a:r>
              <a:rPr lang="en-US" sz="3800" dirty="0" err="1"/>
              <a:t>IObjectSet</a:t>
            </a:r>
            <a:r>
              <a:rPr lang="en-US" sz="3800" dirty="0"/>
              <a:t> result = </a:t>
            </a:r>
            <a:r>
              <a:rPr lang="en-US" sz="3800" dirty="0" err="1"/>
              <a:t>query.Execute</a:t>
            </a:r>
            <a:r>
              <a:rPr lang="en-US" sz="3800" dirty="0"/>
              <a:t>();</a:t>
            </a:r>
          </a:p>
          <a:p>
            <a:pPr marL="0" indent="0">
              <a:buNone/>
            </a:pPr>
            <a:r>
              <a:rPr lang="en-US" sz="3800" dirty="0" err="1"/>
              <a:t>ListResult</a:t>
            </a:r>
            <a:r>
              <a:rPr lang="en-US" sz="3800" dirty="0"/>
              <a:t>(result);  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6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по И</a:t>
            </a:r>
          </a:p>
          <a:p>
            <a:pPr marL="0" indent="0">
              <a:buNone/>
            </a:pPr>
            <a:r>
              <a:rPr lang="en-US" dirty="0" err="1" smtClean="0"/>
              <a:t>IQuery</a:t>
            </a:r>
            <a:r>
              <a:rPr lang="en-US" dirty="0" smtClean="0"/>
              <a:t> </a:t>
            </a:r>
            <a:r>
              <a:rPr lang="en-US" dirty="0"/>
              <a:t>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(Pilot));</a:t>
            </a:r>
          </a:p>
          <a:p>
            <a:pPr marL="0" indent="0">
              <a:buNone/>
            </a:pPr>
            <a:r>
              <a:rPr lang="en-US" dirty="0" err="1"/>
              <a:t>IConstraint</a:t>
            </a:r>
            <a:r>
              <a:rPr lang="en-US" dirty="0"/>
              <a:t> </a:t>
            </a:r>
            <a:r>
              <a:rPr lang="en-US" dirty="0" err="1"/>
              <a:t>constr</a:t>
            </a:r>
            <a:r>
              <a:rPr lang="en-US" dirty="0"/>
              <a:t> = </a:t>
            </a:r>
            <a:r>
              <a:rPr lang="en-US" dirty="0" err="1"/>
              <a:t>query.Descend</a:t>
            </a:r>
            <a:r>
              <a:rPr lang="en-US" dirty="0"/>
              <a:t>("_name")</a:t>
            </a:r>
          </a:p>
          <a:p>
            <a:pPr marL="0" indent="0">
              <a:buNone/>
            </a:pPr>
            <a:r>
              <a:rPr lang="en-US" dirty="0"/>
              <a:t>        .Constrain("Michael Schumacher");</a:t>
            </a:r>
          </a:p>
          <a:p>
            <a:pPr marL="0" indent="0">
              <a:buNone/>
            </a:pPr>
            <a:r>
              <a:rPr lang="en-US" dirty="0" err="1"/>
              <a:t>query.Descend</a:t>
            </a:r>
            <a:r>
              <a:rPr lang="en-US" dirty="0"/>
              <a:t>("_points")</a:t>
            </a:r>
          </a:p>
          <a:p>
            <a:pPr marL="0" indent="0">
              <a:buNone/>
            </a:pPr>
            <a:r>
              <a:rPr lang="en-US" dirty="0"/>
              <a:t>        .Constrain(99).And(</a:t>
            </a:r>
            <a:r>
              <a:rPr lang="en-US" dirty="0" err="1"/>
              <a:t>constr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466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по ИЛИ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(Pilot));</a:t>
            </a:r>
          </a:p>
          <a:p>
            <a:pPr marL="0" indent="0">
              <a:buNone/>
            </a:pPr>
            <a:r>
              <a:rPr lang="en-US" dirty="0" err="1"/>
              <a:t>IConstraint</a:t>
            </a:r>
            <a:r>
              <a:rPr lang="en-US" dirty="0"/>
              <a:t> </a:t>
            </a:r>
            <a:r>
              <a:rPr lang="en-US" dirty="0" err="1"/>
              <a:t>constr</a:t>
            </a:r>
            <a:r>
              <a:rPr lang="en-US" dirty="0"/>
              <a:t> = </a:t>
            </a:r>
            <a:r>
              <a:rPr lang="en-US" dirty="0" err="1"/>
              <a:t>query.Descend</a:t>
            </a:r>
            <a:r>
              <a:rPr lang="en-US" dirty="0"/>
              <a:t>("_name")</a:t>
            </a:r>
          </a:p>
          <a:p>
            <a:pPr marL="0" indent="0">
              <a:buNone/>
            </a:pPr>
            <a:r>
              <a:rPr lang="en-US" dirty="0"/>
              <a:t>        .Constrain("Michael Schumacher");</a:t>
            </a:r>
          </a:p>
          <a:p>
            <a:pPr marL="0" indent="0">
              <a:buNone/>
            </a:pPr>
            <a:r>
              <a:rPr lang="en-US" dirty="0" err="1"/>
              <a:t>query.Descend</a:t>
            </a:r>
            <a:r>
              <a:rPr lang="en-US" dirty="0"/>
              <a:t>("_points")</a:t>
            </a:r>
          </a:p>
          <a:p>
            <a:pPr marL="0" indent="0">
              <a:buNone/>
            </a:pPr>
            <a:r>
              <a:rPr lang="en-US" dirty="0"/>
              <a:t>        .Constrain(99).Or(</a:t>
            </a:r>
            <a:r>
              <a:rPr lang="en-US" dirty="0" err="1"/>
              <a:t>constr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7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Каждый объект </a:t>
            </a:r>
            <a:r>
              <a:rPr lang="en-US" dirty="0" err="1" smtClean="0"/>
              <a:t>IObjectContainer</a:t>
            </a:r>
            <a:r>
              <a:rPr lang="en-US" dirty="0" smtClean="0"/>
              <a:t> </a:t>
            </a:r>
            <a:r>
              <a:rPr lang="ru-RU" dirty="0" smtClean="0"/>
              <a:t>также является объектом </a:t>
            </a:r>
            <a:r>
              <a:rPr lang="en-US" dirty="0" err="1" smtClean="0"/>
              <a:t>IExtObjectContainer</a:t>
            </a:r>
            <a:r>
              <a:rPr lang="en-US" dirty="0" smtClean="0"/>
              <a:t>. </a:t>
            </a:r>
            <a:r>
              <a:rPr lang="ru-RU" dirty="0" smtClean="0"/>
              <a:t>Можно преобразовать </a:t>
            </a:r>
            <a:r>
              <a:rPr lang="en-US" dirty="0" err="1" smtClean="0"/>
              <a:t>IObjectContainer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IExtObjectContainer</a:t>
            </a:r>
            <a:r>
              <a:rPr lang="en-US" dirty="0" smtClean="0"/>
              <a:t> </a:t>
            </a:r>
            <a:r>
              <a:rPr lang="ru-RU" dirty="0" smtClean="0"/>
              <a:t>или можно использовать метод .</a:t>
            </a:r>
            <a:r>
              <a:rPr lang="en-US" dirty="0" smtClean="0"/>
              <a:t>Ext() </a:t>
            </a:r>
            <a:r>
              <a:rPr lang="ru-RU" dirty="0" smtClean="0"/>
              <a:t>для доступа к расширенным свойствам.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smtClean="0"/>
              <a:t>Db4objects.Db4o.Config </a:t>
            </a:r>
            <a:r>
              <a:rPr lang="ru-RU" dirty="0" smtClean="0"/>
              <a:t>содержит типы, необходимые для конфигурации </a:t>
            </a:r>
            <a:r>
              <a:rPr lang="en-US" dirty="0" smtClean="0"/>
              <a:t>db4o.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smtClean="0"/>
              <a:t>Db4objects.Db4o.Query </a:t>
            </a:r>
            <a:r>
              <a:rPr lang="ru-RU" dirty="0" smtClean="0"/>
              <a:t>содержит класс </a:t>
            </a:r>
            <a:r>
              <a:rPr lang="en-US" dirty="0" smtClean="0"/>
              <a:t>Predicate class </a:t>
            </a:r>
            <a:r>
              <a:rPr lang="ru-RU" dirty="0" smtClean="0"/>
              <a:t>для конструирования запросов </a:t>
            </a:r>
            <a:r>
              <a:rPr lang="en-US" dirty="0" smtClean="0"/>
              <a:t>Native Queries. </a:t>
            </a:r>
            <a:r>
              <a:rPr lang="ru-RU" dirty="0" smtClean="0"/>
              <a:t>Интерфейс </a:t>
            </a:r>
            <a:r>
              <a:rPr lang="en-US" dirty="0" smtClean="0"/>
              <a:t>Native Query – </a:t>
            </a:r>
            <a:r>
              <a:rPr lang="ru-RU" dirty="0" smtClean="0"/>
              <a:t>это первичный интерфейс запросов </a:t>
            </a:r>
            <a:r>
              <a:rPr lang="en-US" dirty="0" smtClean="0"/>
              <a:t>db4o.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Db4objects.Db4o.Linq – </a:t>
            </a:r>
            <a:r>
              <a:rPr lang="ru-RU" dirty="0" smtClean="0"/>
              <a:t>это альтернативный интерфейс запросов, который комбинирует возможности </a:t>
            </a:r>
            <a:r>
              <a:rPr lang="en-US" dirty="0" smtClean="0"/>
              <a:t>Native Queries </a:t>
            </a:r>
            <a:r>
              <a:rPr lang="ru-RU" dirty="0" smtClean="0"/>
              <a:t>и широкую поддержку БД.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33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Можно также ограничить сравнением с заданным значением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по сравнению</a:t>
            </a:r>
          </a:p>
          <a:p>
            <a:pPr marL="0" indent="0">
              <a:buNone/>
            </a:pPr>
            <a:r>
              <a:rPr lang="en-US" dirty="0" err="1" smtClean="0"/>
              <a:t>IQuery</a:t>
            </a:r>
            <a:r>
              <a:rPr lang="en-US" dirty="0" smtClean="0"/>
              <a:t> </a:t>
            </a:r>
            <a:r>
              <a:rPr lang="en-US" dirty="0"/>
              <a:t>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(Pilot));</a:t>
            </a:r>
          </a:p>
          <a:p>
            <a:pPr marL="0" indent="0">
              <a:buNone/>
            </a:pPr>
            <a:r>
              <a:rPr lang="en-US" dirty="0" err="1"/>
              <a:t>query.Descend</a:t>
            </a:r>
            <a:r>
              <a:rPr lang="en-US" dirty="0"/>
              <a:t>("_points")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.Constrain(99).Greater();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405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Запрос также позволяет запрашивать значения полей по умолчанию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Выборка по значению поля по умолчанию</a:t>
            </a:r>
          </a:p>
          <a:p>
            <a:pPr marL="0" indent="0">
              <a:buNone/>
            </a:pPr>
            <a:r>
              <a:rPr lang="en-US" dirty="0" smtClean="0"/>
              <a:t>Pilot </a:t>
            </a:r>
            <a:r>
              <a:rPr lang="en-US" dirty="0"/>
              <a:t>somebody = new Pilot("Somebody else", 0);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(somebody);</a:t>
            </a:r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(Pilot));</a:t>
            </a:r>
          </a:p>
          <a:p>
            <a:pPr marL="0" indent="0">
              <a:buNone/>
            </a:pPr>
            <a:r>
              <a:rPr lang="en-US" dirty="0" err="1"/>
              <a:t>query.Descend</a:t>
            </a:r>
            <a:r>
              <a:rPr lang="en-US" dirty="0"/>
              <a:t>("_points").Constrain(0);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</a:t>
            </a:r>
          </a:p>
          <a:p>
            <a:pPr marL="0" indent="0">
              <a:buNone/>
            </a:pPr>
            <a:r>
              <a:rPr lang="en-US" dirty="0" err="1"/>
              <a:t>db.Delete</a:t>
            </a:r>
            <a:r>
              <a:rPr lang="en-US" dirty="0"/>
              <a:t>(somebody);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102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Также возможно сортировать результаты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отсортированных</a:t>
            </a:r>
          </a:p>
          <a:p>
            <a:pPr marL="0" indent="0">
              <a:buNone/>
            </a:pPr>
            <a:r>
              <a:rPr lang="en-US" dirty="0" err="1" smtClean="0"/>
              <a:t>IQuery</a:t>
            </a:r>
            <a:r>
              <a:rPr lang="en-US" dirty="0" smtClean="0"/>
              <a:t> </a:t>
            </a:r>
            <a:r>
              <a:rPr lang="en-US" dirty="0"/>
              <a:t>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(Pilot));</a:t>
            </a:r>
          </a:p>
          <a:p>
            <a:pPr marL="0" indent="0">
              <a:buNone/>
            </a:pPr>
            <a:r>
              <a:rPr lang="en-US" dirty="0" err="1"/>
              <a:t>query.Descend</a:t>
            </a:r>
            <a:r>
              <a:rPr lang="en-US" dirty="0"/>
              <a:t>("_name").</a:t>
            </a:r>
            <a:r>
              <a:rPr lang="en-US" dirty="0" err="1"/>
              <a:t>OrderAscending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</a:t>
            </a:r>
          </a:p>
          <a:p>
            <a:pPr marL="0" indent="0">
              <a:buNone/>
            </a:pPr>
            <a:r>
              <a:rPr lang="en-US" dirty="0" err="1"/>
              <a:t>query.Descend</a:t>
            </a:r>
            <a:r>
              <a:rPr lang="en-US" dirty="0"/>
              <a:t>("_name").</a:t>
            </a:r>
            <a:r>
              <a:rPr lang="en-US" dirty="0" err="1"/>
              <a:t>OrderDescending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53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Структурированные объекты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Расширим нашу БД вторым классом</a:t>
            </a:r>
            <a:r>
              <a:rPr lang="en-US" sz="2400" dirty="0" smtClean="0"/>
              <a:t> </a:t>
            </a:r>
            <a:r>
              <a:rPr lang="ru-RU" sz="2400" dirty="0" smtClean="0"/>
              <a:t>и посмотрим, как взаимодействуют объекты </a:t>
            </a:r>
            <a:r>
              <a:rPr lang="en-US" sz="2400" dirty="0" smtClean="0"/>
              <a:t>db4o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Дадим нашему пилоту транспортное средство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ru-RU" sz="1800" dirty="0" smtClean="0"/>
              <a:t>    </a:t>
            </a:r>
            <a:r>
              <a:rPr lang="en-US" sz="1800" dirty="0" smtClean="0"/>
              <a:t>{    </a:t>
            </a:r>
            <a:r>
              <a:rPr lang="en-US" sz="1800" dirty="0"/>
              <a:t>public class Car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{        </a:t>
            </a:r>
            <a:r>
              <a:rPr lang="en-US" sz="1800" dirty="0"/>
              <a:t>string _model;</a:t>
            </a:r>
          </a:p>
          <a:p>
            <a:pPr marL="0" indent="0">
              <a:buNone/>
            </a:pPr>
            <a:r>
              <a:rPr lang="en-US" sz="1800" dirty="0"/>
              <a:t>        Pilot _pilot;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        </a:t>
            </a:r>
            <a:r>
              <a:rPr lang="en-US" sz="1800" dirty="0"/>
              <a:t>public Car(string model)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        </a:t>
            </a:r>
            <a:r>
              <a:rPr lang="en-US" sz="1800" dirty="0"/>
              <a:t>_model = model</a:t>
            </a:r>
            <a:r>
              <a:rPr lang="en-US" sz="1800" dirty="0" smtClean="0"/>
              <a:t>; </a:t>
            </a:r>
            <a:r>
              <a:rPr lang="en-US" sz="1800" dirty="0"/>
              <a:t>_pilot = null</a:t>
            </a:r>
            <a:r>
              <a:rPr lang="en-US" sz="1800" dirty="0" smtClean="0"/>
              <a:t>;     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        </a:t>
            </a:r>
            <a:r>
              <a:rPr lang="en-US" sz="1800" dirty="0"/>
              <a:t>public Pilot </a:t>
            </a:r>
            <a:r>
              <a:rPr lang="en-US" sz="1800" dirty="0" err="1"/>
              <a:t>Pilot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            </a:t>
            </a:r>
            <a:r>
              <a:rPr lang="en-US" sz="1800" dirty="0"/>
              <a:t>get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{      </a:t>
            </a:r>
            <a:r>
              <a:rPr lang="en-US" sz="1800" dirty="0"/>
              <a:t>return _pilot</a:t>
            </a:r>
            <a:r>
              <a:rPr lang="en-US" sz="1800" dirty="0" smtClean="0"/>
              <a:t>;            }              </a:t>
            </a:r>
            <a:r>
              <a:rPr lang="en-US" sz="1800" dirty="0"/>
              <a:t>set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{_</a:t>
            </a:r>
            <a:r>
              <a:rPr lang="en-US" sz="1800" dirty="0"/>
              <a:t>pilot = value</a:t>
            </a:r>
            <a:r>
              <a:rPr lang="en-US" sz="1800" dirty="0" smtClean="0"/>
              <a:t>;            }     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    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9694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string Model         </a:t>
            </a:r>
          </a:p>
          <a:p>
            <a:pPr marL="0" indent="0">
              <a:buNone/>
            </a:pPr>
            <a:r>
              <a:rPr lang="en-US" dirty="0"/>
              <a:t>        {     get</a:t>
            </a:r>
          </a:p>
          <a:p>
            <a:pPr marL="0" indent="0">
              <a:buNone/>
            </a:pPr>
            <a:r>
              <a:rPr lang="en-US" dirty="0"/>
              <a:t>            {   return _model;            }        }</a:t>
            </a:r>
          </a:p>
          <a:p>
            <a:pPr marL="0" indent="0">
              <a:buNone/>
            </a:pPr>
            <a:r>
              <a:rPr lang="en-US" dirty="0"/>
              <a:t>                override 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        return </a:t>
            </a:r>
            <a:r>
              <a:rPr lang="en-US" dirty="0" err="1"/>
              <a:t>string.Format</a:t>
            </a:r>
            <a:r>
              <a:rPr lang="en-US" dirty="0"/>
              <a:t>("{0}[{1}]", _model, _pilot);    }    }}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225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Сохранение структурированных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Чтобы сохранить машину с ее пилотом</a:t>
            </a:r>
            <a:r>
              <a:rPr lang="en-US" dirty="0" smtClean="0"/>
              <a:t>, </a:t>
            </a:r>
            <a:r>
              <a:rPr lang="ru-RU" dirty="0" smtClean="0"/>
              <a:t>нужно вызвать </a:t>
            </a:r>
            <a:r>
              <a:rPr lang="en-US" dirty="0" smtClean="0"/>
              <a:t>Store</a:t>
            </a:r>
            <a:r>
              <a:rPr lang="en-US" dirty="0"/>
              <a:t>() </a:t>
            </a:r>
            <a:r>
              <a:rPr lang="ru-RU" dirty="0" smtClean="0"/>
              <a:t>для объекта верхнего уровня</a:t>
            </a:r>
            <a:r>
              <a:rPr lang="en-US" dirty="0" smtClean="0"/>
              <a:t>, </a:t>
            </a:r>
            <a:r>
              <a:rPr lang="ru-RU" dirty="0" smtClean="0"/>
              <a:t>машины</a:t>
            </a:r>
            <a:r>
              <a:rPr lang="en-US" dirty="0" smtClean="0"/>
              <a:t>. </a:t>
            </a:r>
            <a:r>
              <a:rPr lang="ru-RU" dirty="0" smtClean="0"/>
              <a:t>Пилот будет сохранен обязательно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сохранение первой машины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Car car1 = new Car("Ferrari");</a:t>
            </a:r>
          </a:p>
          <a:p>
            <a:pPr marL="0" indent="0">
              <a:buNone/>
            </a:pPr>
            <a:r>
              <a:rPr lang="en-US" dirty="0"/>
              <a:t>Pilot pilot1 = new Pilot("Michael Schumacher", 100);</a:t>
            </a:r>
          </a:p>
          <a:p>
            <a:pPr marL="0" indent="0">
              <a:buNone/>
            </a:pPr>
            <a:r>
              <a:rPr lang="en-US" dirty="0"/>
              <a:t>car1.Pilot = pilot1;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(car1);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Конечно, может быть некоторая последовательность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этот раз мы сохраним пилота перед вводом машины </a:t>
            </a:r>
            <a:r>
              <a:rPr lang="en-US" dirty="0" smtClean="0"/>
              <a:t>– </a:t>
            </a:r>
            <a:r>
              <a:rPr lang="ru-RU" dirty="0" smtClean="0"/>
              <a:t>тут нет разницы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Сохранение второй машины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Pilot pilot2 = new Pilot("Rubens </a:t>
            </a:r>
            <a:r>
              <a:rPr lang="en-US" dirty="0" err="1"/>
              <a:t>Barrichello</a:t>
            </a:r>
            <a:r>
              <a:rPr lang="en-US" dirty="0"/>
              <a:t>", 99);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(pilot2);</a:t>
            </a:r>
          </a:p>
          <a:p>
            <a:pPr marL="0" indent="0">
              <a:buNone/>
            </a:pPr>
            <a:r>
              <a:rPr lang="en-US" dirty="0"/>
              <a:t>Car car2 = new Car("BMW");</a:t>
            </a:r>
          </a:p>
          <a:p>
            <a:pPr marL="0" indent="0">
              <a:buNone/>
            </a:pPr>
            <a:r>
              <a:rPr lang="en-US" dirty="0"/>
              <a:t>car2.Pilot = pilot2;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(car2);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703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Выборка структурированных объектов.</a:t>
            </a:r>
            <a:r>
              <a:rPr lang="en-US" dirty="0" smtClean="0"/>
              <a:t>QBE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Чтобы выбрать все машины</a:t>
            </a:r>
            <a:r>
              <a:rPr lang="en-US" dirty="0" smtClean="0"/>
              <a:t>, </a:t>
            </a:r>
            <a:r>
              <a:rPr lang="ru-RU" dirty="0" smtClean="0"/>
              <a:t>зададим пустой прототип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Выборка всех машин.</a:t>
            </a:r>
            <a:r>
              <a:rPr lang="en-US" dirty="0" smtClean="0"/>
              <a:t>QBE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Car proto = new Car(null);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(proto);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983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также выбрать всех пилотов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Выборка всех пилотов.</a:t>
            </a:r>
            <a:r>
              <a:rPr lang="en-US" dirty="0" smtClean="0"/>
              <a:t>QBE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Pilot proto = new Pilot(null, 0);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(proto);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270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Инициализируем прототип, чтобы определить все машины, управляемые </a:t>
            </a:r>
            <a:r>
              <a:rPr lang="en-US" dirty="0" smtClean="0"/>
              <a:t>Rubens </a:t>
            </a:r>
            <a:r>
              <a:rPr lang="en-US" dirty="0" err="1"/>
              <a:t>Barrichello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Выборка машин пилота.</a:t>
            </a:r>
            <a:r>
              <a:rPr lang="en-US" dirty="0" smtClean="0"/>
              <a:t>QBE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Pilot </a:t>
            </a:r>
            <a:r>
              <a:rPr lang="en-US" dirty="0" err="1"/>
              <a:t>pilotproto</a:t>
            </a:r>
            <a:r>
              <a:rPr lang="en-US" dirty="0"/>
              <a:t> = new Pilot("Rubens </a:t>
            </a:r>
            <a:r>
              <a:rPr lang="en-US" dirty="0" err="1"/>
              <a:t>Barrichello</a:t>
            </a:r>
            <a:r>
              <a:rPr lang="en-US" dirty="0"/>
              <a:t>", 0);</a:t>
            </a:r>
          </a:p>
          <a:p>
            <a:pPr marL="0" indent="0">
              <a:buNone/>
            </a:pPr>
            <a:r>
              <a:rPr lang="en-US" dirty="0"/>
              <a:t>Car </a:t>
            </a:r>
            <a:r>
              <a:rPr lang="en-US" dirty="0" err="1"/>
              <a:t>carproto</a:t>
            </a:r>
            <a:r>
              <a:rPr lang="en-US" dirty="0"/>
              <a:t> = new Car(null);</a:t>
            </a:r>
          </a:p>
          <a:p>
            <a:pPr marL="0" indent="0">
              <a:buNone/>
            </a:pPr>
            <a:r>
              <a:rPr lang="en-US" dirty="0" err="1"/>
              <a:t>carproto.Pilot</a:t>
            </a:r>
            <a:r>
              <a:rPr lang="en-US" dirty="0"/>
              <a:t> = </a:t>
            </a:r>
            <a:r>
              <a:rPr lang="en-US" dirty="0" err="1"/>
              <a:t>pilotproto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</a:t>
            </a:r>
            <a:r>
              <a:rPr lang="en-US" dirty="0" err="1"/>
              <a:t>carproto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09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 выбрать пилота по машине</a:t>
            </a:r>
            <a:r>
              <a:rPr lang="en-US" dirty="0" smtClean="0"/>
              <a:t>?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Нам не нужен такой запрос</a:t>
            </a:r>
            <a:r>
              <a:rPr lang="en-US" dirty="0" smtClean="0"/>
              <a:t> – </a:t>
            </a:r>
            <a:r>
              <a:rPr lang="ru-RU" dirty="0" smtClean="0"/>
              <a:t>если мы уже знаем машину</a:t>
            </a:r>
            <a:r>
              <a:rPr lang="en-US" dirty="0" smtClean="0"/>
              <a:t>, </a:t>
            </a:r>
            <a:r>
              <a:rPr lang="ru-RU" dirty="0" smtClean="0"/>
              <a:t>мы просто можем получить доступ непосредственно к полю пилота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93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БД из одного объекта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Начнем с простого примера. Продемонстрируем, как сохранить, просмотреть, скорректировать и удалить экземпляры единственного класса. В примере описан пилот Формулы 1, атрибутами которого являются имя и баллы, которые ему присвоены при выигрыше в сезоне.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2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Запросы </a:t>
            </a:r>
            <a:r>
              <a:rPr lang="en-US" dirty="0" smtClean="0"/>
              <a:t>Native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sz="8800" dirty="0" smtClean="0"/>
              <a:t>Использование </a:t>
            </a:r>
            <a:r>
              <a:rPr lang="en-US" sz="8800" dirty="0" smtClean="0"/>
              <a:t>native </a:t>
            </a:r>
            <a:r>
              <a:rPr lang="ru-RU" sz="8800" dirty="0"/>
              <a:t>запросов </a:t>
            </a:r>
            <a:r>
              <a:rPr lang="ru-RU" sz="8800" dirty="0" smtClean="0"/>
              <a:t>с ограничениями очень просто</a:t>
            </a:r>
            <a:r>
              <a:rPr lang="en-US" sz="8800" dirty="0" smtClean="0"/>
              <a:t>. </a:t>
            </a:r>
            <a:endParaRPr lang="en-US" sz="8800" dirty="0"/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r>
              <a:rPr lang="ru-RU" sz="8800" dirty="0" smtClean="0"/>
              <a:t>Ограничим запрос только теми машинами, которые ведет </a:t>
            </a:r>
            <a:r>
              <a:rPr lang="en-US" sz="8800" dirty="0" smtClean="0"/>
              <a:t>Pilot </a:t>
            </a:r>
            <a:r>
              <a:rPr lang="ru-RU" sz="8800" dirty="0" smtClean="0"/>
              <a:t>с определенным именем</a:t>
            </a:r>
            <a:r>
              <a:rPr lang="en-US" sz="8800" dirty="0" smtClean="0"/>
              <a:t>:</a:t>
            </a:r>
            <a:endParaRPr lang="en-US" sz="8800" dirty="0"/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r>
              <a:rPr lang="en-US" sz="8800" dirty="0"/>
              <a:t>public class </a:t>
            </a:r>
            <a:r>
              <a:rPr lang="en-US" sz="8800" dirty="0" err="1"/>
              <a:t>RetrieveCarsByPilotNamePredicate</a:t>
            </a:r>
            <a:r>
              <a:rPr lang="en-US" sz="8800" dirty="0"/>
              <a:t> : Predicate</a:t>
            </a:r>
          </a:p>
          <a:p>
            <a:pPr marL="0" indent="0">
              <a:buNone/>
            </a:pPr>
            <a:r>
              <a:rPr lang="en-US" sz="8800" dirty="0" smtClean="0"/>
              <a:t>{    </a:t>
            </a:r>
            <a:r>
              <a:rPr lang="en-US" sz="8800" dirty="0" err="1"/>
              <a:t>readonly</a:t>
            </a:r>
            <a:r>
              <a:rPr lang="en-US" sz="8800" dirty="0"/>
              <a:t> string _</a:t>
            </a:r>
            <a:r>
              <a:rPr lang="en-US" sz="8800" dirty="0" err="1"/>
              <a:t>pilotName</a:t>
            </a:r>
            <a:r>
              <a:rPr lang="en-US" sz="8800" dirty="0"/>
              <a:t>;</a:t>
            </a:r>
          </a:p>
          <a:p>
            <a:pPr marL="0" indent="0">
              <a:buNone/>
            </a:pPr>
            <a:r>
              <a:rPr lang="en-US" sz="8800" dirty="0"/>
              <a:t>    public </a:t>
            </a:r>
            <a:r>
              <a:rPr lang="en-US" sz="8800" dirty="0" err="1"/>
              <a:t>RetrieveCarsByPilotNamePredicate</a:t>
            </a:r>
            <a:r>
              <a:rPr lang="en-US" sz="8800" dirty="0"/>
              <a:t>(string </a:t>
            </a:r>
            <a:r>
              <a:rPr lang="en-US" sz="8800" dirty="0" err="1"/>
              <a:t>pilotName</a:t>
            </a:r>
            <a:r>
              <a:rPr lang="en-US" sz="8800" dirty="0"/>
              <a:t>)</a:t>
            </a:r>
          </a:p>
          <a:p>
            <a:pPr marL="0" indent="0">
              <a:buNone/>
            </a:pPr>
            <a:r>
              <a:rPr lang="en-US" sz="8800" dirty="0"/>
              <a:t>    </a:t>
            </a:r>
            <a:r>
              <a:rPr lang="en-US" sz="8800" dirty="0" smtClean="0"/>
              <a:t>{   </a:t>
            </a:r>
            <a:r>
              <a:rPr lang="en-US" sz="8800" dirty="0"/>
              <a:t>_</a:t>
            </a:r>
            <a:r>
              <a:rPr lang="en-US" sz="8800" dirty="0" err="1"/>
              <a:t>pilotName</a:t>
            </a:r>
            <a:r>
              <a:rPr lang="en-US" sz="8800" dirty="0"/>
              <a:t> = </a:t>
            </a:r>
            <a:r>
              <a:rPr lang="en-US" sz="8800" dirty="0" err="1"/>
              <a:t>pilotName</a:t>
            </a:r>
            <a:r>
              <a:rPr lang="en-US" sz="8800" dirty="0" smtClean="0"/>
              <a:t>;    </a:t>
            </a:r>
            <a:r>
              <a:rPr lang="en-US" sz="8800" dirty="0"/>
              <a:t>}</a:t>
            </a:r>
          </a:p>
          <a:p>
            <a:pPr marL="0" indent="0">
              <a:buNone/>
            </a:pPr>
            <a:r>
              <a:rPr lang="en-US" sz="8800" dirty="0"/>
              <a:t>    public </a:t>
            </a:r>
            <a:r>
              <a:rPr lang="en-US" sz="8800" dirty="0" err="1"/>
              <a:t>bool</a:t>
            </a:r>
            <a:r>
              <a:rPr lang="en-US" sz="8800" dirty="0"/>
              <a:t> Match(Car candidate)</a:t>
            </a:r>
          </a:p>
          <a:p>
            <a:pPr marL="0" indent="0">
              <a:buNone/>
            </a:pPr>
            <a:r>
              <a:rPr lang="en-US" sz="8800" dirty="0"/>
              <a:t>    </a:t>
            </a:r>
            <a:r>
              <a:rPr lang="en-US" sz="8800" dirty="0" smtClean="0"/>
              <a:t>{        </a:t>
            </a:r>
            <a:r>
              <a:rPr lang="en-US" sz="8800" dirty="0"/>
              <a:t>return </a:t>
            </a:r>
            <a:r>
              <a:rPr lang="en-US" sz="8800" dirty="0" err="1"/>
              <a:t>candidate.Pilot.Name</a:t>
            </a:r>
            <a:r>
              <a:rPr lang="en-US" sz="8800" dirty="0"/>
              <a:t> == _</a:t>
            </a:r>
            <a:r>
              <a:rPr lang="en-US" sz="8800" dirty="0" err="1"/>
              <a:t>pilotName</a:t>
            </a:r>
            <a:r>
              <a:rPr lang="en-US" sz="8800" dirty="0" smtClean="0"/>
              <a:t>;    </a:t>
            </a:r>
            <a:r>
              <a:rPr lang="en-US" sz="8800" dirty="0"/>
              <a:t>}</a:t>
            </a:r>
          </a:p>
          <a:p>
            <a:pPr marL="0" indent="0">
              <a:buNone/>
            </a:pPr>
            <a:r>
              <a:rPr lang="en-US" sz="8800" dirty="0"/>
              <a:t>} </a:t>
            </a:r>
          </a:p>
          <a:p>
            <a:pPr marL="0" indent="0">
              <a:buNone/>
            </a:pPr>
            <a:endParaRPr lang="ru-RU" sz="6200" dirty="0"/>
          </a:p>
        </p:txBody>
      </p:sp>
    </p:spTree>
    <p:extLst>
      <p:ext uri="{BB962C8B-B14F-4D97-AF65-F5344CB8AC3E}">
        <p14:creationId xmlns:p14="http://schemas.microsoft.com/office/powerpoint/2010/main" val="1182422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машин по имени пилота. </a:t>
            </a:r>
            <a:r>
              <a:rPr lang="en-US" dirty="0" smtClean="0"/>
              <a:t>Native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pilotName</a:t>
            </a:r>
            <a:r>
              <a:rPr lang="en-US" dirty="0"/>
              <a:t> = "Rubens </a:t>
            </a:r>
            <a:r>
              <a:rPr lang="en-US" dirty="0" err="1"/>
              <a:t>Barrichello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results = </a:t>
            </a:r>
            <a:r>
              <a:rPr lang="en-US" dirty="0" err="1"/>
              <a:t>db.Query</a:t>
            </a:r>
            <a:r>
              <a:rPr lang="en-US" dirty="0"/>
              <a:t>(new </a:t>
            </a:r>
            <a:r>
              <a:rPr lang="en-US" dirty="0" err="1"/>
              <a:t>RetrieveCarsByPilotNamePredicate</a:t>
            </a:r>
            <a:r>
              <a:rPr lang="en-US" dirty="0"/>
              <a:t>(</a:t>
            </a:r>
            <a:r>
              <a:rPr lang="en-US" dirty="0" err="1"/>
              <a:t>pilotName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408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</a:t>
            </a:r>
            <a:r>
              <a:rPr lang="en-US" dirty="0" smtClean="0"/>
              <a:t>SODA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использования запроса </a:t>
            </a:r>
            <a:r>
              <a:rPr lang="en-US" dirty="0" smtClean="0"/>
              <a:t>SODA </a:t>
            </a:r>
            <a:r>
              <a:rPr lang="ru-RU" dirty="0" smtClean="0"/>
              <a:t>для выборки машин с заданным именем их пилотов нужно спуститься на два уровня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машин по имени пилота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(Car));</a:t>
            </a:r>
          </a:p>
          <a:p>
            <a:pPr marL="0" indent="0">
              <a:buNone/>
            </a:pPr>
            <a:r>
              <a:rPr lang="en-US" dirty="0" err="1"/>
              <a:t>query.Descend</a:t>
            </a:r>
            <a:r>
              <a:rPr lang="en-US" dirty="0"/>
              <a:t>("_pilot").Descend("_name")</a:t>
            </a:r>
          </a:p>
          <a:p>
            <a:pPr marL="0" indent="0">
              <a:buNone/>
            </a:pPr>
            <a:r>
              <a:rPr lang="en-US" dirty="0"/>
              <a:t>    .Constrain("Rubens </a:t>
            </a:r>
            <a:r>
              <a:rPr lang="en-US" dirty="0" err="1"/>
              <a:t>Barrichello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395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Можно также ограничить поле пилота прототипом, чтобы достичь того же результата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машину по пилоту с помощью прототипа</a:t>
            </a:r>
          </a:p>
          <a:p>
            <a:pPr marL="0" indent="0">
              <a:buNone/>
            </a:pPr>
            <a:r>
              <a:rPr lang="en-US" dirty="0" smtClean="0"/>
              <a:t>Query </a:t>
            </a:r>
            <a:r>
              <a:rPr lang="en-US" dirty="0"/>
              <a:t>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(Car));</a:t>
            </a:r>
          </a:p>
          <a:p>
            <a:pPr marL="0" indent="0">
              <a:buNone/>
            </a:pPr>
            <a:r>
              <a:rPr lang="en-US" dirty="0"/>
              <a:t>Pilot proto = new Pilot("Rubens </a:t>
            </a:r>
            <a:r>
              <a:rPr lang="en-US" dirty="0" err="1"/>
              <a:t>Barrichello</a:t>
            </a:r>
            <a:r>
              <a:rPr lang="en-US" dirty="0"/>
              <a:t>", 0);</a:t>
            </a:r>
          </a:p>
          <a:p>
            <a:pPr marL="0" indent="0">
              <a:buNone/>
            </a:pPr>
            <a:r>
              <a:rPr lang="en-US" dirty="0" err="1"/>
              <a:t>query.Descend</a:t>
            </a:r>
            <a:r>
              <a:rPr lang="en-US" dirty="0"/>
              <a:t>("_pilot").Constrain(proto);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690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Простейший запрос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пилотов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IEnumerable</a:t>
            </a:r>
            <a:r>
              <a:rPr lang="en-US" dirty="0"/>
              <a:t>&lt;Pilot&gt; result = from Pilot p in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where </a:t>
            </a:r>
            <a:r>
              <a:rPr lang="en-US" dirty="0" err="1"/>
              <a:t>p.Name.StartsWith</a:t>
            </a:r>
            <a:r>
              <a:rPr lang="en-US" dirty="0"/>
              <a:t>("Michael")</a:t>
            </a:r>
          </a:p>
          <a:p>
            <a:pPr marL="0" indent="0">
              <a:buNone/>
            </a:pPr>
            <a:r>
              <a:rPr lang="en-US" dirty="0"/>
              <a:t>                            select p;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видеть, что используется контейнер объектов </a:t>
            </a:r>
            <a:r>
              <a:rPr lang="en-US" dirty="0" smtClean="0"/>
              <a:t>db4o </a:t>
            </a:r>
            <a:r>
              <a:rPr lang="ru-RU" dirty="0" smtClean="0"/>
              <a:t>в качестве источника данных</a:t>
            </a:r>
            <a:r>
              <a:rPr lang="en-US" dirty="0" smtClean="0"/>
              <a:t>, </a:t>
            </a:r>
            <a:r>
              <a:rPr lang="ru-RU" dirty="0" smtClean="0"/>
              <a:t>остальное типично для </a:t>
            </a:r>
            <a:r>
              <a:rPr lang="en-US" dirty="0" smtClean="0"/>
              <a:t>LINQ </a:t>
            </a:r>
            <a:r>
              <a:rPr lang="ru-RU" dirty="0" smtClean="0"/>
              <a:t>запросов</a:t>
            </a:r>
            <a:r>
              <a:rPr lang="en-US" dirty="0" smtClean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145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сложный 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Выбрать пилотов машины</a:t>
            </a:r>
          </a:p>
          <a:p>
            <a:pPr marL="0" indent="0">
              <a:buNone/>
            </a:pPr>
            <a:r>
              <a:rPr lang="en-US" dirty="0" err="1" smtClean="0"/>
              <a:t>IEnumerable</a:t>
            </a:r>
            <a:r>
              <a:rPr lang="en-US" dirty="0" smtClean="0"/>
              <a:t>&lt;Pilot</a:t>
            </a:r>
            <a:r>
              <a:rPr lang="en-US" dirty="0"/>
              <a:t>&gt; result = from Car c in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where </a:t>
            </a:r>
            <a:r>
              <a:rPr lang="en-US" dirty="0" err="1"/>
              <a:t>c.Model.StartsWith</a:t>
            </a:r>
            <a:r>
              <a:rPr lang="en-US" dirty="0"/>
              <a:t>("F")</a:t>
            </a:r>
          </a:p>
          <a:p>
            <a:pPr marL="0" indent="0">
              <a:buNone/>
            </a:pPr>
            <a:r>
              <a:rPr lang="en-US" dirty="0"/>
              <a:t>                            &amp;&amp; (</a:t>
            </a:r>
            <a:r>
              <a:rPr lang="en-US" dirty="0" err="1"/>
              <a:t>c.Pilot.Points</a:t>
            </a:r>
            <a:r>
              <a:rPr lang="en-US" dirty="0"/>
              <a:t> &gt; 99 &amp;&amp; </a:t>
            </a:r>
            <a:r>
              <a:rPr lang="en-US" dirty="0" err="1"/>
              <a:t>c.Pilot.Points</a:t>
            </a:r>
            <a:r>
              <a:rPr lang="en-US" dirty="0"/>
              <a:t> &lt;150)</a:t>
            </a:r>
          </a:p>
          <a:p>
            <a:pPr marL="0" indent="0">
              <a:buNone/>
            </a:pPr>
            <a:r>
              <a:rPr lang="en-US" dirty="0"/>
              <a:t>                            select </a:t>
            </a:r>
            <a:r>
              <a:rPr lang="en-US" dirty="0" err="1"/>
              <a:t>c.Pilot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То есть можно ограничить один объект и выдать список других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038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Запросный процессор </a:t>
            </a:r>
            <a:r>
              <a:rPr lang="en-US" dirty="0" smtClean="0"/>
              <a:t>db4o </a:t>
            </a:r>
            <a:r>
              <a:rPr lang="ru-RU" dirty="0" smtClean="0"/>
              <a:t>основан на запросах </a:t>
            </a:r>
            <a:r>
              <a:rPr lang="en-US" dirty="0" smtClean="0"/>
              <a:t>SODA, </a:t>
            </a:r>
            <a:r>
              <a:rPr lang="ru-RU" dirty="0" smtClean="0"/>
              <a:t>поэтому запрос </a:t>
            </a:r>
            <a:r>
              <a:rPr lang="en-US" dirty="0" smtClean="0"/>
              <a:t>LINQ </a:t>
            </a:r>
            <a:r>
              <a:rPr lang="ru-RU" dirty="0" smtClean="0"/>
              <a:t>анализируется и преобразуется в синтаксис </a:t>
            </a:r>
            <a:r>
              <a:rPr lang="en-US" dirty="0" smtClean="0"/>
              <a:t>SODA </a:t>
            </a:r>
            <a:r>
              <a:rPr lang="ru-RU" dirty="0" smtClean="0"/>
              <a:t>во время выполнения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Однако в некоторых случаях это преобразование невозможно</a:t>
            </a:r>
            <a:r>
              <a:rPr lang="en-US" dirty="0" smtClean="0"/>
              <a:t>. </a:t>
            </a:r>
            <a:r>
              <a:rPr lang="ru-RU" dirty="0" smtClean="0"/>
              <a:t>Это </a:t>
            </a:r>
            <a:r>
              <a:rPr lang="ru-RU" dirty="0"/>
              <a:t>может произойти, если в запросе </a:t>
            </a:r>
            <a:r>
              <a:rPr lang="ru-RU" dirty="0" smtClean="0"/>
              <a:t>используется агрегирование или проекции </a:t>
            </a:r>
            <a:r>
              <a:rPr lang="ru-RU" dirty="0"/>
              <a:t>значения </a:t>
            </a:r>
            <a:r>
              <a:rPr lang="ru-RU" dirty="0" smtClean="0"/>
              <a:t>поля или в других случаях,  когда эквивалент </a:t>
            </a:r>
            <a:r>
              <a:rPr lang="en-US" dirty="0" smtClean="0"/>
              <a:t>SODA </a:t>
            </a:r>
            <a:r>
              <a:rPr lang="ru-RU" dirty="0" smtClean="0"/>
              <a:t>не существует</a:t>
            </a:r>
            <a:r>
              <a:rPr lang="en-US" dirty="0" smtClean="0"/>
              <a:t>. </a:t>
            </a:r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Неоптимизированная выборка пилотов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IEnumerable</a:t>
            </a:r>
            <a:r>
              <a:rPr lang="en-US" dirty="0"/>
              <a:t>&lt;Pilot&gt; result = from Pilot p in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where (</a:t>
            </a:r>
            <a:r>
              <a:rPr lang="en-US" dirty="0" err="1"/>
              <a:t>p.Points</a:t>
            </a:r>
            <a:r>
              <a:rPr lang="en-US" dirty="0"/>
              <a:t> - 81) == </a:t>
            </a:r>
            <a:r>
              <a:rPr lang="en-US" dirty="0" err="1"/>
              <a:t>p.Name.Length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select p;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</p:txBody>
      </p:sp>
    </p:spTree>
    <p:extLst>
      <p:ext uri="{BB962C8B-B14F-4D97-AF65-F5344CB8AC3E}">
        <p14:creationId xmlns:p14="http://schemas.microsoft.com/office/powerpoint/2010/main" val="2599411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Корректировка сложных объектов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корректировки сложных объектов просто снова вызывается метод </a:t>
            </a:r>
            <a:r>
              <a:rPr lang="en-US" dirty="0" smtClean="0"/>
              <a:t>Store().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Корректировка машины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(new Car("Ferrari"));</a:t>
            </a:r>
          </a:p>
          <a:p>
            <a:pPr marL="0" indent="0">
              <a:buNone/>
            </a:pPr>
            <a:r>
              <a:rPr lang="en-US" dirty="0"/>
              <a:t>Car found = (Car)</a:t>
            </a:r>
            <a:r>
              <a:rPr lang="en-US" dirty="0" err="1"/>
              <a:t>result.Next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found.Pilot</a:t>
            </a:r>
            <a:r>
              <a:rPr lang="en-US" dirty="0"/>
              <a:t> = new Pilot("Somebody else", 0);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(found);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db.QueryByExample</a:t>
            </a:r>
            <a:r>
              <a:rPr lang="en-US" dirty="0"/>
              <a:t>(new Car("Ferrari"));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5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Также модифицируем пилота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Корректировка пилота в отдельном сеансе</a:t>
            </a:r>
          </a:p>
          <a:p>
            <a:pPr marL="0" indent="0">
              <a:buNone/>
            </a:pPr>
            <a:r>
              <a:rPr lang="en-US" dirty="0" err="1" smtClean="0"/>
              <a:t>IObjectSet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r>
              <a:rPr lang="en-US" dirty="0" err="1"/>
              <a:t>db.QueryByExample</a:t>
            </a:r>
            <a:r>
              <a:rPr lang="en-US" dirty="0"/>
              <a:t>(new Car("Ferrari"));</a:t>
            </a:r>
          </a:p>
          <a:p>
            <a:pPr marL="0" indent="0">
              <a:buNone/>
            </a:pPr>
            <a:r>
              <a:rPr lang="en-US" dirty="0"/>
              <a:t>Car found = (Car)</a:t>
            </a:r>
            <a:r>
              <a:rPr lang="en-US" dirty="0" err="1"/>
              <a:t>result.Next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found.Pilot.AddPoints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(found);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db.QueryByExample</a:t>
            </a:r>
            <a:r>
              <a:rPr lang="en-US" dirty="0"/>
              <a:t>(new Car("Ferrari"));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9372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/>
              <a:t>Посмотрим, что случится, если мы разделим задачи в двух отдельных сессиях</a:t>
            </a:r>
            <a:r>
              <a:rPr lang="en-US" sz="2200" dirty="0" smtClean="0"/>
              <a:t>: </a:t>
            </a:r>
            <a:r>
              <a:rPr lang="ru-RU" sz="2200" dirty="0" smtClean="0"/>
              <a:t>в первой модифицируем пилота и скорректируем его машину</a:t>
            </a:r>
            <a:r>
              <a:rPr lang="en-US" sz="2200" dirty="0" smtClean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//</a:t>
            </a:r>
            <a:r>
              <a:rPr lang="ru-RU" sz="2200" dirty="0" smtClean="0"/>
              <a:t>Корректировка пилота в отдельной сессии часть </a:t>
            </a:r>
            <a:r>
              <a:rPr lang="en-US" sz="2200" dirty="0" smtClean="0"/>
              <a:t>1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IObjectSet</a:t>
            </a:r>
            <a:r>
              <a:rPr lang="en-US" sz="2200" dirty="0"/>
              <a:t> result = </a:t>
            </a:r>
            <a:r>
              <a:rPr lang="en-US" sz="2200" dirty="0" err="1"/>
              <a:t>db.QueryByExample</a:t>
            </a:r>
            <a:r>
              <a:rPr lang="en-US" sz="2200" dirty="0"/>
              <a:t>(new Car("Ferrari"));</a:t>
            </a:r>
          </a:p>
          <a:p>
            <a:pPr marL="0" indent="0">
              <a:buNone/>
            </a:pPr>
            <a:r>
              <a:rPr lang="en-US" sz="2200" dirty="0"/>
              <a:t>Car found = (Car)</a:t>
            </a:r>
            <a:r>
              <a:rPr lang="en-US" sz="2200" dirty="0" err="1"/>
              <a:t>result.Next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 err="1"/>
              <a:t>found.Pilot.AddPoints</a:t>
            </a:r>
            <a:r>
              <a:rPr lang="en-US" sz="2200" dirty="0"/>
              <a:t>(1);</a:t>
            </a:r>
          </a:p>
          <a:p>
            <a:pPr marL="0" indent="0">
              <a:buNone/>
            </a:pPr>
            <a:r>
              <a:rPr lang="en-US" sz="2200" dirty="0" err="1"/>
              <a:t>db.Store</a:t>
            </a:r>
            <a:r>
              <a:rPr lang="en-US" sz="2200" dirty="0"/>
              <a:t>(found);  </a:t>
            </a:r>
          </a:p>
        </p:txBody>
      </p:sp>
    </p:spTree>
    <p:extLst>
      <p:ext uri="{BB962C8B-B14F-4D97-AF65-F5344CB8AC3E}">
        <p14:creationId xmlns:p14="http://schemas.microsoft.com/office/powerpoint/2010/main" val="424576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200" dirty="0"/>
              <a:t>Создадим класс</a:t>
            </a:r>
          </a:p>
          <a:p>
            <a:endParaRPr lang="ru-RU" sz="1200" dirty="0" smtClean="0"/>
          </a:p>
          <a:p>
            <a:r>
              <a:rPr lang="en-US" sz="1200" dirty="0" smtClean="0"/>
              <a:t>namespace Db4odoc.Tutorial.F1.Chapter1</a:t>
            </a:r>
          </a:p>
          <a:p>
            <a:r>
              <a:rPr lang="en-US" sz="1200" dirty="0" smtClean="0"/>
              <a:t>{    public class Pilot</a:t>
            </a:r>
          </a:p>
          <a:p>
            <a:r>
              <a:rPr lang="en-US" sz="1200" dirty="0" smtClean="0"/>
              <a:t>    {        string _name;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_points;</a:t>
            </a:r>
          </a:p>
          <a:p>
            <a:r>
              <a:rPr lang="en-US" sz="1200" dirty="0" smtClean="0"/>
              <a:t>             public Pilot(string name, </a:t>
            </a:r>
            <a:r>
              <a:rPr lang="en-US" sz="1200" dirty="0" err="1" smtClean="0"/>
              <a:t>int</a:t>
            </a:r>
            <a:r>
              <a:rPr lang="en-US" sz="1200" dirty="0" smtClean="0"/>
              <a:t> points)</a:t>
            </a:r>
          </a:p>
          <a:p>
            <a:r>
              <a:rPr lang="en-US" sz="1200" dirty="0" smtClean="0"/>
              <a:t>        {            _name = name;</a:t>
            </a:r>
          </a:p>
          <a:p>
            <a:r>
              <a:rPr lang="en-US" sz="1200" dirty="0" smtClean="0"/>
              <a:t>            _points = points;        }</a:t>
            </a:r>
          </a:p>
          <a:p>
            <a:r>
              <a:rPr lang="en-US" sz="1200" dirty="0" smtClean="0"/>
              <a:t>                public string Name</a:t>
            </a:r>
          </a:p>
          <a:p>
            <a:r>
              <a:rPr lang="en-US" sz="1200" dirty="0" smtClean="0"/>
              <a:t>        {          get</a:t>
            </a:r>
          </a:p>
          <a:p>
            <a:r>
              <a:rPr lang="en-US" sz="1200" dirty="0" smtClean="0"/>
              <a:t>            {                return _name;            }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        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Points</a:t>
            </a:r>
          </a:p>
          <a:p>
            <a:r>
              <a:rPr lang="en-US" sz="1200" dirty="0" smtClean="0"/>
              <a:t>        {            get</a:t>
            </a:r>
          </a:p>
          <a:p>
            <a:r>
              <a:rPr lang="en-US" sz="1200" dirty="0" smtClean="0"/>
              <a:t>            {                return _points;            }</a:t>
            </a:r>
          </a:p>
          <a:p>
            <a:r>
              <a:rPr lang="en-US" sz="1200" dirty="0" smtClean="0"/>
              <a:t>        }   </a:t>
            </a:r>
          </a:p>
          <a:p>
            <a:r>
              <a:rPr lang="en-US" sz="1200" dirty="0" smtClean="0"/>
              <a:t>                public void </a:t>
            </a:r>
            <a:r>
              <a:rPr lang="en-US" sz="1200" dirty="0" err="1" smtClean="0"/>
              <a:t>AddPoints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points)</a:t>
            </a:r>
          </a:p>
          <a:p>
            <a:r>
              <a:rPr lang="en-US" sz="1200" dirty="0" smtClean="0"/>
              <a:t>        {            _points += points;</a:t>
            </a:r>
          </a:p>
          <a:p>
            <a:r>
              <a:rPr lang="en-US" sz="1200" dirty="0" smtClean="0"/>
              <a:t>        }    </a:t>
            </a:r>
          </a:p>
          <a:p>
            <a:r>
              <a:rPr lang="en-US" sz="1200" dirty="0" smtClean="0"/>
              <a:t>                override public string </a:t>
            </a:r>
            <a:r>
              <a:rPr lang="en-US" sz="1200" dirty="0" err="1" smtClean="0"/>
              <a:t>ToString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        {            return </a:t>
            </a:r>
            <a:r>
              <a:rPr lang="en-US" sz="1200" dirty="0" err="1" smtClean="0"/>
              <a:t>string.Format</a:t>
            </a:r>
            <a:r>
              <a:rPr lang="en-US" sz="1200" dirty="0" smtClean="0"/>
              <a:t>("{0}/{1}", _name, _points);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</a:p>
          <a:p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1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Во второй сессии проконтролируем сделанную модификацию:</a:t>
            </a:r>
          </a:p>
          <a:p>
            <a:pPr marL="0" indent="0">
              <a:buNone/>
            </a:pPr>
            <a:r>
              <a:rPr lang="ru-RU" dirty="0"/>
              <a:t>// Корректировка пилота в отдельной сессии часть2</a:t>
            </a:r>
          </a:p>
          <a:p>
            <a:pPr marL="0" indent="0">
              <a:buNone/>
            </a:pPr>
            <a:r>
              <a:rPr lang="ru-RU" dirty="0" err="1"/>
              <a:t>IObjectSet</a:t>
            </a:r>
            <a:r>
              <a:rPr lang="ru-RU" dirty="0"/>
              <a:t> </a:t>
            </a:r>
            <a:r>
              <a:rPr lang="ru-RU" dirty="0" err="1"/>
              <a:t>result</a:t>
            </a:r>
            <a:r>
              <a:rPr lang="ru-RU" dirty="0"/>
              <a:t> = </a:t>
            </a:r>
            <a:r>
              <a:rPr lang="ru-RU" dirty="0" err="1"/>
              <a:t>db.QueryByExample</a:t>
            </a:r>
            <a:r>
              <a:rPr lang="ru-RU" dirty="0"/>
              <a:t>(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Car</a:t>
            </a:r>
            <a:r>
              <a:rPr lang="ru-RU" dirty="0"/>
              <a:t>("</a:t>
            </a:r>
            <a:r>
              <a:rPr lang="ru-RU" dirty="0" err="1"/>
              <a:t>Ferrari</a:t>
            </a:r>
            <a:r>
              <a:rPr lang="ru-RU" dirty="0"/>
              <a:t>"));</a:t>
            </a:r>
          </a:p>
          <a:p>
            <a:pPr marL="0" indent="0">
              <a:buNone/>
            </a:pPr>
            <a:r>
              <a:rPr lang="ru-RU" dirty="0" err="1"/>
              <a:t>ListResult</a:t>
            </a:r>
            <a:r>
              <a:rPr lang="ru-RU" dirty="0"/>
              <a:t>(</a:t>
            </a:r>
            <a:r>
              <a:rPr lang="ru-RU" dirty="0" err="1"/>
              <a:t>result</a:t>
            </a:r>
            <a:r>
              <a:rPr lang="ru-RU" dirty="0"/>
              <a:t>);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Похоже, что модификация не выполнена: почему баллы пилота не изменились? </a:t>
            </a:r>
          </a:p>
          <a:p>
            <a:pPr marL="0" indent="0">
              <a:buNone/>
            </a:pPr>
            <a:r>
              <a:rPr lang="ru-RU" dirty="0"/>
              <a:t>Что произошло и что можно сделать, чтобы это исправить?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72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Глубина корректировки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Представим себе сложный объект со многими элементами, которые тоже имеют много элементов</a:t>
            </a:r>
            <a:r>
              <a:rPr lang="en-US" dirty="0" smtClean="0"/>
              <a:t>. </a:t>
            </a:r>
            <a:r>
              <a:rPr lang="ru-RU" dirty="0" smtClean="0"/>
              <a:t>При корректировке объекта </a:t>
            </a:r>
            <a:r>
              <a:rPr lang="en-US" dirty="0" smtClean="0"/>
              <a:t>db4o </a:t>
            </a:r>
            <a:r>
              <a:rPr lang="ru-RU" dirty="0" smtClean="0"/>
              <a:t>должен корректировать всех его потомков, потомков </a:t>
            </a:r>
            <a:r>
              <a:rPr lang="ru-RU" dirty="0" err="1" smtClean="0"/>
              <a:t>потомков</a:t>
            </a:r>
            <a:r>
              <a:rPr lang="ru-RU" dirty="0" smtClean="0"/>
              <a:t> и т.д.</a:t>
            </a:r>
            <a:r>
              <a:rPr lang="en-US" dirty="0" smtClean="0"/>
              <a:t> </a:t>
            </a:r>
            <a:r>
              <a:rPr lang="ru-RU" dirty="0"/>
              <a:t>Это создает серьезную </a:t>
            </a:r>
            <a:r>
              <a:rPr lang="ru-RU" dirty="0" smtClean="0"/>
              <a:t>проблему исполнения</a:t>
            </a:r>
            <a:r>
              <a:rPr lang="en-US" dirty="0" smtClean="0"/>
              <a:t> </a:t>
            </a:r>
            <a:r>
              <a:rPr lang="ru-RU" dirty="0" smtClean="0"/>
              <a:t>и не всегда реализуется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 предыдущем примере мы модифицировали пилота – потомка объекта машина</a:t>
            </a:r>
            <a:r>
              <a:rPr lang="en-US" dirty="0" smtClean="0"/>
              <a:t>. </a:t>
            </a:r>
            <a:r>
              <a:rPr lang="ru-RU" dirty="0" smtClean="0"/>
              <a:t>Когда мы сохранили изменения, мы указали, чтобы </a:t>
            </a:r>
            <a:r>
              <a:rPr lang="en-US" dirty="0" smtClean="0"/>
              <a:t>db4o </a:t>
            </a:r>
            <a:r>
              <a:rPr lang="ru-RU" dirty="0" smtClean="0"/>
              <a:t>сохранил объект машина и предположили, что модифицированный пилот будет изменен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почему это работало раньше</a:t>
            </a:r>
            <a:r>
              <a:rPr lang="en-US" dirty="0" smtClean="0"/>
              <a:t>? </a:t>
            </a:r>
            <a:r>
              <a:rPr lang="ru-RU" dirty="0" smtClean="0"/>
              <a:t>Первый раз, когда мы сделали модификацию</a:t>
            </a:r>
            <a:r>
              <a:rPr lang="en-US" dirty="0" smtClean="0"/>
              <a:t>, </a:t>
            </a:r>
            <a:r>
              <a:rPr lang="en-US" dirty="0"/>
              <a:t>db4o </a:t>
            </a:r>
            <a:r>
              <a:rPr lang="ru-RU" dirty="0" smtClean="0"/>
              <a:t>не должен выбрать модифицированного пилота, он возьмет того, который записан в памяти</a:t>
            </a:r>
            <a:r>
              <a:rPr lang="en-US" dirty="0" smtClean="0"/>
              <a:t>, </a:t>
            </a:r>
            <a:r>
              <a:rPr lang="ru-RU" dirty="0" smtClean="0"/>
              <a:t>но он не скорректирован в БД</a:t>
            </a:r>
            <a:r>
              <a:rPr lang="en-US" dirty="0" smtClean="0"/>
              <a:t>. </a:t>
            </a:r>
            <a:r>
              <a:rPr lang="ru-RU" dirty="0" smtClean="0"/>
              <a:t>Повторный запуск приложения покажет, что значение не изменилось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1204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Чтобы решить эту проблему</a:t>
            </a:r>
            <a:r>
              <a:rPr lang="en-US" sz="1600" dirty="0" smtClean="0"/>
              <a:t>, </a:t>
            </a:r>
            <a:r>
              <a:rPr lang="en-US" sz="1600" dirty="0"/>
              <a:t>db4o </a:t>
            </a:r>
            <a:r>
              <a:rPr lang="ru-RU" sz="1600" dirty="0" smtClean="0"/>
              <a:t>включает концепцию глубины корректировки , чтобы проконтролировать, как глубоко будет пройдено дерево объектов  при корректировке</a:t>
            </a:r>
            <a:r>
              <a:rPr lang="en-US" sz="1600" dirty="0" smtClean="0"/>
              <a:t>. </a:t>
            </a:r>
            <a:r>
              <a:rPr lang="ru-RU" sz="1600" dirty="0" smtClean="0"/>
              <a:t>По  умолчанию глубина корректировки для всех объектов равна </a:t>
            </a:r>
            <a:r>
              <a:rPr lang="en-US" sz="1600" dirty="0" smtClean="0"/>
              <a:t>1</a:t>
            </a:r>
            <a:r>
              <a:rPr lang="en-US" sz="1600" dirty="0"/>
              <a:t>, </a:t>
            </a:r>
            <a:r>
              <a:rPr lang="ru-RU" sz="1600" dirty="0" smtClean="0"/>
              <a:t>это означает, что только примитивные и строковые элементы будут скорректированы</a:t>
            </a:r>
            <a:r>
              <a:rPr lang="en-US" sz="1600" dirty="0" smtClean="0"/>
              <a:t>, </a:t>
            </a:r>
            <a:r>
              <a:rPr lang="ru-RU" sz="1600" dirty="0" smtClean="0"/>
              <a:t>но изменения в объектах не будут отражены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db4o </a:t>
            </a:r>
            <a:r>
              <a:rPr lang="ru-RU" sz="1600" dirty="0"/>
              <a:t>предоставляет средства для контроля глубины обновления с очень тонкой </a:t>
            </a:r>
            <a:r>
              <a:rPr lang="ru-RU" sz="1600" dirty="0" smtClean="0"/>
              <a:t>детализацией</a:t>
            </a:r>
            <a:r>
              <a:rPr lang="en-US" sz="1600" dirty="0" smtClean="0"/>
              <a:t>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Мы посоветуем </a:t>
            </a:r>
            <a:r>
              <a:rPr lang="en-US" sz="1600" dirty="0" smtClean="0"/>
              <a:t>db4o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r>
              <a:rPr lang="ru-RU" sz="1600" dirty="0" smtClean="0"/>
              <a:t>корректировать полный граф для объектов </a:t>
            </a:r>
            <a:r>
              <a:rPr lang="en-US" sz="1600" dirty="0" smtClean="0"/>
              <a:t>Car </a:t>
            </a:r>
            <a:r>
              <a:rPr lang="ru-RU" sz="1600" dirty="0" smtClean="0"/>
              <a:t>путем установки </a:t>
            </a:r>
            <a:r>
              <a:rPr lang="en-US" sz="1600" dirty="0" err="1" smtClean="0"/>
              <a:t>CascadeOnUpdate</a:t>
            </a:r>
            <a:r>
              <a:rPr lang="en-US" sz="1600" dirty="0"/>
              <a:t>()  </a:t>
            </a:r>
            <a:r>
              <a:rPr lang="ru-RU" sz="1600" dirty="0" smtClean="0"/>
              <a:t>для этого класса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Корректировка пилотов в отдельной сессии улучшенный вариант часть </a:t>
            </a:r>
            <a:r>
              <a:rPr lang="en-US" sz="1600" dirty="0" smtClean="0"/>
              <a:t>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IEmbeddedConfiguration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 = Db4oEmbedded.NewConfiguration();</a:t>
            </a:r>
          </a:p>
          <a:p>
            <a:pPr marL="0" indent="0">
              <a:buNone/>
            </a:pPr>
            <a:r>
              <a:rPr lang="en-US" sz="1600" dirty="0" err="1"/>
              <a:t>config.Common.ObjectClass</a:t>
            </a:r>
            <a:r>
              <a:rPr lang="en-US" sz="1600" dirty="0"/>
              <a:t>(</a:t>
            </a:r>
            <a:r>
              <a:rPr lang="en-US" sz="1600" dirty="0" err="1"/>
              <a:t>typeof</a:t>
            </a:r>
            <a:r>
              <a:rPr lang="en-US" sz="1600" dirty="0"/>
              <a:t>(Car)).</a:t>
            </a:r>
            <a:r>
              <a:rPr lang="en-US" sz="1600" dirty="0" err="1"/>
              <a:t>CascadeOnUpdate</a:t>
            </a:r>
            <a:r>
              <a:rPr lang="en-US" sz="1600" dirty="0"/>
              <a:t>(true);</a:t>
            </a:r>
          </a:p>
          <a:p>
            <a:pPr marL="0" indent="0">
              <a:buNone/>
            </a:pPr>
            <a:r>
              <a:rPr lang="en-US" sz="1600" dirty="0"/>
              <a:t>using(</a:t>
            </a:r>
            <a:r>
              <a:rPr lang="en-US" sz="1600" dirty="0" err="1"/>
              <a:t>IObjectContainer</a:t>
            </a:r>
            <a:r>
              <a:rPr lang="en-US" sz="1600" dirty="0"/>
              <a:t> </a:t>
            </a:r>
            <a:r>
              <a:rPr lang="en-US" sz="1600" dirty="0" err="1"/>
              <a:t>db</a:t>
            </a:r>
            <a:r>
              <a:rPr lang="en-US" sz="1600" dirty="0"/>
              <a:t> = Db4oEmbedded.OpenFile(</a:t>
            </a:r>
            <a:r>
              <a:rPr lang="en-US" sz="1600" dirty="0" err="1"/>
              <a:t>config</a:t>
            </a:r>
            <a:r>
              <a:rPr lang="en-US" sz="1600" dirty="0"/>
              <a:t>, </a:t>
            </a:r>
            <a:r>
              <a:rPr lang="en-US" sz="1600" dirty="0" err="1"/>
              <a:t>YapFileName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 smtClean="0"/>
              <a:t>{    </a:t>
            </a:r>
            <a:r>
              <a:rPr lang="en-US" sz="1600" dirty="0" err="1"/>
              <a:t>IObjectSet</a:t>
            </a:r>
            <a:r>
              <a:rPr lang="en-US" sz="1600" dirty="0"/>
              <a:t> result = </a:t>
            </a:r>
            <a:r>
              <a:rPr lang="en-US" sz="1600" dirty="0" err="1"/>
              <a:t>db.QueryByExample</a:t>
            </a:r>
            <a:r>
              <a:rPr lang="en-US" sz="1600" dirty="0"/>
              <a:t>(new Car("Ferrari"));</a:t>
            </a:r>
          </a:p>
          <a:p>
            <a:pPr marL="0" indent="0">
              <a:buNone/>
            </a:pPr>
            <a:r>
              <a:rPr lang="en-US" sz="1600" dirty="0"/>
              <a:t>    Car found = (Car)</a:t>
            </a:r>
            <a:r>
              <a:rPr lang="en-US" sz="1600" dirty="0" err="1"/>
              <a:t>result.Next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found.Pilot.AddPoints</a:t>
            </a:r>
            <a:r>
              <a:rPr lang="en-US" sz="1600" dirty="0"/>
              <a:t>(1);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db.Store</a:t>
            </a:r>
            <a:r>
              <a:rPr lang="en-US" sz="1600" dirty="0"/>
              <a:t>(found</a:t>
            </a:r>
            <a:r>
              <a:rPr lang="en-US" sz="1600" dirty="0" smtClean="0"/>
              <a:t>);}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0477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Корректировка пилотов в отдельной сессии улучшенный вариант часть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(new Car("Ferrari"));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 </a:t>
            </a:r>
          </a:p>
        </p:txBody>
      </p:sp>
    </p:spTree>
    <p:extLst>
      <p:ext uri="{BB962C8B-B14F-4D97-AF65-F5344CB8AC3E}">
        <p14:creationId xmlns:p14="http://schemas.microsoft.com/office/powerpoint/2010/main" val="17495615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сложных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Вызывается </a:t>
            </a:r>
            <a:r>
              <a:rPr lang="en-US" dirty="0" smtClean="0"/>
              <a:t>Delete</a:t>
            </a:r>
            <a:r>
              <a:rPr lang="en-US" dirty="0"/>
              <a:t>() </a:t>
            </a:r>
            <a:r>
              <a:rPr lang="ru-RU" dirty="0" smtClean="0"/>
              <a:t>для объектов, </a:t>
            </a:r>
            <a:r>
              <a:rPr lang="ru-RU" dirty="0"/>
              <a:t>чтобы избавиться от </a:t>
            </a:r>
            <a:r>
              <a:rPr lang="ru-RU" dirty="0" smtClean="0"/>
              <a:t>них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удаление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(new Car("Ferrari"));</a:t>
            </a:r>
          </a:p>
          <a:p>
            <a:pPr marL="0" indent="0">
              <a:buNone/>
            </a:pPr>
            <a:r>
              <a:rPr lang="en-US" dirty="0"/>
              <a:t>Car found = (Car)</a:t>
            </a:r>
            <a:r>
              <a:rPr lang="en-US" dirty="0" err="1"/>
              <a:t>result.Next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db.Delete</a:t>
            </a:r>
            <a:r>
              <a:rPr lang="en-US" dirty="0"/>
              <a:t>(found);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db.QueryByExample</a:t>
            </a:r>
            <a:r>
              <a:rPr lang="en-US" dirty="0"/>
              <a:t>(new Car(null));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840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 машиной все обстоит нормально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Что происходит с пилотами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всех пилотов </a:t>
            </a:r>
            <a:r>
              <a:rPr lang="en-US" dirty="0" smtClean="0"/>
              <a:t>QBE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Pilot proto = new Pilot(null, 0);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(proto);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Здесь нет сюрпризов </a:t>
            </a:r>
            <a:r>
              <a:rPr lang="en-US" dirty="0" smtClean="0"/>
              <a:t>–</a:t>
            </a:r>
            <a:r>
              <a:rPr lang="ru-RU" dirty="0" smtClean="0"/>
              <a:t>не </a:t>
            </a:r>
            <a:r>
              <a:rPr lang="ru-RU" dirty="0"/>
              <a:t>следует </a:t>
            </a:r>
            <a:r>
              <a:rPr lang="ru-RU" dirty="0" smtClean="0"/>
              <a:t>ожидать, что  пилот исчезает</a:t>
            </a:r>
            <a:r>
              <a:rPr lang="ru-RU" dirty="0"/>
              <a:t>, когда его автомобиль </a:t>
            </a:r>
            <a:r>
              <a:rPr lang="ru-RU" dirty="0" smtClean="0"/>
              <a:t>удаляют,  </a:t>
            </a:r>
            <a:r>
              <a:rPr lang="ru-RU" dirty="0"/>
              <a:t>в реальной жизни </a:t>
            </a:r>
            <a:r>
              <a:rPr lang="ru-RU" dirty="0" smtClean="0"/>
              <a:t>так же</a:t>
            </a:r>
            <a:r>
              <a:rPr lang="ru-RU" dirty="0"/>
              <a:t>. Но что, если мы хотим, чтобы </a:t>
            </a:r>
            <a:r>
              <a:rPr lang="ru-RU" dirty="0" smtClean="0"/>
              <a:t>объект - потомок, тоже удалялся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8086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Рекурсивное удаление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Можно ожидать, что проблема рекурсивного удаления </a:t>
            </a:r>
            <a:r>
              <a:rPr lang="en-US" dirty="0" smtClean="0"/>
              <a:t>(</a:t>
            </a:r>
            <a:r>
              <a:rPr lang="ru-RU" dirty="0" smtClean="0"/>
              <a:t>и возможно ее решение</a:t>
            </a:r>
            <a:r>
              <a:rPr lang="en-US" dirty="0" smtClean="0"/>
              <a:t>) </a:t>
            </a:r>
            <a:r>
              <a:rPr lang="ru-RU" dirty="0" smtClean="0"/>
              <a:t>похожа  на проблему корректировки</a:t>
            </a:r>
            <a:r>
              <a:rPr lang="en-US" dirty="0" smtClean="0"/>
              <a:t>. </a:t>
            </a:r>
            <a:r>
              <a:rPr lang="ru-RU" dirty="0" smtClean="0"/>
              <a:t>Конфигурируем </a:t>
            </a:r>
            <a:r>
              <a:rPr lang="en-US" dirty="0" smtClean="0"/>
              <a:t>db4o </a:t>
            </a:r>
            <a:r>
              <a:rPr lang="ru-RU" dirty="0" smtClean="0"/>
              <a:t>для удаления пилота машины</a:t>
            </a:r>
            <a:r>
              <a:rPr lang="en-US" dirty="0" smtClean="0"/>
              <a:t>, </a:t>
            </a:r>
            <a:r>
              <a:rPr lang="ru-RU" dirty="0" smtClean="0"/>
              <a:t>когда удаляется машина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Глубокое удаление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IEmbeddedConfiguration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= Db4oEmbedded.NewConfiguration();</a:t>
            </a:r>
          </a:p>
          <a:p>
            <a:pPr marL="0" indent="0">
              <a:buNone/>
            </a:pPr>
            <a:r>
              <a:rPr lang="en-US" dirty="0" err="1"/>
              <a:t>config.Common.ObjectClass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(Car)).</a:t>
            </a:r>
            <a:r>
              <a:rPr lang="en-US" dirty="0" err="1"/>
              <a:t>CascadeOnDelete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using(</a:t>
            </a:r>
            <a:r>
              <a:rPr lang="en-US" dirty="0" err="1"/>
              <a:t>IObjectContainer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Db4oEmbedded.OpenFile(</a:t>
            </a:r>
            <a:r>
              <a:rPr lang="en-US" dirty="0" err="1"/>
              <a:t>config</a:t>
            </a:r>
            <a:r>
              <a:rPr lang="en-US" dirty="0"/>
              <a:t>, </a:t>
            </a:r>
            <a:r>
              <a:rPr lang="en-US" dirty="0" err="1"/>
              <a:t>YapFileName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(new Car("BMW"));</a:t>
            </a:r>
          </a:p>
          <a:p>
            <a:pPr marL="0" indent="0">
              <a:buNone/>
            </a:pPr>
            <a:r>
              <a:rPr lang="en-US" dirty="0"/>
              <a:t>    Car found = (Car)</a:t>
            </a:r>
            <a:r>
              <a:rPr lang="en-US" dirty="0" err="1"/>
              <a:t>result.Next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db.Delete</a:t>
            </a:r>
            <a:r>
              <a:rPr lang="en-US" dirty="0"/>
              <a:t>(found);</a:t>
            </a:r>
          </a:p>
          <a:p>
            <a:pPr marL="0" indent="0">
              <a:buNone/>
            </a:pPr>
            <a:r>
              <a:rPr lang="en-US" dirty="0"/>
              <a:t>    result = </a:t>
            </a:r>
            <a:r>
              <a:rPr lang="en-US" dirty="0" err="1"/>
              <a:t>db.QueryByExample</a:t>
            </a:r>
            <a:r>
              <a:rPr lang="en-US" dirty="0"/>
              <a:t>(new Car(null));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ListResult</a:t>
            </a:r>
            <a:r>
              <a:rPr lang="en-US" dirty="0"/>
              <a:t>(result);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7975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Снова посмотрим на пилотов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Выборка всех пилотов</a:t>
            </a:r>
          </a:p>
          <a:p>
            <a:pPr marL="0" indent="0">
              <a:buNone/>
            </a:pPr>
            <a:r>
              <a:rPr lang="en-US" dirty="0" smtClean="0"/>
              <a:t>Pilot </a:t>
            </a:r>
            <a:r>
              <a:rPr lang="en-US" dirty="0"/>
              <a:t>proto = new Pilot(null, 0);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(proto);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006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Рекурсивное удаление еще раз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Но что произойдет, если на потомка удаленного объекта есть еще ссылки из других объектов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Пересмотренное рекурсивное удаление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IEmbeddedConfiguration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= Db4oEmbedded.NewConfiguration();</a:t>
            </a:r>
          </a:p>
          <a:p>
            <a:pPr marL="0" indent="0">
              <a:buNone/>
            </a:pPr>
            <a:r>
              <a:rPr lang="en-US" dirty="0" err="1"/>
              <a:t>config.Common.ObjectClass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(Car)).</a:t>
            </a:r>
            <a:r>
              <a:rPr lang="en-US" dirty="0" err="1"/>
              <a:t>CascadeOnDelete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using(</a:t>
            </a:r>
            <a:r>
              <a:rPr lang="en-US" dirty="0" err="1"/>
              <a:t>IObjectContainer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Db4oEmbedded.OpenFile(</a:t>
            </a:r>
            <a:r>
              <a:rPr lang="en-US" dirty="0" err="1"/>
              <a:t>config</a:t>
            </a:r>
            <a:r>
              <a:rPr lang="en-US" dirty="0"/>
              <a:t>, </a:t>
            </a:r>
            <a:r>
              <a:rPr lang="en-US" dirty="0" err="1"/>
              <a:t>YapFileName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(new Pilot("Michael Schumacher", 0));</a:t>
            </a:r>
          </a:p>
          <a:p>
            <a:pPr marL="0" indent="0">
              <a:buNone/>
            </a:pPr>
            <a:r>
              <a:rPr lang="en-US" dirty="0"/>
              <a:t>    Pilot </a:t>
            </a:r>
            <a:r>
              <a:rPr lang="en-US" dirty="0" err="1"/>
              <a:t>pilot</a:t>
            </a:r>
            <a:r>
              <a:rPr lang="en-US" dirty="0"/>
              <a:t> = (Pilot)</a:t>
            </a:r>
            <a:r>
              <a:rPr lang="en-US" dirty="0" err="1"/>
              <a:t>result.Next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Car car1 = new Car("Ferrari");</a:t>
            </a:r>
          </a:p>
          <a:p>
            <a:pPr marL="0" indent="0">
              <a:buNone/>
            </a:pPr>
            <a:r>
              <a:rPr lang="en-US" dirty="0"/>
              <a:t>    Car car2 = new Car("BMW");</a:t>
            </a:r>
          </a:p>
          <a:p>
            <a:pPr marL="0" indent="0">
              <a:buNone/>
            </a:pPr>
            <a:r>
              <a:rPr lang="en-US" dirty="0"/>
              <a:t>    car1.Pilot = pilot;</a:t>
            </a:r>
          </a:p>
          <a:p>
            <a:pPr marL="0" indent="0">
              <a:buNone/>
            </a:pPr>
            <a:r>
              <a:rPr lang="en-US" dirty="0"/>
              <a:t>    car2.Pilot = pilot;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db.Store</a:t>
            </a:r>
            <a:r>
              <a:rPr lang="en-US" dirty="0"/>
              <a:t>(car1);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db.Store</a:t>
            </a:r>
            <a:r>
              <a:rPr lang="en-US" dirty="0"/>
              <a:t>(car2);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db.Delete</a:t>
            </a:r>
            <a:r>
              <a:rPr lang="en-US" dirty="0"/>
              <a:t>(car2);</a:t>
            </a:r>
          </a:p>
          <a:p>
            <a:pPr marL="0" indent="0">
              <a:buNone/>
            </a:pPr>
            <a:r>
              <a:rPr lang="en-US" dirty="0"/>
              <a:t>    result = </a:t>
            </a:r>
            <a:r>
              <a:rPr lang="en-US" dirty="0" err="1"/>
              <a:t>db.QueryByExample</a:t>
            </a:r>
            <a:r>
              <a:rPr lang="en-US" dirty="0"/>
              <a:t>(new Car(null));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ListResult</a:t>
            </a:r>
            <a:r>
              <a:rPr lang="en-US" dirty="0"/>
              <a:t>(result);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90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выборка всех пилотов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Pilot proto = new Pilot(null, 0);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(proto);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Итак, </a:t>
            </a:r>
            <a:r>
              <a:rPr lang="en-US" dirty="0" smtClean="0"/>
              <a:t> </a:t>
            </a:r>
            <a:r>
              <a:rPr lang="ru-RU" dirty="0" smtClean="0"/>
              <a:t>есть проблема  и нет простого ее решения</a:t>
            </a:r>
            <a:r>
              <a:rPr lang="en-US" dirty="0" smtClean="0"/>
              <a:t>. </a:t>
            </a:r>
            <a:r>
              <a:rPr lang="ru-RU" dirty="0" smtClean="0"/>
              <a:t>Текущая версия </a:t>
            </a:r>
            <a:r>
              <a:rPr lang="en-US" dirty="0" smtClean="0"/>
              <a:t>db4o </a:t>
            </a:r>
            <a:r>
              <a:rPr lang="ru-RU" dirty="0" smtClean="0"/>
              <a:t>не контролирует, используются ли  удаляемые объекты где-нибудь еще</a:t>
            </a:r>
            <a:r>
              <a:rPr lang="en-US" dirty="0" smtClean="0"/>
              <a:t>, </a:t>
            </a:r>
            <a:r>
              <a:rPr lang="ru-RU" dirty="0" smtClean="0"/>
              <a:t>поэтому будьте осторожны при использовании этого свойства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06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59832" y="260648"/>
            <a:ext cx="5544616" cy="58531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получения доступа к файлу БД </a:t>
            </a:r>
            <a:r>
              <a:rPr lang="en-US" dirty="0" smtClean="0"/>
              <a:t>db4o </a:t>
            </a:r>
            <a:r>
              <a:rPr lang="ru-RU" dirty="0" smtClean="0"/>
              <a:t>или создания  нового файла необходимо вызвать </a:t>
            </a:r>
            <a:r>
              <a:rPr lang="en-US" dirty="0" smtClean="0"/>
              <a:t>Db4oEmbedded.OpenFile, </a:t>
            </a:r>
            <a:r>
              <a:rPr lang="ru-RU" dirty="0" smtClean="0"/>
              <a:t>указав имя файла БД как параметр для получения экземпляра </a:t>
            </a:r>
            <a:r>
              <a:rPr lang="en-US" dirty="0" err="1" smtClean="0"/>
              <a:t>IObjectContainer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Закрытие  </a:t>
            </a:r>
            <a:r>
              <a:rPr lang="en-US" dirty="0" err="1" smtClean="0"/>
              <a:t>IObjectContainer</a:t>
            </a:r>
            <a:r>
              <a:rPr lang="en-US" dirty="0" smtClean="0"/>
              <a:t> </a:t>
            </a:r>
            <a:r>
              <a:rPr lang="ru-RU" dirty="0" smtClean="0"/>
              <a:t>происходит путем вызова метода </a:t>
            </a:r>
            <a:r>
              <a:rPr lang="en-US" dirty="0" smtClean="0"/>
              <a:t>Close().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доступ к </a:t>
            </a:r>
            <a:r>
              <a:rPr lang="en-US" dirty="0" smtClean="0"/>
              <a:t>Db4o</a:t>
            </a:r>
          </a:p>
          <a:p>
            <a:pPr marL="0" indent="0">
              <a:buNone/>
            </a:pPr>
            <a:r>
              <a:rPr lang="en-US" dirty="0" smtClean="0"/>
              <a:t>using(</a:t>
            </a:r>
            <a:r>
              <a:rPr lang="en-US" dirty="0" err="1" smtClean="0"/>
              <a:t>IObjectContainer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Db4oEmbedded.OpenFile(</a:t>
            </a:r>
            <a:r>
              <a:rPr lang="en-US" dirty="0" err="1" smtClean="0"/>
              <a:t>YapFileName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//</a:t>
            </a:r>
            <a:r>
              <a:rPr lang="ru-RU" dirty="0" smtClean="0"/>
              <a:t>выполнение действий с </a:t>
            </a:r>
            <a:r>
              <a:rPr lang="en-US" dirty="0" smtClean="0"/>
              <a:t>db4o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160" y="1340768"/>
            <a:ext cx="3008313" cy="46910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6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и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sz="6400" dirty="0" smtClean="0"/>
              <a:t>Создадим для машины датчики и организуем их вывод</a:t>
            </a:r>
            <a:r>
              <a:rPr lang="en-US" sz="6400" dirty="0" smtClean="0"/>
              <a:t>.</a:t>
            </a: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7200" dirty="0" smtClean="0"/>
              <a:t>public </a:t>
            </a:r>
            <a:r>
              <a:rPr lang="en-US" sz="7200" dirty="0"/>
              <a:t>class </a:t>
            </a:r>
            <a:r>
              <a:rPr lang="en-US" sz="7200" dirty="0" err="1"/>
              <a:t>SensorReadout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</a:t>
            </a:r>
            <a:r>
              <a:rPr lang="en-US" sz="7200" dirty="0" smtClean="0"/>
              <a:t>{    </a:t>
            </a:r>
            <a:r>
              <a:rPr lang="en-US" sz="7200" dirty="0"/>
              <a:t>double[] _values;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err="1"/>
              <a:t>DateTime</a:t>
            </a:r>
            <a:r>
              <a:rPr lang="en-US" sz="7200" dirty="0"/>
              <a:t> _time;</a:t>
            </a:r>
          </a:p>
          <a:p>
            <a:pPr marL="0" indent="0">
              <a:buNone/>
            </a:pPr>
            <a:r>
              <a:rPr lang="en-US" sz="7200" dirty="0"/>
              <a:t>        Car _car;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</a:p>
          <a:p>
            <a:pPr marL="0" indent="0">
              <a:buNone/>
            </a:pPr>
            <a:r>
              <a:rPr lang="en-US" sz="7200" dirty="0"/>
              <a:t>        public </a:t>
            </a:r>
            <a:r>
              <a:rPr lang="en-US" sz="7200" dirty="0" err="1"/>
              <a:t>SensorReadout</a:t>
            </a:r>
            <a:r>
              <a:rPr lang="en-US" sz="7200" dirty="0"/>
              <a:t>(double[] values, </a:t>
            </a:r>
            <a:r>
              <a:rPr lang="en-US" sz="7200" dirty="0" err="1"/>
              <a:t>DateTime</a:t>
            </a:r>
            <a:r>
              <a:rPr lang="en-US" sz="7200" dirty="0"/>
              <a:t> time, Car car)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smtClean="0"/>
              <a:t>{        </a:t>
            </a:r>
            <a:r>
              <a:rPr lang="en-US" sz="7200" dirty="0"/>
              <a:t>_values = values;</a:t>
            </a:r>
          </a:p>
          <a:p>
            <a:pPr marL="0" indent="0">
              <a:buNone/>
            </a:pPr>
            <a:r>
              <a:rPr lang="en-US" sz="7200" dirty="0"/>
              <a:t>            _time = time;</a:t>
            </a:r>
          </a:p>
          <a:p>
            <a:pPr marL="0" indent="0">
              <a:buNone/>
            </a:pPr>
            <a:r>
              <a:rPr lang="en-US" sz="7200" dirty="0"/>
              <a:t>            _car = car</a:t>
            </a:r>
            <a:r>
              <a:rPr lang="en-US" sz="7200" dirty="0" smtClean="0"/>
              <a:t>;        </a:t>
            </a:r>
            <a:r>
              <a:rPr lang="en-US" sz="7200" dirty="0"/>
              <a:t>}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smtClean="0"/>
              <a:t>    </a:t>
            </a:r>
            <a:r>
              <a:rPr lang="en-US" sz="7200" dirty="0"/>
              <a:t>public Car </a:t>
            </a:r>
            <a:r>
              <a:rPr lang="en-US" sz="7200" dirty="0" err="1"/>
              <a:t>Car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smtClean="0"/>
              <a:t>{       get            {                </a:t>
            </a:r>
            <a:r>
              <a:rPr lang="en-US" sz="7200" dirty="0"/>
              <a:t>return _car</a:t>
            </a:r>
            <a:r>
              <a:rPr lang="en-US" sz="7200" dirty="0" smtClean="0"/>
              <a:t>;            }        </a:t>
            </a:r>
            <a:r>
              <a:rPr lang="en-US" sz="7200" dirty="0"/>
              <a:t>}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</a:p>
          <a:p>
            <a:pPr marL="0" indent="0">
              <a:buNone/>
            </a:pPr>
            <a:r>
              <a:rPr lang="en-US" sz="7200" dirty="0"/>
              <a:t>        public </a:t>
            </a:r>
            <a:r>
              <a:rPr lang="en-US" sz="7200" dirty="0" err="1"/>
              <a:t>DateTime</a:t>
            </a:r>
            <a:r>
              <a:rPr lang="en-US" sz="7200" dirty="0"/>
              <a:t> Time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smtClean="0"/>
              <a:t>{        get            {                </a:t>
            </a:r>
            <a:r>
              <a:rPr lang="en-US" sz="7200" dirty="0"/>
              <a:t>return _time</a:t>
            </a:r>
            <a:r>
              <a:rPr lang="en-US" sz="7200" dirty="0" smtClean="0"/>
              <a:t>;            }        </a:t>
            </a:r>
            <a:r>
              <a:rPr lang="en-US" sz="7200" dirty="0"/>
              <a:t>}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1495990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NumValues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         get            {                </a:t>
            </a:r>
            <a:r>
              <a:rPr lang="en-US" sz="1800" dirty="0"/>
              <a:t>return _</a:t>
            </a:r>
            <a:r>
              <a:rPr lang="en-US" sz="1800" dirty="0" err="1"/>
              <a:t>values.Length</a:t>
            </a:r>
            <a:r>
              <a:rPr lang="en-US" sz="1800" dirty="0" smtClean="0"/>
              <a:t>;            }     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/>
              <a:t>public double[] Values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          get            {                </a:t>
            </a:r>
            <a:r>
              <a:rPr lang="en-US" sz="1800" dirty="0"/>
              <a:t>return _values</a:t>
            </a:r>
            <a:r>
              <a:rPr lang="en-US" sz="1800" dirty="0" smtClean="0"/>
              <a:t>;            }     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public </a:t>
            </a:r>
            <a:r>
              <a:rPr lang="en-US" sz="1800" dirty="0"/>
              <a:t>double </a:t>
            </a:r>
            <a:r>
              <a:rPr lang="en-US" sz="1800" dirty="0" err="1"/>
              <a:t>GetValue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idx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            </a:t>
            </a:r>
            <a:r>
              <a:rPr lang="en-US" sz="1800" dirty="0"/>
              <a:t>return _values[</a:t>
            </a:r>
            <a:r>
              <a:rPr lang="en-US" sz="1800" dirty="0" err="1"/>
              <a:t>idx</a:t>
            </a:r>
            <a:r>
              <a:rPr lang="en-US" sz="1800" dirty="0" smtClean="0"/>
              <a:t>];     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      </a:t>
            </a:r>
            <a:r>
              <a:rPr lang="en-US" sz="1800" dirty="0"/>
              <a:t>override public string </a:t>
            </a:r>
            <a:r>
              <a:rPr lang="en-US" sz="1800" dirty="0" err="1"/>
              <a:t>ToString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StringBuilder</a:t>
            </a:r>
            <a:r>
              <a:rPr lang="en-US" sz="1800" dirty="0"/>
              <a:t> builder = new </a:t>
            </a:r>
            <a:r>
              <a:rPr lang="en-US" sz="1800" dirty="0" err="1"/>
              <a:t>StringBuilder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builder.Append</a:t>
            </a:r>
            <a:r>
              <a:rPr lang="en-US" sz="1800" dirty="0"/>
              <a:t>(_car);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builder.Append</a:t>
            </a:r>
            <a:r>
              <a:rPr lang="en-US" sz="1800" dirty="0"/>
              <a:t>(" : ");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builder.Append</a:t>
            </a:r>
            <a:r>
              <a:rPr lang="en-US" sz="1800" dirty="0"/>
              <a:t>(_</a:t>
            </a:r>
            <a:r>
              <a:rPr lang="en-US" sz="1800" dirty="0" err="1"/>
              <a:t>time.TimeOfDay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builder.Append</a:t>
            </a:r>
            <a:r>
              <a:rPr lang="en-US" sz="1800" dirty="0"/>
              <a:t>(" : ");</a:t>
            </a:r>
          </a:p>
          <a:p>
            <a:pPr marL="0" indent="0">
              <a:buNone/>
            </a:pPr>
            <a:r>
              <a:rPr lang="en-US" sz="1800" dirty="0"/>
              <a:t>    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&lt;_</a:t>
            </a:r>
            <a:r>
              <a:rPr lang="en-US" sz="1800" dirty="0" err="1"/>
              <a:t>values.Length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{  </a:t>
            </a:r>
            <a:r>
              <a:rPr lang="en-US" sz="1800" dirty="0"/>
              <a:t>if (</a:t>
            </a:r>
            <a:r>
              <a:rPr lang="en-US" sz="1800" dirty="0" err="1"/>
              <a:t>i</a:t>
            </a:r>
            <a:r>
              <a:rPr lang="en-US" sz="1800" dirty="0"/>
              <a:t> &gt; 0)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smtClean="0"/>
              <a:t>{                    </a:t>
            </a:r>
            <a:r>
              <a:rPr lang="en-US" sz="1800" dirty="0" err="1"/>
              <a:t>builder.Append</a:t>
            </a:r>
            <a:r>
              <a:rPr lang="en-US" sz="1800" dirty="0"/>
              <a:t>(", </a:t>
            </a:r>
            <a:r>
              <a:rPr lang="en-US" sz="1800" dirty="0" smtClean="0"/>
              <a:t>");             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builder.Append</a:t>
            </a:r>
            <a:r>
              <a:rPr lang="en-US" sz="1800" dirty="0"/>
              <a:t>(_values[</a:t>
            </a:r>
            <a:r>
              <a:rPr lang="en-US" sz="1800" dirty="0" err="1"/>
              <a:t>i</a:t>
            </a:r>
            <a:r>
              <a:rPr lang="en-US" sz="1800" dirty="0" smtClean="0"/>
              <a:t>]);         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       return </a:t>
            </a:r>
            <a:r>
              <a:rPr lang="en-US" sz="1800" dirty="0" err="1"/>
              <a:t>builder.ToString</a:t>
            </a:r>
            <a:r>
              <a:rPr lang="en-US" sz="1800" dirty="0" smtClean="0"/>
              <a:t>();        }    }}</a:t>
            </a: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34517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Автомобиль может производить </a:t>
            </a:r>
            <a:r>
              <a:rPr lang="ru-RU" dirty="0" smtClean="0"/>
              <a:t> текущий </a:t>
            </a:r>
            <a:r>
              <a:rPr lang="ru-RU" dirty="0"/>
              <a:t>отсчет датчика при запросе и сохранить список показаний, собранных во время гонки.</a:t>
            </a:r>
          </a:p>
        </p:txBody>
      </p:sp>
    </p:spTree>
    <p:extLst>
      <p:ext uri="{BB962C8B-B14F-4D97-AF65-F5344CB8AC3E}">
        <p14:creationId xmlns:p14="http://schemas.microsoft.com/office/powerpoint/2010/main" val="34403362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public class Car</a:t>
            </a:r>
          </a:p>
          <a:p>
            <a:pPr marL="0" indent="0">
              <a:buNone/>
            </a:pPr>
            <a:r>
              <a:rPr lang="en-US" sz="6400" dirty="0"/>
              <a:t>    </a:t>
            </a:r>
            <a:r>
              <a:rPr lang="en-US" sz="6400" dirty="0" smtClean="0"/>
              <a:t>{    </a:t>
            </a:r>
            <a:r>
              <a:rPr lang="en-US" sz="6400" dirty="0"/>
              <a:t>string _model;</a:t>
            </a:r>
          </a:p>
          <a:p>
            <a:pPr marL="0" indent="0">
              <a:buNone/>
            </a:pPr>
            <a:r>
              <a:rPr lang="en-US" sz="6400" dirty="0"/>
              <a:t>        Pilot _pilot;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err="1"/>
              <a:t>IList</a:t>
            </a:r>
            <a:r>
              <a:rPr lang="en-US" sz="6400" dirty="0"/>
              <a:t> _history;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        </a:t>
            </a:r>
            <a:r>
              <a:rPr lang="en-US" sz="6400" dirty="0"/>
              <a:t>public Car(string model) : this(model, new </a:t>
            </a:r>
            <a:r>
              <a:rPr lang="en-US" sz="6400" dirty="0" err="1"/>
              <a:t>ArrayList</a:t>
            </a:r>
            <a:r>
              <a:rPr lang="en-US" sz="6400" dirty="0"/>
              <a:t>())</a:t>
            </a:r>
          </a:p>
          <a:p>
            <a:pPr marL="0" indent="0">
              <a:buNone/>
            </a:pPr>
            <a:r>
              <a:rPr lang="en-US" sz="6400" dirty="0"/>
              <a:t>        {</a:t>
            </a:r>
          </a:p>
          <a:p>
            <a:pPr marL="0" indent="0">
              <a:buNone/>
            </a:pPr>
            <a:r>
              <a:rPr lang="en-US" sz="6400" dirty="0"/>
              <a:t>        }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        </a:t>
            </a:r>
            <a:r>
              <a:rPr lang="en-US" sz="6400" dirty="0"/>
              <a:t>public Car(string model, </a:t>
            </a:r>
            <a:r>
              <a:rPr lang="en-US" sz="6400" dirty="0" err="1"/>
              <a:t>IList</a:t>
            </a:r>
            <a:r>
              <a:rPr lang="en-US" sz="6400" dirty="0"/>
              <a:t> history)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{            </a:t>
            </a:r>
            <a:r>
              <a:rPr lang="en-US" sz="6400" dirty="0"/>
              <a:t>_model = model;</a:t>
            </a:r>
          </a:p>
          <a:p>
            <a:pPr marL="0" indent="0">
              <a:buNone/>
            </a:pPr>
            <a:r>
              <a:rPr lang="en-US" sz="6400" dirty="0"/>
              <a:t>            _pilot = null;</a:t>
            </a:r>
          </a:p>
          <a:p>
            <a:pPr marL="0" indent="0">
              <a:buNone/>
            </a:pPr>
            <a:r>
              <a:rPr lang="en-US" sz="6400" dirty="0"/>
              <a:t>            _history = history</a:t>
            </a:r>
            <a:r>
              <a:rPr lang="en-US" sz="6400" dirty="0" smtClean="0"/>
              <a:t>;        </a:t>
            </a: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        </a:t>
            </a:r>
            <a:r>
              <a:rPr lang="en-US" sz="6400" dirty="0"/>
              <a:t>public Pilot </a:t>
            </a:r>
            <a:r>
              <a:rPr lang="en-US" sz="6400" dirty="0" err="1"/>
              <a:t>Pilot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{        </a:t>
            </a:r>
            <a:r>
              <a:rPr lang="en-US" sz="6400" dirty="0"/>
              <a:t>get</a:t>
            </a:r>
          </a:p>
          <a:p>
            <a:pPr marL="0" indent="0">
              <a:buNone/>
            </a:pPr>
            <a:r>
              <a:rPr lang="en-US" sz="6400" dirty="0"/>
              <a:t>            </a:t>
            </a:r>
            <a:r>
              <a:rPr lang="en-US" sz="6400" dirty="0" smtClean="0"/>
              <a:t>{                </a:t>
            </a:r>
            <a:r>
              <a:rPr lang="en-US" sz="6400" dirty="0"/>
              <a:t>return _pilot</a:t>
            </a:r>
            <a:r>
              <a:rPr lang="en-US" sz="6400" dirty="0" smtClean="0"/>
              <a:t>;            </a:t>
            </a: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            </a:t>
            </a:r>
            <a:r>
              <a:rPr lang="en-US" sz="6400" dirty="0" smtClean="0"/>
              <a:t> set         </a:t>
            </a:r>
            <a:endParaRPr lang="ru-RU" sz="6400" dirty="0" smtClean="0"/>
          </a:p>
          <a:p>
            <a:pPr marL="0" indent="0">
              <a:buNone/>
            </a:pPr>
            <a:r>
              <a:rPr lang="en-US" sz="6400" dirty="0" smtClean="0"/>
              <a:t>   {                </a:t>
            </a:r>
            <a:r>
              <a:rPr lang="en-US" sz="6400" dirty="0"/>
              <a:t>_pilot = value</a:t>
            </a:r>
            <a:r>
              <a:rPr lang="en-US" sz="6400" dirty="0" smtClean="0"/>
              <a:t>;            }        </a:t>
            </a: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public </a:t>
            </a:r>
            <a:r>
              <a:rPr lang="en-US" sz="6400" dirty="0"/>
              <a:t>string Model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{            </a:t>
            </a:r>
            <a:r>
              <a:rPr lang="en-US" sz="6400" dirty="0"/>
              <a:t>get</a:t>
            </a:r>
          </a:p>
          <a:p>
            <a:pPr marL="0" indent="0">
              <a:buNone/>
            </a:pPr>
            <a:r>
              <a:rPr lang="en-US" sz="6400" dirty="0"/>
              <a:t>            </a:t>
            </a:r>
            <a:r>
              <a:rPr lang="en-US" sz="6400" dirty="0" smtClean="0"/>
              <a:t>{                </a:t>
            </a:r>
            <a:r>
              <a:rPr lang="en-US" sz="6400" dirty="0"/>
              <a:t>return _model</a:t>
            </a:r>
            <a:r>
              <a:rPr lang="en-US" sz="6400" dirty="0" smtClean="0"/>
              <a:t>;            }        </a:t>
            </a: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0309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6400" dirty="0"/>
              <a:t>public </a:t>
            </a:r>
            <a:r>
              <a:rPr lang="en-US" sz="6400" dirty="0" err="1"/>
              <a:t>IList</a:t>
            </a:r>
            <a:r>
              <a:rPr lang="en-US" sz="6400" dirty="0"/>
              <a:t> History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{     </a:t>
            </a:r>
            <a:r>
              <a:rPr lang="en-US" sz="6400" dirty="0"/>
              <a:t>get</a:t>
            </a:r>
          </a:p>
          <a:p>
            <a:pPr marL="0" indent="0">
              <a:buNone/>
            </a:pPr>
            <a:r>
              <a:rPr lang="en-US" sz="6400" dirty="0"/>
              <a:t>            </a:t>
            </a:r>
            <a:r>
              <a:rPr lang="en-US" sz="6400" dirty="0" smtClean="0"/>
              <a:t>{                </a:t>
            </a:r>
            <a:r>
              <a:rPr lang="en-US" sz="6400" dirty="0"/>
              <a:t>return _history</a:t>
            </a:r>
            <a:r>
              <a:rPr lang="en-US" sz="6400" dirty="0" smtClean="0"/>
              <a:t>;            }        </a:t>
            </a: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        </a:t>
            </a:r>
            <a:r>
              <a:rPr lang="en-US" sz="6400" dirty="0"/>
              <a:t>public void Snapshot</a:t>
            </a:r>
            <a:r>
              <a:rPr lang="en-US" sz="6400" dirty="0" smtClean="0"/>
              <a:t>()//</a:t>
            </a:r>
            <a:r>
              <a:rPr lang="ru-RU" sz="6400" dirty="0" smtClean="0"/>
              <a:t>снимок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{            </a:t>
            </a:r>
            <a:r>
              <a:rPr lang="en-US" sz="6400" dirty="0"/>
              <a:t>_</a:t>
            </a:r>
            <a:r>
              <a:rPr lang="en-US" sz="6400" dirty="0" err="1"/>
              <a:t>history.Add</a:t>
            </a:r>
            <a:r>
              <a:rPr lang="en-US" sz="6400" dirty="0"/>
              <a:t>(new </a:t>
            </a:r>
            <a:r>
              <a:rPr lang="en-US" sz="6400" dirty="0" err="1"/>
              <a:t>SensorReadout</a:t>
            </a:r>
            <a:r>
              <a:rPr lang="en-US" sz="6400" dirty="0"/>
              <a:t>(Poll(), </a:t>
            </a:r>
            <a:r>
              <a:rPr lang="en-US" sz="6400" dirty="0" err="1"/>
              <a:t>DateTime.Now</a:t>
            </a:r>
            <a:r>
              <a:rPr lang="en-US" sz="6400" dirty="0"/>
              <a:t>, this</a:t>
            </a:r>
            <a:r>
              <a:rPr lang="en-US" sz="6400" dirty="0" smtClean="0"/>
              <a:t>));        </a:t>
            </a: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        </a:t>
            </a:r>
            <a:r>
              <a:rPr lang="en-US" sz="6400" dirty="0"/>
              <a:t>protected double[] Poll</a:t>
            </a:r>
            <a:r>
              <a:rPr lang="en-US" sz="6400" dirty="0" smtClean="0"/>
              <a:t>()//</a:t>
            </a:r>
            <a:r>
              <a:rPr lang="ru-RU" sz="6400" dirty="0" smtClean="0"/>
              <a:t>Голосование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{            </a:t>
            </a:r>
            <a:r>
              <a:rPr lang="en-US" sz="6400" dirty="0" err="1"/>
              <a:t>int</a:t>
            </a:r>
            <a:r>
              <a:rPr lang="en-US" sz="6400" dirty="0"/>
              <a:t> factor = _</a:t>
            </a:r>
            <a:r>
              <a:rPr lang="en-US" sz="6400" dirty="0" err="1"/>
              <a:t>history.Count</a:t>
            </a:r>
            <a:r>
              <a:rPr lang="en-US" sz="6400" dirty="0"/>
              <a:t> + 1;</a:t>
            </a:r>
          </a:p>
          <a:p>
            <a:pPr marL="0" indent="0">
              <a:buNone/>
            </a:pPr>
            <a:r>
              <a:rPr lang="en-US" sz="6400" dirty="0"/>
              <a:t>            return new double[] { 0.1d*factor, 0.2d*factor, 0.3d*factor </a:t>
            </a:r>
            <a:r>
              <a:rPr lang="en-US" sz="6400" dirty="0" smtClean="0"/>
              <a:t>};        </a:t>
            </a: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        </a:t>
            </a:r>
            <a:r>
              <a:rPr lang="en-US" sz="6400" dirty="0"/>
              <a:t>override public string </a:t>
            </a:r>
            <a:r>
              <a:rPr lang="en-US" sz="6400" dirty="0" err="1"/>
              <a:t>ToString</a:t>
            </a:r>
            <a:r>
              <a:rPr lang="en-US" sz="6400" dirty="0"/>
              <a:t>()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{            </a:t>
            </a:r>
            <a:r>
              <a:rPr lang="en-US" sz="6400" dirty="0"/>
              <a:t>return </a:t>
            </a:r>
            <a:r>
              <a:rPr lang="en-US" sz="6400" dirty="0" err="1"/>
              <a:t>string.Format</a:t>
            </a:r>
            <a:r>
              <a:rPr lang="en-US" sz="6400" dirty="0"/>
              <a:t>("{0}[{1}]/{2}", _model, _pilot, _</a:t>
            </a:r>
            <a:r>
              <a:rPr lang="en-US" sz="6400" dirty="0" err="1"/>
              <a:t>history.Count</a:t>
            </a:r>
            <a:r>
              <a:rPr lang="en-US" sz="6400" dirty="0"/>
              <a:t>);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}    }}</a:t>
            </a:r>
            <a:endParaRPr lang="ru-RU" sz="6400" dirty="0"/>
          </a:p>
        </p:txBody>
      </p:sp>
    </p:spTree>
    <p:extLst>
      <p:ext uri="{BB962C8B-B14F-4D97-AF65-F5344CB8AC3E}">
        <p14:creationId xmlns:p14="http://schemas.microsoft.com/office/powerpoint/2010/main" val="13274551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сохранение первой машины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Car car1 = new Car("Ferrari");</a:t>
            </a:r>
          </a:p>
          <a:p>
            <a:pPr marL="0" indent="0">
              <a:buNone/>
            </a:pPr>
            <a:r>
              <a:rPr lang="en-US" dirty="0"/>
              <a:t>Pilot pilot1 = new Pilot("Michael Schumacher", 100);</a:t>
            </a:r>
          </a:p>
          <a:p>
            <a:pPr marL="0" indent="0">
              <a:buNone/>
            </a:pPr>
            <a:r>
              <a:rPr lang="en-US" dirty="0"/>
              <a:t>car1.Pilot = pilot1;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(car1);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Вторая машина сделает два снимка сразу при старте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сохранение второй машины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Pilot pilot2 = new Pilot("Rubens </a:t>
            </a:r>
            <a:r>
              <a:rPr lang="en-US" dirty="0" err="1"/>
              <a:t>Barrichello</a:t>
            </a:r>
            <a:r>
              <a:rPr lang="en-US" dirty="0"/>
              <a:t>", 99);</a:t>
            </a:r>
          </a:p>
          <a:p>
            <a:pPr marL="0" indent="0">
              <a:buNone/>
            </a:pPr>
            <a:r>
              <a:rPr lang="en-US" dirty="0"/>
              <a:t>Car car2 = new Car("BMW");</a:t>
            </a:r>
          </a:p>
          <a:p>
            <a:pPr marL="0" indent="0">
              <a:buNone/>
            </a:pPr>
            <a:r>
              <a:rPr lang="en-US" dirty="0"/>
              <a:t>car2.Pilot = pilot2;</a:t>
            </a:r>
          </a:p>
          <a:p>
            <a:pPr marL="0" indent="0">
              <a:buNone/>
            </a:pPr>
            <a:r>
              <a:rPr lang="en-US" dirty="0"/>
              <a:t>car2.Snapshot();</a:t>
            </a:r>
          </a:p>
          <a:p>
            <a:pPr marL="0" indent="0">
              <a:buNone/>
            </a:pPr>
            <a:r>
              <a:rPr lang="en-US" dirty="0"/>
              <a:t>car2.Snapshot();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(car2);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7772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Выборка. </a:t>
            </a:r>
            <a:r>
              <a:rPr lang="en-US" dirty="0" smtClean="0"/>
              <a:t>QBE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Вначале проверим, что были сделаны снимки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retrieveAllSensorReadout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SensorReadout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9483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В качестве прототипа для массива мы используем массив того же типа</a:t>
            </a:r>
            <a:r>
              <a:rPr lang="en-US" dirty="0" smtClean="0"/>
              <a:t>, </a:t>
            </a:r>
            <a:r>
              <a:rPr lang="ru-RU" dirty="0" smtClean="0"/>
              <a:t>содержащий только те значения, которые, как ожидается, будет содержать результат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retrieveSensorReadoutQBE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SensorReadout</a:t>
            </a:r>
            <a:r>
              <a:rPr lang="en-US" dirty="0"/>
              <a:t> proto = new </a:t>
            </a:r>
            <a:r>
              <a:rPr lang="en-US" dirty="0" err="1"/>
              <a:t>SensorReadout</a:t>
            </a:r>
            <a:r>
              <a:rPr lang="en-US" dirty="0"/>
              <a:t>(new double[] { 0.3, 0.1 }, </a:t>
            </a:r>
            <a:r>
              <a:rPr lang="en-US" dirty="0" err="1"/>
              <a:t>DateTime.MinValue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(proto);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r>
              <a:rPr lang="ru-RU" dirty="0" smtClean="0"/>
              <a:t>Заметим, что действительная позиция элементов </a:t>
            </a:r>
            <a:r>
              <a:rPr lang="ru-RU" dirty="0"/>
              <a:t>в </a:t>
            </a:r>
            <a:r>
              <a:rPr lang="ru-RU" dirty="0" smtClean="0"/>
              <a:t>массиве-прототипе не </a:t>
            </a:r>
            <a:r>
              <a:rPr lang="ru-RU" dirty="0"/>
              <a:t>имеет значения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686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Чтобы выбрать машину с определенными показаниями датчиков</a:t>
            </a:r>
            <a:r>
              <a:rPr lang="en-US" dirty="0" smtClean="0"/>
              <a:t>, </a:t>
            </a:r>
            <a:r>
              <a:rPr lang="ru-RU" dirty="0" smtClean="0"/>
              <a:t>создадим прототип, содержащий требуемые значения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retrieveCarQBE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SensorReadout</a:t>
            </a:r>
            <a:r>
              <a:rPr lang="en-US" dirty="0"/>
              <a:t> </a:t>
            </a:r>
            <a:r>
              <a:rPr lang="en-US" dirty="0" err="1"/>
              <a:t>protoReadout</a:t>
            </a:r>
            <a:r>
              <a:rPr lang="en-US" dirty="0"/>
              <a:t> = new </a:t>
            </a:r>
            <a:r>
              <a:rPr lang="en-US" dirty="0" err="1"/>
              <a:t>SensorReadout</a:t>
            </a:r>
            <a:r>
              <a:rPr lang="en-US" dirty="0"/>
              <a:t>(new double[] { 0.6, 0.2 }, </a:t>
            </a:r>
            <a:r>
              <a:rPr lang="en-US" dirty="0" err="1"/>
              <a:t>DateTime.MinValue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en-US" dirty="0" err="1"/>
              <a:t>protoHistory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protoHistory.Add</a:t>
            </a:r>
            <a:r>
              <a:rPr lang="en-US" dirty="0"/>
              <a:t>(</a:t>
            </a:r>
            <a:r>
              <a:rPr lang="en-US" dirty="0" err="1"/>
              <a:t>protoReadout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Car </a:t>
            </a:r>
            <a:r>
              <a:rPr lang="en-US" dirty="0" err="1"/>
              <a:t>protoCar</a:t>
            </a:r>
            <a:r>
              <a:rPr lang="en-US" dirty="0"/>
              <a:t> = new Car(null, </a:t>
            </a:r>
            <a:r>
              <a:rPr lang="en-US" dirty="0" err="1"/>
              <a:t>protoHistory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</a:t>
            </a:r>
            <a:r>
              <a:rPr lang="en-US" dirty="0" err="1"/>
              <a:t>protoCar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 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7684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также запросить сами коллекции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retrieveCollections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06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сохранения объекта надо вызвать метод </a:t>
            </a:r>
            <a:r>
              <a:rPr lang="en-US" dirty="0" smtClean="0"/>
              <a:t>Store() </a:t>
            </a:r>
            <a:r>
              <a:rPr lang="ru-RU" dirty="0" smtClean="0"/>
              <a:t>БД, передавая объект как параметр.</a:t>
            </a:r>
          </a:p>
          <a:p>
            <a:pPr marL="0" indent="0">
              <a:buNone/>
            </a:pPr>
            <a:r>
              <a:rPr lang="ru-RU" dirty="0" smtClean="0"/>
              <a:t>// сохранение первого пилота</a:t>
            </a:r>
          </a:p>
          <a:p>
            <a:pPr marL="0" indent="0">
              <a:buNone/>
            </a:pPr>
            <a:r>
              <a:rPr lang="en-US" dirty="0" smtClean="0"/>
              <a:t>Pilot pilot1 = new Pilot("Michael Schumacher", 100);</a:t>
            </a:r>
          </a:p>
          <a:p>
            <a:pPr marL="0" indent="0">
              <a:buNone/>
            </a:pPr>
            <a:r>
              <a:rPr lang="en-US" dirty="0" err="1" smtClean="0"/>
              <a:t>db.Store</a:t>
            </a:r>
            <a:r>
              <a:rPr lang="en-US" dirty="0" smtClean="0"/>
              <a:t>(pilot1);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("Stored {0}", pilot1);	</a:t>
            </a:r>
          </a:p>
          <a:p>
            <a:pPr marL="0" indent="0">
              <a:buNone/>
            </a:pPr>
            <a:r>
              <a:rPr lang="ru-RU" dirty="0" smtClean="0"/>
              <a:t>Так же можно сохранить второго пилота</a:t>
            </a:r>
          </a:p>
          <a:p>
            <a:pPr marL="0" indent="0">
              <a:buNone/>
            </a:pPr>
            <a:r>
              <a:rPr lang="en-US" dirty="0" smtClean="0"/>
              <a:t>Pilot pilot2 = new Pilot("Rubens </a:t>
            </a:r>
            <a:r>
              <a:rPr lang="en-US" dirty="0" err="1" smtClean="0"/>
              <a:t>Barrichello</a:t>
            </a:r>
            <a:r>
              <a:rPr lang="en-US" dirty="0" smtClean="0"/>
              <a:t>", 99);</a:t>
            </a:r>
          </a:p>
          <a:p>
            <a:pPr marL="0" indent="0">
              <a:buNone/>
            </a:pPr>
            <a:r>
              <a:rPr lang="en-US" dirty="0" err="1" smtClean="0"/>
              <a:t>db.Store</a:t>
            </a:r>
            <a:r>
              <a:rPr lang="en-US" dirty="0" smtClean="0"/>
              <a:t>(pilot2);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("Stored {0}", pilot2);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8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retrieveArrays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(new double[] { 0.6, 0.4 });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r>
              <a:rPr lang="ru-RU" dirty="0" smtClean="0"/>
              <a:t>Это не работает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4303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Запросы </a:t>
            </a:r>
            <a:r>
              <a:rPr lang="en-US" dirty="0" smtClean="0"/>
              <a:t>Native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Если нужно использовать запросы </a:t>
            </a:r>
            <a:r>
              <a:rPr lang="en-US" dirty="0" smtClean="0"/>
              <a:t>Native </a:t>
            </a:r>
            <a:r>
              <a:rPr lang="ru-RU" dirty="0" smtClean="0"/>
              <a:t>для нахождения показаний датчиков с нужными значениями</a:t>
            </a:r>
            <a:r>
              <a:rPr lang="en-US" dirty="0" smtClean="0"/>
              <a:t>, </a:t>
            </a:r>
            <a:r>
              <a:rPr lang="ru-RU" dirty="0" smtClean="0"/>
              <a:t>нужно написать код для поиска каждого определенного значения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RetrieveSensorReadoutPredicate</a:t>
            </a:r>
            <a:r>
              <a:rPr lang="en-US" dirty="0"/>
              <a:t> : Predicate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bool</a:t>
            </a:r>
            <a:r>
              <a:rPr lang="en-US" dirty="0"/>
              <a:t> Match(</a:t>
            </a:r>
            <a:r>
              <a:rPr lang="en-US" dirty="0" err="1"/>
              <a:t>SensorReadout</a:t>
            </a:r>
            <a:r>
              <a:rPr lang="en-US" dirty="0"/>
              <a:t> candidate)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Array.IndexOf</a:t>
            </a:r>
            <a:r>
              <a:rPr lang="en-US" dirty="0"/>
              <a:t>(</a:t>
            </a:r>
            <a:r>
              <a:rPr lang="en-US" dirty="0" err="1"/>
              <a:t>candidate.Values</a:t>
            </a:r>
            <a:r>
              <a:rPr lang="en-US" dirty="0"/>
              <a:t>, 0.3) &gt; -1</a:t>
            </a:r>
          </a:p>
          <a:p>
            <a:pPr marL="0" indent="0">
              <a:buNone/>
            </a:pPr>
            <a:r>
              <a:rPr lang="en-US" dirty="0"/>
              <a:t>            &amp;&amp; </a:t>
            </a:r>
            <a:r>
              <a:rPr lang="en-US" dirty="0" err="1"/>
              <a:t>Array.IndexOf</a:t>
            </a:r>
            <a:r>
              <a:rPr lang="en-US" dirty="0"/>
              <a:t>(</a:t>
            </a:r>
            <a:r>
              <a:rPr lang="en-US" dirty="0" err="1"/>
              <a:t>candidate.Values</a:t>
            </a:r>
            <a:r>
              <a:rPr lang="en-US" dirty="0"/>
              <a:t>, 0.1) &gt; -1;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retrieveSensorReadoutNative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results = </a:t>
            </a:r>
            <a:r>
              <a:rPr lang="en-US" dirty="0" err="1"/>
              <a:t>db.Query</a:t>
            </a:r>
            <a:r>
              <a:rPr lang="en-US" dirty="0"/>
              <a:t>(new </a:t>
            </a:r>
            <a:r>
              <a:rPr lang="en-US" dirty="0" err="1"/>
              <a:t>RetrieveSensorReadoutPredicate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(results); 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184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/>
              <a:t>Вот как можно найти машины с определенными показаниями датчиков</a:t>
            </a:r>
            <a:r>
              <a:rPr lang="en-US" sz="2200" dirty="0" smtClean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public </a:t>
            </a:r>
            <a:r>
              <a:rPr lang="en-US" sz="2200" dirty="0"/>
              <a:t>class </a:t>
            </a:r>
            <a:r>
              <a:rPr lang="en-US" sz="2200" dirty="0" err="1"/>
              <a:t>RetrieveCarPredicate</a:t>
            </a:r>
            <a:r>
              <a:rPr lang="en-US" sz="2200" dirty="0"/>
              <a:t> : Predicate</a:t>
            </a:r>
          </a:p>
          <a:p>
            <a:pPr marL="0" indent="0">
              <a:buNone/>
            </a:pPr>
            <a:r>
              <a:rPr lang="en-US" sz="2200" dirty="0" smtClean="0"/>
              <a:t>{    </a:t>
            </a:r>
            <a:r>
              <a:rPr lang="en-US" sz="2200" dirty="0"/>
              <a:t>public bool Match(Car car)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smtClean="0"/>
              <a:t>{        </a:t>
            </a:r>
            <a:r>
              <a:rPr lang="en-US" sz="2200" dirty="0" err="1"/>
              <a:t>foreach</a:t>
            </a:r>
            <a:r>
              <a:rPr lang="en-US" sz="2200" dirty="0"/>
              <a:t> (</a:t>
            </a:r>
            <a:r>
              <a:rPr lang="en-US" sz="2200" dirty="0" err="1"/>
              <a:t>SensorReadout</a:t>
            </a:r>
            <a:r>
              <a:rPr lang="en-US" sz="2200" dirty="0"/>
              <a:t> sensor in </a:t>
            </a:r>
            <a:r>
              <a:rPr lang="en-US" sz="2200" dirty="0" err="1"/>
              <a:t>car.History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smtClean="0"/>
              <a:t>{            </a:t>
            </a:r>
            <a:r>
              <a:rPr lang="en-US" sz="2200" dirty="0"/>
              <a:t>if (</a:t>
            </a:r>
            <a:r>
              <a:rPr lang="en-US" sz="2200" dirty="0" err="1"/>
              <a:t>Array.IndexOf</a:t>
            </a:r>
            <a:r>
              <a:rPr lang="en-US" sz="2200" dirty="0"/>
              <a:t>(</a:t>
            </a:r>
            <a:r>
              <a:rPr lang="en-US" sz="2200" dirty="0" err="1"/>
              <a:t>sensor.Values</a:t>
            </a:r>
            <a:r>
              <a:rPr lang="en-US" sz="2200" dirty="0"/>
              <a:t>, 0.3) &gt; -1</a:t>
            </a:r>
          </a:p>
          <a:p>
            <a:pPr marL="0" indent="0">
              <a:buNone/>
            </a:pPr>
            <a:r>
              <a:rPr lang="en-US" sz="2200" dirty="0"/>
              <a:t>                &amp;&amp; </a:t>
            </a:r>
            <a:r>
              <a:rPr lang="en-US" sz="2200" dirty="0" err="1"/>
              <a:t>Array.IndexOf</a:t>
            </a:r>
            <a:r>
              <a:rPr lang="en-US" sz="2200" dirty="0"/>
              <a:t>(</a:t>
            </a:r>
            <a:r>
              <a:rPr lang="en-US" sz="2200" dirty="0" err="1"/>
              <a:t>sensor.Values</a:t>
            </a:r>
            <a:r>
              <a:rPr lang="en-US" sz="2200" dirty="0"/>
              <a:t>, 0.1) &gt; -1)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smtClean="0"/>
              <a:t>          </a:t>
            </a:r>
            <a:r>
              <a:rPr lang="en-US" sz="2200" dirty="0"/>
              <a:t>return true; 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smtClean="0"/>
              <a:t>        </a:t>
            </a: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        return false</a:t>
            </a:r>
            <a:r>
              <a:rPr lang="en-US" sz="2200" dirty="0" smtClean="0"/>
              <a:t>;    }}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// </a:t>
            </a:r>
            <a:r>
              <a:rPr lang="en-US" sz="2200" dirty="0" err="1"/>
              <a:t>retrieveCarNative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IObjectSet</a:t>
            </a:r>
            <a:r>
              <a:rPr lang="en-US" sz="2200" dirty="0"/>
              <a:t> results = </a:t>
            </a:r>
            <a:r>
              <a:rPr lang="en-US" sz="2200" dirty="0" err="1"/>
              <a:t>db.Query</a:t>
            </a:r>
            <a:r>
              <a:rPr lang="en-US" sz="2200" dirty="0"/>
              <a:t>(new </a:t>
            </a:r>
            <a:r>
              <a:rPr lang="en-US" sz="2200" dirty="0" err="1"/>
              <a:t>RetrieveCarPredicate</a:t>
            </a:r>
            <a:r>
              <a:rPr lang="en-US" sz="2200" dirty="0"/>
              <a:t>());</a:t>
            </a:r>
          </a:p>
          <a:p>
            <a:pPr marL="0" indent="0">
              <a:buNone/>
            </a:pPr>
            <a:r>
              <a:rPr lang="en-US" sz="2200" dirty="0" err="1"/>
              <a:t>ListResult</a:t>
            </a:r>
            <a:r>
              <a:rPr lang="en-US" sz="2200" dirty="0"/>
              <a:t>(results); 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035692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 </a:t>
            </a:r>
            <a:r>
              <a:rPr lang="en-US" dirty="0" smtClean="0"/>
              <a:t>SODA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Работа с массивами и коллекциями аналогична предыдущему примеру</a:t>
            </a:r>
            <a:r>
              <a:rPr lang="en-US" dirty="0" smtClean="0"/>
              <a:t>. </a:t>
            </a:r>
            <a:r>
              <a:rPr lang="ru-RU" dirty="0" smtClean="0"/>
              <a:t>Вначале выберем только показания датчиков с определенными значениями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retrieveSensorReadoutQuery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SensorReadout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</a:t>
            </a:r>
            <a:r>
              <a:rPr lang="en-US" dirty="0" err="1"/>
              <a:t>valueQuery</a:t>
            </a:r>
            <a:r>
              <a:rPr lang="en-US" dirty="0"/>
              <a:t> = </a:t>
            </a:r>
            <a:r>
              <a:rPr lang="en-US" dirty="0" err="1"/>
              <a:t>query.Descend</a:t>
            </a:r>
            <a:r>
              <a:rPr lang="en-US" dirty="0"/>
              <a:t>("_values");</a:t>
            </a:r>
          </a:p>
          <a:p>
            <a:pPr marL="0" indent="0">
              <a:buNone/>
            </a:pPr>
            <a:r>
              <a:rPr lang="en-US" dirty="0" err="1"/>
              <a:t>valueQuery.Constrain</a:t>
            </a:r>
            <a:r>
              <a:rPr lang="en-US" dirty="0"/>
              <a:t>(0.3);</a:t>
            </a:r>
          </a:p>
          <a:p>
            <a:pPr marL="0" indent="0">
              <a:buNone/>
            </a:pPr>
            <a:r>
              <a:rPr lang="en-US" dirty="0" err="1"/>
              <a:t>valueQuery.Constrain</a:t>
            </a:r>
            <a:r>
              <a:rPr lang="en-US" dirty="0"/>
              <a:t>(0.1);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results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(results); 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8423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Затем выведем машины с соответствующими показаниями датчиков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retrieveCarQuery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(Car));</a:t>
            </a:r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</a:t>
            </a:r>
            <a:r>
              <a:rPr lang="en-US" dirty="0" err="1"/>
              <a:t>historyQuery</a:t>
            </a:r>
            <a:r>
              <a:rPr lang="en-US" dirty="0"/>
              <a:t> = </a:t>
            </a:r>
            <a:r>
              <a:rPr lang="en-US" dirty="0" err="1"/>
              <a:t>query.Descend</a:t>
            </a:r>
            <a:r>
              <a:rPr lang="en-US" dirty="0"/>
              <a:t>("_history");</a:t>
            </a:r>
          </a:p>
          <a:p>
            <a:pPr marL="0" indent="0">
              <a:buNone/>
            </a:pPr>
            <a:r>
              <a:rPr lang="en-US" dirty="0" err="1"/>
              <a:t>historyQuery.Constrain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SensorReadout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</a:t>
            </a:r>
            <a:r>
              <a:rPr lang="en-US" dirty="0" err="1"/>
              <a:t>valueQuery</a:t>
            </a:r>
            <a:r>
              <a:rPr lang="en-US" dirty="0"/>
              <a:t> = </a:t>
            </a:r>
            <a:r>
              <a:rPr lang="en-US" dirty="0" err="1"/>
              <a:t>historyQuery.Descend</a:t>
            </a:r>
            <a:r>
              <a:rPr lang="en-US" dirty="0"/>
              <a:t>("_values");</a:t>
            </a:r>
          </a:p>
          <a:p>
            <a:pPr marL="0" indent="0">
              <a:buNone/>
            </a:pPr>
            <a:r>
              <a:rPr lang="en-US" dirty="0" err="1"/>
              <a:t>valueQuery.Constrain</a:t>
            </a:r>
            <a:r>
              <a:rPr lang="en-US" dirty="0"/>
              <a:t>(0.3);</a:t>
            </a:r>
          </a:p>
          <a:p>
            <a:pPr marL="0" indent="0">
              <a:buNone/>
            </a:pPr>
            <a:r>
              <a:rPr lang="en-US" dirty="0" err="1"/>
              <a:t>valueQuery.Constrain</a:t>
            </a:r>
            <a:r>
              <a:rPr lang="en-US" dirty="0"/>
              <a:t>(0.1);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results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(results);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535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Корректировка и удаление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Это также подобно предыдущему</a:t>
            </a:r>
            <a:r>
              <a:rPr lang="en-US" dirty="0" smtClean="0"/>
              <a:t>, </a:t>
            </a:r>
            <a:r>
              <a:rPr lang="ru-RU" dirty="0" smtClean="0"/>
              <a:t>только надо помнить о глубине корректировки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updateCar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IEmbeddedConfiguration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= Db4oEmbedded.NewConfiguration();</a:t>
            </a:r>
          </a:p>
          <a:p>
            <a:pPr marL="0" indent="0">
              <a:buNone/>
            </a:pPr>
            <a:r>
              <a:rPr lang="en-US" dirty="0" err="1"/>
              <a:t>config.Common.ObjectClass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(Car)).</a:t>
            </a:r>
            <a:r>
              <a:rPr lang="en-US" dirty="0" err="1"/>
              <a:t>CascadeOnUpdate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using(</a:t>
            </a:r>
            <a:r>
              <a:rPr lang="en-US" dirty="0" err="1"/>
              <a:t>IObjectContainer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Db4oEmbedded.OpenFile(</a:t>
            </a:r>
            <a:r>
              <a:rPr lang="en-US" dirty="0" err="1"/>
              <a:t>config</a:t>
            </a:r>
            <a:r>
              <a:rPr lang="en-US" dirty="0"/>
              <a:t>, </a:t>
            </a:r>
            <a:r>
              <a:rPr lang="en-US" dirty="0" err="1"/>
              <a:t>YapFileName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(new Car("BMW", null));</a:t>
            </a:r>
          </a:p>
          <a:p>
            <a:pPr marL="0" indent="0">
              <a:buNone/>
            </a:pPr>
            <a:r>
              <a:rPr lang="en-US" dirty="0"/>
              <a:t>    Car </a:t>
            </a:r>
            <a:r>
              <a:rPr lang="en-US" dirty="0" err="1"/>
              <a:t>car</a:t>
            </a:r>
            <a:r>
              <a:rPr lang="en-US" dirty="0"/>
              <a:t> = (Car)</a:t>
            </a:r>
            <a:r>
              <a:rPr lang="en-US" dirty="0" err="1"/>
              <a:t>result.Next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car.Snapshot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db.Store</a:t>
            </a:r>
            <a:r>
              <a:rPr lang="en-US" dirty="0"/>
              <a:t>(car);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RetrieveAllSensorReadout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8276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6400" dirty="0" smtClean="0"/>
              <a:t>Удаление объекта из коллекции – это тоже корректировка</a:t>
            </a: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// </a:t>
            </a:r>
            <a:r>
              <a:rPr lang="en-US" sz="6400" dirty="0" err="1"/>
              <a:t>updateCollection</a:t>
            </a:r>
            <a:endParaRPr lang="en-US" sz="6400" dirty="0"/>
          </a:p>
          <a:p>
            <a:pPr marL="0" indent="0">
              <a:buNone/>
            </a:pPr>
            <a:r>
              <a:rPr lang="en-US" sz="6400" dirty="0" err="1"/>
              <a:t>IEmbeddedConfiguration</a:t>
            </a:r>
            <a:r>
              <a:rPr lang="en-US" sz="6400" dirty="0"/>
              <a:t> </a:t>
            </a:r>
            <a:r>
              <a:rPr lang="en-US" sz="6400" dirty="0" err="1"/>
              <a:t>config</a:t>
            </a:r>
            <a:r>
              <a:rPr lang="en-US" sz="6400" dirty="0"/>
              <a:t> = Db4oEmbedded.NewConfiguration();</a:t>
            </a:r>
          </a:p>
          <a:p>
            <a:pPr marL="0" indent="0">
              <a:buNone/>
            </a:pPr>
            <a:r>
              <a:rPr lang="en-US" sz="6400" dirty="0" err="1"/>
              <a:t>config.Common.ObjectClass</a:t>
            </a:r>
            <a:r>
              <a:rPr lang="en-US" sz="6400" dirty="0"/>
              <a:t>(</a:t>
            </a:r>
            <a:r>
              <a:rPr lang="en-US" sz="6400" dirty="0" err="1"/>
              <a:t>typeof</a:t>
            </a:r>
            <a:r>
              <a:rPr lang="en-US" sz="6400" dirty="0"/>
              <a:t>(Car)).</a:t>
            </a:r>
            <a:r>
              <a:rPr lang="en-US" sz="6400" dirty="0" err="1"/>
              <a:t>CascadeOnUpdate</a:t>
            </a:r>
            <a:r>
              <a:rPr lang="en-US" sz="6400" dirty="0"/>
              <a:t>(true);</a:t>
            </a:r>
          </a:p>
          <a:p>
            <a:pPr marL="0" indent="0">
              <a:buNone/>
            </a:pPr>
            <a:r>
              <a:rPr lang="en-US" sz="6400" dirty="0"/>
              <a:t>using(</a:t>
            </a:r>
            <a:r>
              <a:rPr lang="en-US" sz="6400" dirty="0" err="1"/>
              <a:t>IObjectContainer</a:t>
            </a:r>
            <a:r>
              <a:rPr lang="en-US" sz="6400" dirty="0"/>
              <a:t> </a:t>
            </a:r>
            <a:r>
              <a:rPr lang="en-US" sz="6400" dirty="0" err="1"/>
              <a:t>db</a:t>
            </a:r>
            <a:r>
              <a:rPr lang="en-US" sz="6400" dirty="0"/>
              <a:t> = Db4oEmbedded.OpenFile(</a:t>
            </a:r>
            <a:r>
              <a:rPr lang="en-US" sz="6400" dirty="0" err="1"/>
              <a:t>config</a:t>
            </a:r>
            <a:r>
              <a:rPr lang="en-US" sz="6400" dirty="0"/>
              <a:t>, </a:t>
            </a:r>
            <a:r>
              <a:rPr lang="en-US" sz="6400" dirty="0" err="1"/>
              <a:t>YapFileName</a:t>
            </a:r>
            <a:r>
              <a:rPr lang="en-US" sz="6400" dirty="0"/>
              <a:t>))</a:t>
            </a:r>
          </a:p>
          <a:p>
            <a:pPr marL="0" indent="0">
              <a:buNone/>
            </a:pPr>
            <a:r>
              <a:rPr lang="en-US" sz="6400" dirty="0" smtClean="0"/>
              <a:t>{    </a:t>
            </a:r>
            <a:r>
              <a:rPr lang="en-US" sz="6400" dirty="0" err="1"/>
              <a:t>IQuery</a:t>
            </a:r>
            <a:r>
              <a:rPr lang="en-US" sz="6400" dirty="0"/>
              <a:t> query = </a:t>
            </a:r>
            <a:r>
              <a:rPr lang="en-US" sz="6400" dirty="0" err="1"/>
              <a:t>db.Query</a:t>
            </a:r>
            <a:r>
              <a:rPr lang="en-US" sz="6400" dirty="0"/>
              <a:t>();</a:t>
            </a:r>
          </a:p>
          <a:p>
            <a:pPr marL="0" indent="0">
              <a:buNone/>
            </a:pPr>
            <a:r>
              <a:rPr lang="en-US" sz="6400" dirty="0"/>
              <a:t>    </a:t>
            </a:r>
            <a:r>
              <a:rPr lang="en-US" sz="6400" dirty="0" err="1"/>
              <a:t>query.Constrain</a:t>
            </a:r>
            <a:r>
              <a:rPr lang="en-US" sz="6400" dirty="0"/>
              <a:t>(</a:t>
            </a:r>
            <a:r>
              <a:rPr lang="en-US" sz="6400" dirty="0" err="1"/>
              <a:t>typeof</a:t>
            </a:r>
            <a:r>
              <a:rPr lang="en-US" sz="6400" dirty="0"/>
              <a:t> (Car));</a:t>
            </a:r>
          </a:p>
          <a:p>
            <a:pPr marL="0" indent="0">
              <a:buNone/>
            </a:pPr>
            <a:r>
              <a:rPr lang="en-US" sz="6400" dirty="0"/>
              <a:t>    </a:t>
            </a:r>
            <a:r>
              <a:rPr lang="en-US" sz="6400" dirty="0" err="1"/>
              <a:t>IObjectSet</a:t>
            </a:r>
            <a:r>
              <a:rPr lang="en-US" sz="6400" dirty="0"/>
              <a:t> result = </a:t>
            </a:r>
            <a:r>
              <a:rPr lang="en-US" sz="6400" dirty="0" err="1"/>
              <a:t>query.Descend</a:t>
            </a:r>
            <a:r>
              <a:rPr lang="en-US" sz="6400" dirty="0"/>
              <a:t>("_history").Execute();</a:t>
            </a:r>
          </a:p>
          <a:p>
            <a:pPr marL="0" indent="0">
              <a:buNone/>
            </a:pPr>
            <a:r>
              <a:rPr lang="en-US" sz="6400" dirty="0"/>
              <a:t>    </a:t>
            </a:r>
            <a:r>
              <a:rPr lang="en-US" sz="6400" dirty="0" err="1"/>
              <a:t>IList</a:t>
            </a:r>
            <a:r>
              <a:rPr lang="en-US" sz="6400" dirty="0"/>
              <a:t> history = (</a:t>
            </a:r>
            <a:r>
              <a:rPr lang="en-US" sz="6400" dirty="0" err="1"/>
              <a:t>IList</a:t>
            </a:r>
            <a:r>
              <a:rPr lang="en-US" sz="6400" dirty="0"/>
              <a:t>) </a:t>
            </a:r>
            <a:r>
              <a:rPr lang="en-US" sz="6400" dirty="0" err="1"/>
              <a:t>result.Next</a:t>
            </a:r>
            <a:r>
              <a:rPr lang="en-US" sz="6400" dirty="0"/>
              <a:t>();</a:t>
            </a:r>
          </a:p>
          <a:p>
            <a:pPr marL="0" indent="0">
              <a:buNone/>
            </a:pPr>
            <a:r>
              <a:rPr lang="en-US" sz="6400" dirty="0"/>
              <a:t>    </a:t>
            </a:r>
            <a:r>
              <a:rPr lang="en-US" sz="6400" dirty="0" err="1"/>
              <a:t>history.RemoveAt</a:t>
            </a:r>
            <a:r>
              <a:rPr lang="en-US" sz="6400" dirty="0"/>
              <a:t>(0);</a:t>
            </a:r>
          </a:p>
          <a:p>
            <a:pPr marL="0" indent="0">
              <a:buNone/>
            </a:pPr>
            <a:r>
              <a:rPr lang="en-US" sz="6400" dirty="0"/>
              <a:t>    </a:t>
            </a:r>
            <a:r>
              <a:rPr lang="en-US" sz="6400" dirty="0" err="1"/>
              <a:t>db.Store</a:t>
            </a:r>
            <a:r>
              <a:rPr lang="en-US" sz="6400" dirty="0"/>
              <a:t>(history);</a:t>
            </a:r>
          </a:p>
          <a:p>
            <a:pPr marL="0" indent="0">
              <a:buNone/>
            </a:pPr>
            <a:r>
              <a:rPr lang="en-US" sz="6400" dirty="0"/>
              <a:t>    Car proto = new Car(null, null);</a:t>
            </a:r>
          </a:p>
          <a:p>
            <a:pPr marL="0" indent="0">
              <a:buNone/>
            </a:pPr>
            <a:r>
              <a:rPr lang="en-US" sz="6400" dirty="0"/>
              <a:t>    result = </a:t>
            </a:r>
            <a:r>
              <a:rPr lang="en-US" sz="6400" dirty="0" err="1"/>
              <a:t>db.QueryByExample</a:t>
            </a:r>
            <a:r>
              <a:rPr lang="en-US" sz="6400" dirty="0"/>
              <a:t>(proto);</a:t>
            </a:r>
          </a:p>
          <a:p>
            <a:pPr marL="0" indent="0">
              <a:buNone/>
            </a:pPr>
            <a:r>
              <a:rPr lang="en-US" sz="6400" dirty="0"/>
              <a:t>    </a:t>
            </a:r>
            <a:r>
              <a:rPr lang="en-US" sz="6400" dirty="0" err="1"/>
              <a:t>foreach</a:t>
            </a:r>
            <a:r>
              <a:rPr lang="en-US" sz="6400" dirty="0"/>
              <a:t> (Car </a:t>
            </a:r>
            <a:r>
              <a:rPr lang="en-US" sz="6400" dirty="0" err="1"/>
              <a:t>car</a:t>
            </a:r>
            <a:r>
              <a:rPr lang="en-US" sz="6400" dirty="0"/>
              <a:t> in result)</a:t>
            </a:r>
          </a:p>
          <a:p>
            <a:pPr marL="0" indent="0">
              <a:buNone/>
            </a:pPr>
            <a:r>
              <a:rPr lang="en-US" sz="6400" dirty="0"/>
              <a:t>    </a:t>
            </a:r>
            <a:r>
              <a:rPr lang="en-US" sz="6400" dirty="0" smtClean="0"/>
              <a:t>{        </a:t>
            </a:r>
            <a:r>
              <a:rPr lang="en-US" sz="6400" dirty="0" err="1"/>
              <a:t>foreach</a:t>
            </a:r>
            <a:r>
              <a:rPr lang="en-US" sz="6400" dirty="0"/>
              <a:t> (object readout in </a:t>
            </a:r>
            <a:r>
              <a:rPr lang="en-US" sz="6400" dirty="0" err="1"/>
              <a:t>car.History</a:t>
            </a:r>
            <a:r>
              <a:rPr lang="en-US" sz="6400" dirty="0"/>
              <a:t>)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smtClean="0"/>
              <a:t>{            </a:t>
            </a:r>
            <a:r>
              <a:rPr lang="en-US" sz="6400" dirty="0" err="1"/>
              <a:t>Console.WriteLine</a:t>
            </a:r>
            <a:r>
              <a:rPr lang="en-US" sz="6400" dirty="0"/>
              <a:t>(readout</a:t>
            </a:r>
            <a:r>
              <a:rPr lang="en-US" sz="6400" dirty="0" smtClean="0"/>
              <a:t>);        }    }} </a:t>
            </a:r>
            <a:endParaRPr lang="en-US" sz="6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7155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Удаление всех объектов из БД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deleteAll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IEmbeddedConfiguration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= Db4oEmbedded.NewConfiguration();</a:t>
            </a:r>
          </a:p>
          <a:p>
            <a:pPr marL="0" indent="0">
              <a:buNone/>
            </a:pPr>
            <a:r>
              <a:rPr lang="en-US" dirty="0" err="1"/>
              <a:t>config.Common.ObjectClass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(Car)).</a:t>
            </a:r>
            <a:r>
              <a:rPr lang="en-US" dirty="0" err="1"/>
              <a:t>CascadeOnDelete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using(</a:t>
            </a:r>
            <a:r>
              <a:rPr lang="en-US" dirty="0" err="1"/>
              <a:t>IObjectContainer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Db4oEmbedded.OpenFile(</a:t>
            </a:r>
            <a:r>
              <a:rPr lang="en-US" dirty="0" err="1"/>
              <a:t>config</a:t>
            </a:r>
            <a:r>
              <a:rPr lang="en-US" dirty="0"/>
              <a:t>, </a:t>
            </a:r>
            <a:r>
              <a:rPr lang="en-US" dirty="0" err="1"/>
              <a:t>YapFileName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(new Car(null, null));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 (object car in result)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db.Delete</a:t>
            </a:r>
            <a:r>
              <a:rPr lang="en-US" dirty="0"/>
              <a:t>(car);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IObjectSet</a:t>
            </a:r>
            <a:r>
              <a:rPr lang="en-US" dirty="0"/>
              <a:t> readouts = </a:t>
            </a:r>
            <a:r>
              <a:rPr lang="en-US" dirty="0" err="1"/>
              <a:t>db.QueryByExample</a:t>
            </a:r>
            <a:r>
              <a:rPr lang="en-US" dirty="0"/>
              <a:t>(new </a:t>
            </a:r>
            <a:r>
              <a:rPr lang="en-US" dirty="0" err="1"/>
              <a:t>SensorReadout</a:t>
            </a:r>
            <a:r>
              <a:rPr lang="en-US" dirty="0"/>
              <a:t>(null, </a:t>
            </a:r>
            <a:r>
              <a:rPr lang="en-US" dirty="0" err="1"/>
              <a:t>DateTime.MinValue</a:t>
            </a:r>
            <a:r>
              <a:rPr lang="en-US" dirty="0"/>
              <a:t>, null));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 (object readout in readouts)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db.Delete</a:t>
            </a:r>
            <a:r>
              <a:rPr lang="en-US" dirty="0"/>
              <a:t>(readout);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3369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с методами </a:t>
            </a:r>
            <a:r>
              <a:rPr lang="en-US" dirty="0" smtClean="0"/>
              <a:t>CUD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900" dirty="0"/>
              <a:t>public class tour</a:t>
            </a:r>
          </a:p>
          <a:p>
            <a:pPr marL="0" indent="0">
              <a:buNone/>
            </a:pPr>
            <a:r>
              <a:rPr lang="en-US" sz="4900" dirty="0"/>
              <a:t>    {</a:t>
            </a:r>
          </a:p>
          <a:p>
            <a:pPr marL="0" indent="0">
              <a:buNone/>
            </a:pPr>
            <a:r>
              <a:rPr lang="en-US" sz="4900" dirty="0"/>
              <a:t>        string name;</a:t>
            </a:r>
          </a:p>
          <a:p>
            <a:pPr marL="0" indent="0">
              <a:buNone/>
            </a:pPr>
            <a:r>
              <a:rPr lang="en-US" sz="4900" dirty="0"/>
              <a:t>        double price;</a:t>
            </a:r>
          </a:p>
          <a:p>
            <a:pPr marL="0" indent="0">
              <a:buNone/>
            </a:pPr>
            <a:r>
              <a:rPr lang="en-US" sz="4900" dirty="0"/>
              <a:t>        public string Name</a:t>
            </a:r>
          </a:p>
          <a:p>
            <a:pPr marL="0" indent="0">
              <a:buNone/>
            </a:pPr>
            <a:r>
              <a:rPr lang="en-US" sz="4900" dirty="0"/>
              <a:t>        {</a:t>
            </a:r>
          </a:p>
          <a:p>
            <a:pPr marL="0" indent="0">
              <a:buNone/>
            </a:pPr>
            <a:r>
              <a:rPr lang="en-US" sz="4900" dirty="0"/>
              <a:t>            get { return name; }</a:t>
            </a:r>
          </a:p>
          <a:p>
            <a:pPr marL="0" indent="0">
              <a:buNone/>
            </a:pPr>
            <a:r>
              <a:rPr lang="en-US" sz="4900" dirty="0"/>
              <a:t>            set { name = value; }</a:t>
            </a:r>
          </a:p>
          <a:p>
            <a:pPr marL="0" indent="0">
              <a:buNone/>
            </a:pPr>
            <a:r>
              <a:rPr lang="en-US" sz="4900" dirty="0"/>
              <a:t>        }</a:t>
            </a:r>
          </a:p>
          <a:p>
            <a:pPr marL="0" indent="0">
              <a:buNone/>
            </a:pPr>
            <a:r>
              <a:rPr lang="en-US" sz="4900" dirty="0"/>
              <a:t>        public double Price</a:t>
            </a:r>
          </a:p>
          <a:p>
            <a:pPr marL="0" indent="0">
              <a:buNone/>
            </a:pPr>
            <a:r>
              <a:rPr lang="en-US" sz="4900" dirty="0"/>
              <a:t>        {</a:t>
            </a:r>
          </a:p>
          <a:p>
            <a:pPr marL="0" indent="0">
              <a:buNone/>
            </a:pPr>
            <a:r>
              <a:rPr lang="en-US" sz="4900" dirty="0"/>
              <a:t>            get { return price; }</a:t>
            </a:r>
          </a:p>
          <a:p>
            <a:pPr marL="0" indent="0">
              <a:buNone/>
            </a:pPr>
            <a:r>
              <a:rPr lang="en-US" sz="4900" dirty="0"/>
              <a:t>            set { price = value; }</a:t>
            </a:r>
          </a:p>
          <a:p>
            <a:pPr marL="0" indent="0">
              <a:buNone/>
            </a:pPr>
            <a:r>
              <a:rPr lang="en-US" sz="4900" dirty="0"/>
              <a:t>        }</a:t>
            </a:r>
          </a:p>
          <a:p>
            <a:pPr marL="0" indent="0">
              <a:buNone/>
            </a:pPr>
            <a:r>
              <a:rPr lang="en-US" sz="4900" dirty="0"/>
              <a:t>         </a:t>
            </a:r>
          </a:p>
          <a:p>
            <a:pPr marL="0" indent="0">
              <a:buNone/>
            </a:pPr>
            <a:r>
              <a:rPr lang="en-US" sz="4900" dirty="0"/>
              <a:t>        public tour(string </a:t>
            </a:r>
            <a:r>
              <a:rPr lang="en-US" sz="4900" dirty="0" err="1"/>
              <a:t>aname</a:t>
            </a:r>
            <a:r>
              <a:rPr lang="en-US" sz="4900" dirty="0"/>
              <a:t>, double </a:t>
            </a:r>
            <a:r>
              <a:rPr lang="en-US" sz="4900" dirty="0" err="1"/>
              <a:t>aprice</a:t>
            </a:r>
            <a:r>
              <a:rPr lang="en-US" sz="4900" dirty="0"/>
              <a:t>)</a:t>
            </a:r>
          </a:p>
          <a:p>
            <a:pPr marL="0" indent="0">
              <a:buNone/>
            </a:pPr>
            <a:r>
              <a:rPr lang="en-US" sz="4900" dirty="0"/>
              <a:t>        { Name = </a:t>
            </a:r>
            <a:r>
              <a:rPr lang="en-US" sz="4900" dirty="0" err="1"/>
              <a:t>aname</a:t>
            </a:r>
            <a:r>
              <a:rPr lang="en-US" sz="4900" dirty="0"/>
              <a:t>; Price = </a:t>
            </a:r>
            <a:r>
              <a:rPr lang="en-US" sz="4900" dirty="0" err="1"/>
              <a:t>aprice</a:t>
            </a:r>
            <a:r>
              <a:rPr lang="en-US" sz="4900" dirty="0"/>
              <a:t>;  }</a:t>
            </a:r>
          </a:p>
          <a:p>
            <a:pPr marL="0" indent="0">
              <a:buNone/>
            </a:pPr>
            <a:r>
              <a:rPr lang="en-US" sz="4900" dirty="0"/>
              <a:t>        public override string </a:t>
            </a:r>
            <a:r>
              <a:rPr lang="en-US" sz="4900" dirty="0" err="1"/>
              <a:t>ToString</a:t>
            </a:r>
            <a:r>
              <a:rPr lang="en-US" sz="4900" dirty="0"/>
              <a:t>()</a:t>
            </a:r>
          </a:p>
          <a:p>
            <a:pPr marL="0" indent="0">
              <a:buNone/>
            </a:pPr>
            <a:r>
              <a:rPr lang="en-US" sz="4900" dirty="0"/>
              <a:t>        {</a:t>
            </a:r>
          </a:p>
          <a:p>
            <a:pPr marL="0" indent="0">
              <a:buNone/>
            </a:pPr>
            <a:r>
              <a:rPr lang="en-US" sz="4900" dirty="0"/>
              <a:t>            string X;</a:t>
            </a:r>
          </a:p>
          <a:p>
            <a:pPr marL="0" indent="0">
              <a:buNone/>
            </a:pPr>
            <a:r>
              <a:rPr lang="en-US" sz="4900" dirty="0"/>
              <a:t>            X = Name + " " + </a:t>
            </a:r>
            <a:r>
              <a:rPr lang="en-US" sz="4900" dirty="0" err="1"/>
              <a:t>Convert.ToString</a:t>
            </a:r>
            <a:r>
              <a:rPr lang="en-US" sz="4900" dirty="0"/>
              <a:t>(Price);</a:t>
            </a:r>
          </a:p>
          <a:p>
            <a:pPr marL="0" indent="0">
              <a:buNone/>
            </a:pPr>
            <a:r>
              <a:rPr lang="en-US" sz="4900" dirty="0"/>
              <a:t>            return X;</a:t>
            </a:r>
          </a:p>
          <a:p>
            <a:pPr marL="0" indent="0">
              <a:buNone/>
            </a:pPr>
            <a:r>
              <a:rPr lang="en-US" sz="4900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5522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Add_tour</a:t>
            </a:r>
            <a:r>
              <a:rPr lang="en-US" dirty="0"/>
              <a:t>(string name, double price)</a:t>
            </a:r>
          </a:p>
          <a:p>
            <a:pPr marL="0" indent="0">
              <a:buNone/>
            </a:pPr>
            <a:r>
              <a:rPr lang="en-US" dirty="0"/>
              <a:t>        { tour t = new tour(name, price);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Global.db.Store</a:t>
            </a:r>
            <a:r>
              <a:rPr lang="en-US" dirty="0"/>
              <a:t>(t);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void </a:t>
            </a:r>
            <a:r>
              <a:rPr lang="en-US" dirty="0" err="1"/>
              <a:t>Upd_tour</a:t>
            </a:r>
            <a:r>
              <a:rPr lang="en-US" dirty="0"/>
              <a:t>(string </a:t>
            </a:r>
            <a:r>
              <a:rPr lang="en-US" dirty="0" err="1"/>
              <a:t>name,string</a:t>
            </a:r>
            <a:r>
              <a:rPr lang="en-US" dirty="0"/>
              <a:t> </a:t>
            </a:r>
            <a:r>
              <a:rPr lang="en-US" dirty="0" err="1"/>
              <a:t>new_name</a:t>
            </a:r>
            <a:r>
              <a:rPr lang="en-US" dirty="0"/>
              <a:t>, double  </a:t>
            </a:r>
            <a:r>
              <a:rPr lang="en-US" dirty="0" err="1"/>
              <a:t>new_price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Global.db.QueryByExample</a:t>
            </a:r>
            <a:r>
              <a:rPr lang="en-US" dirty="0"/>
              <a:t>(new tour(name, 0));</a:t>
            </a:r>
          </a:p>
          <a:p>
            <a:pPr marL="0" indent="0">
              <a:buNone/>
            </a:pPr>
            <a:r>
              <a:rPr lang="en-US" dirty="0"/>
              <a:t>            tour found = (tour)</a:t>
            </a:r>
            <a:r>
              <a:rPr lang="en-US" dirty="0" err="1"/>
              <a:t>result.Next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found.Name</a:t>
            </a:r>
            <a:r>
              <a:rPr lang="en-US" dirty="0"/>
              <a:t> = </a:t>
            </a:r>
            <a:r>
              <a:rPr lang="en-US" dirty="0" err="1"/>
              <a:t>new_name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found.Price</a:t>
            </a:r>
            <a:r>
              <a:rPr lang="en-US" dirty="0"/>
              <a:t> = </a:t>
            </a:r>
            <a:r>
              <a:rPr lang="en-US" dirty="0" err="1"/>
              <a:t>new_price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Global.db.Store</a:t>
            </a:r>
            <a:r>
              <a:rPr lang="en-US" dirty="0"/>
              <a:t>(found);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void </a:t>
            </a:r>
            <a:r>
              <a:rPr lang="en-US" dirty="0" err="1"/>
              <a:t>Del_tour</a:t>
            </a:r>
            <a:r>
              <a:rPr lang="en-US" dirty="0"/>
              <a:t>(string name)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Global.db.QueryByExample</a:t>
            </a:r>
            <a:r>
              <a:rPr lang="en-US" dirty="0"/>
              <a:t>(new tour(name, 0));</a:t>
            </a:r>
          </a:p>
          <a:p>
            <a:pPr marL="0" indent="0">
              <a:buNone/>
            </a:pPr>
            <a:r>
              <a:rPr lang="en-US" dirty="0"/>
              <a:t>            tour found = (tour)</a:t>
            </a:r>
            <a:r>
              <a:rPr lang="en-US" dirty="0" err="1"/>
              <a:t>result.Next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Global.db.Delete</a:t>
            </a:r>
            <a:r>
              <a:rPr lang="en-US" dirty="0"/>
              <a:t>(found);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46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Рассмотрим построение запросов db4o.</a:t>
            </a:r>
          </a:p>
          <a:p>
            <a:pPr marL="0" indent="0">
              <a:buNone/>
            </a:pPr>
            <a:r>
              <a:rPr lang="ru-RU" dirty="0" smtClean="0"/>
              <a:t>В этом примере рассмотрим </a:t>
            </a:r>
            <a:r>
              <a:rPr lang="ru-RU" dirty="0" err="1" smtClean="0"/>
              <a:t>Query</a:t>
            </a:r>
            <a:r>
              <a:rPr lang="ru-RU" dirty="0" smtClean="0"/>
              <a:t> </a:t>
            </a:r>
            <a:r>
              <a:rPr lang="ru-RU" dirty="0" err="1" smtClean="0"/>
              <a:t>by</a:t>
            </a:r>
            <a:r>
              <a:rPr lang="ru-RU" dirty="0" smtClean="0"/>
              <a:t> </a:t>
            </a:r>
            <a:r>
              <a:rPr lang="ru-RU" dirty="0" err="1" smtClean="0"/>
              <a:t>Example</a:t>
            </a:r>
            <a:r>
              <a:rPr lang="ru-RU" dirty="0" smtClean="0"/>
              <a:t> (QBE). При этом создается объект-прототип, чтобы использовать его как пример того, что мы хотим просмотреть. db4o просмотрит все объекты указанного типа, которые содержат те же значения полей, что и пример. Результаты будут возвращены как экземпляр </a:t>
            </a:r>
            <a:r>
              <a:rPr lang="ru-RU" dirty="0" err="1" smtClean="0"/>
              <a:t>IObjectSet</a:t>
            </a:r>
            <a:r>
              <a:rPr lang="ru-RU" dirty="0" smtClean="0"/>
              <a:t>. Используем удобный метод </a:t>
            </a:r>
            <a:r>
              <a:rPr lang="ru-RU" dirty="0" err="1" smtClean="0"/>
              <a:t>ListResult</a:t>
            </a:r>
            <a:r>
              <a:rPr lang="ru-RU" dirty="0" smtClean="0"/>
              <a:t>() для отображения содержимого результата </a:t>
            </a:r>
            <a:r>
              <a:rPr lang="ru-RU" dirty="0" err="1" smtClean="0"/>
              <a:t>IObjectSet</a:t>
            </a:r>
            <a:r>
              <a:rPr lang="ru-RU" dirty="0" smtClean="0"/>
              <a:t> 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3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public class Global</a:t>
            </a:r>
          </a:p>
          <a:p>
            <a:pPr marL="0" indent="0">
              <a:buNone/>
            </a:pPr>
            <a:r>
              <a:rPr lang="en-US" dirty="0"/>
              <a:t>    { static public string </a:t>
            </a:r>
            <a:r>
              <a:rPr lang="en-US" dirty="0" err="1"/>
              <a:t>YapFileName</a:t>
            </a:r>
            <a:r>
              <a:rPr lang="en-US" dirty="0"/>
              <a:t> ="</a:t>
            </a:r>
            <a:r>
              <a:rPr lang="en-US" dirty="0" err="1"/>
              <a:t>tour.yap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  static public </a:t>
            </a:r>
            <a:r>
              <a:rPr lang="en-US" dirty="0" err="1"/>
              <a:t>IObjectContainer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Db4oEmbedded.OpenFile(</a:t>
            </a:r>
            <a:r>
              <a:rPr lang="en-US" dirty="0" err="1"/>
              <a:t>YapFileName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0134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6400" dirty="0"/>
          </a:p>
          <a:p>
            <a:pPr marL="0" indent="0">
              <a:buNone/>
            </a:pPr>
            <a:r>
              <a:rPr lang="ru-RU" sz="6400" dirty="0" smtClean="0"/>
              <a:t>Создадим различные виды датчиков</a:t>
            </a:r>
            <a:r>
              <a:rPr lang="en-US" sz="6400" dirty="0" smtClean="0"/>
              <a:t>.</a:t>
            </a: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 smtClean="0"/>
              <a:t>public </a:t>
            </a:r>
            <a:r>
              <a:rPr lang="en-US" sz="6400" dirty="0"/>
              <a:t>class </a:t>
            </a:r>
            <a:r>
              <a:rPr lang="en-US" sz="6400" dirty="0" err="1"/>
              <a:t>SensorReadout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    </a:t>
            </a:r>
            <a:r>
              <a:rPr lang="en-US" sz="6400" dirty="0" smtClean="0"/>
              <a:t>{        </a:t>
            </a:r>
            <a:r>
              <a:rPr lang="en-US" sz="6400" dirty="0" err="1"/>
              <a:t>DateTime</a:t>
            </a:r>
            <a:r>
              <a:rPr lang="en-US" sz="6400" dirty="0"/>
              <a:t> _time;</a:t>
            </a:r>
          </a:p>
          <a:p>
            <a:pPr marL="0" indent="0">
              <a:buNone/>
            </a:pPr>
            <a:r>
              <a:rPr lang="en-US" sz="6400" dirty="0"/>
              <a:t>        Car _car;</a:t>
            </a:r>
          </a:p>
          <a:p>
            <a:pPr marL="0" indent="0">
              <a:buNone/>
            </a:pPr>
            <a:r>
              <a:rPr lang="en-US" sz="6400" dirty="0"/>
              <a:t>        string _description;</a:t>
            </a:r>
          </a:p>
          <a:p>
            <a:pPr marL="0" indent="0">
              <a:buNone/>
            </a:pPr>
            <a:r>
              <a:rPr lang="en-US" sz="6400" dirty="0"/>
              <a:t>     </a:t>
            </a:r>
            <a:r>
              <a:rPr lang="en-US" sz="6400" dirty="0" smtClean="0"/>
              <a:t>        </a:t>
            </a:r>
            <a:r>
              <a:rPr lang="en-US" sz="6400" dirty="0"/>
              <a:t>public </a:t>
            </a:r>
            <a:r>
              <a:rPr lang="en-US" sz="6400" dirty="0" err="1"/>
              <a:t>SensorReadout</a:t>
            </a:r>
            <a:r>
              <a:rPr lang="en-US" sz="6400" dirty="0"/>
              <a:t>(</a:t>
            </a:r>
            <a:r>
              <a:rPr lang="en-US" sz="6400" dirty="0" err="1"/>
              <a:t>DateTime</a:t>
            </a:r>
            <a:r>
              <a:rPr lang="en-US" sz="6400" dirty="0"/>
              <a:t> time, Car </a:t>
            </a:r>
            <a:r>
              <a:rPr lang="en-US" sz="6400" dirty="0" err="1"/>
              <a:t>car</a:t>
            </a:r>
            <a:r>
              <a:rPr lang="en-US" sz="6400" dirty="0"/>
              <a:t>, string description)</a:t>
            </a:r>
          </a:p>
          <a:p>
            <a:pPr marL="0" indent="0">
              <a:buNone/>
            </a:pPr>
            <a:r>
              <a:rPr lang="en-US" sz="6400" dirty="0"/>
              <a:t>        {</a:t>
            </a:r>
          </a:p>
          <a:p>
            <a:pPr marL="0" indent="0">
              <a:buNone/>
            </a:pPr>
            <a:r>
              <a:rPr lang="en-US" sz="6400" dirty="0"/>
              <a:t>            _time = time;</a:t>
            </a:r>
          </a:p>
          <a:p>
            <a:pPr marL="0" indent="0">
              <a:buNone/>
            </a:pPr>
            <a:r>
              <a:rPr lang="en-US" sz="6400" dirty="0"/>
              <a:t>            _car = car;</a:t>
            </a:r>
          </a:p>
          <a:p>
            <a:pPr marL="0" indent="0">
              <a:buNone/>
            </a:pPr>
            <a:r>
              <a:rPr lang="en-US" sz="6400" dirty="0"/>
              <a:t>            _description = description;</a:t>
            </a:r>
          </a:p>
          <a:p>
            <a:pPr marL="0" indent="0">
              <a:buNone/>
            </a:pPr>
            <a:r>
              <a:rPr lang="en-US" sz="6400" dirty="0"/>
              <a:t>        }</a:t>
            </a:r>
          </a:p>
          <a:p>
            <a:pPr marL="0" indent="0">
              <a:buNone/>
            </a:pPr>
            <a:r>
              <a:rPr lang="en-US" sz="6400" dirty="0" smtClean="0"/>
              <a:t>                </a:t>
            </a:r>
            <a:endParaRPr lang="en-US" sz="6400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2320364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public Car </a:t>
            </a:r>
            <a:r>
              <a:rPr lang="en-US" sz="1400" dirty="0" err="1"/>
              <a:t>Car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{            get            {                return _car;            }        }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smtClean="0"/>
              <a:t> </a:t>
            </a:r>
            <a:r>
              <a:rPr lang="ru-RU" sz="1400" dirty="0" smtClean="0"/>
              <a:t>   </a:t>
            </a:r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 err="1"/>
              <a:t>DateTime</a:t>
            </a:r>
            <a:r>
              <a:rPr lang="en-US" sz="1400" dirty="0"/>
              <a:t> Time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{            get            {                </a:t>
            </a:r>
            <a:r>
              <a:rPr lang="en-US" sz="1400" dirty="0"/>
              <a:t>return _time</a:t>
            </a:r>
            <a:r>
              <a:rPr lang="en-US" sz="1400" dirty="0" smtClean="0"/>
              <a:t>;            }        </a:t>
            </a: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</a:p>
          <a:p>
            <a:pPr marL="0" indent="0">
              <a:buNone/>
            </a:pPr>
            <a:r>
              <a:rPr lang="en-US" sz="1400" dirty="0"/>
              <a:t>        public string Description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{            get            {                </a:t>
            </a:r>
            <a:r>
              <a:rPr lang="en-US" sz="1400" dirty="0"/>
              <a:t>return _description</a:t>
            </a:r>
            <a:r>
              <a:rPr lang="en-US" sz="1400" dirty="0" smtClean="0"/>
              <a:t>;            }        </a:t>
            </a: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</a:p>
          <a:p>
            <a:pPr marL="0" indent="0">
              <a:buNone/>
            </a:pPr>
            <a:r>
              <a:rPr lang="en-US" sz="1400" dirty="0"/>
              <a:t>        override public string </a:t>
            </a:r>
            <a:r>
              <a:rPr lang="en-US" sz="1400" dirty="0" err="1"/>
              <a:t>ToString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{            </a:t>
            </a:r>
            <a:r>
              <a:rPr lang="en-US" sz="1400" dirty="0"/>
              <a:t>return </a:t>
            </a:r>
            <a:r>
              <a:rPr lang="en-US" sz="1400" dirty="0" err="1"/>
              <a:t>string.Format</a:t>
            </a:r>
            <a:r>
              <a:rPr lang="en-US" sz="1400" dirty="0"/>
              <a:t>("{0}:{1}:{2}", _car, _time, _description</a:t>
            </a:r>
            <a:r>
              <a:rPr lang="en-US" sz="1400" dirty="0" smtClean="0"/>
              <a:t>);        }    }}</a:t>
            </a:r>
            <a:endParaRPr lang="en-US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590931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TemperatureSensorReadout</a:t>
            </a:r>
            <a:r>
              <a:rPr lang="en-US" sz="1600" dirty="0"/>
              <a:t> : </a:t>
            </a:r>
            <a:r>
              <a:rPr lang="en-US" sz="1600" dirty="0" err="1"/>
              <a:t>SensorReadout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double _temperature;</a:t>
            </a:r>
          </a:p>
          <a:p>
            <a:pPr marL="0" indent="0">
              <a:buNone/>
            </a:pPr>
            <a:r>
              <a:rPr lang="en-US" sz="1600" dirty="0"/>
              <a:t>        public </a:t>
            </a:r>
            <a:r>
              <a:rPr lang="en-US" sz="1600" dirty="0" err="1"/>
              <a:t>TemperatureSensorReadout</a:t>
            </a:r>
            <a:r>
              <a:rPr lang="en-US" sz="1600" dirty="0"/>
              <a:t>(</a:t>
            </a:r>
            <a:r>
              <a:rPr lang="en-US" sz="1600" dirty="0" err="1"/>
              <a:t>DateTime</a:t>
            </a:r>
            <a:r>
              <a:rPr lang="en-US" sz="1600" dirty="0"/>
              <a:t> time, Car </a:t>
            </a:r>
            <a:r>
              <a:rPr lang="en-US" sz="1600" dirty="0" err="1"/>
              <a:t>car</a:t>
            </a:r>
            <a:r>
              <a:rPr lang="en-US" sz="1600" dirty="0"/>
              <a:t>, string description, double temperature)</a:t>
            </a:r>
          </a:p>
          <a:p>
            <a:pPr marL="0" indent="0">
              <a:buNone/>
            </a:pPr>
            <a:r>
              <a:rPr lang="en-US" sz="1600" dirty="0"/>
              <a:t>            : base(time, car, description)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{            </a:t>
            </a:r>
            <a:r>
              <a:rPr lang="en-US" sz="1600" dirty="0"/>
              <a:t>_temperature = temperature</a:t>
            </a:r>
            <a:r>
              <a:rPr lang="en-US" sz="1600" dirty="0" smtClean="0"/>
              <a:t>;       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  <a:p>
            <a:pPr marL="0" indent="0">
              <a:buNone/>
            </a:pPr>
            <a:r>
              <a:rPr lang="en-US" sz="1600" dirty="0"/>
              <a:t>        public double Temperature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{            get            {                </a:t>
            </a:r>
            <a:r>
              <a:rPr lang="en-US" sz="1600" dirty="0"/>
              <a:t>return _temperature</a:t>
            </a:r>
            <a:r>
              <a:rPr lang="en-US" sz="1600" dirty="0" smtClean="0"/>
              <a:t>;            }       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  <a:p>
            <a:pPr marL="0" indent="0">
              <a:buNone/>
            </a:pPr>
            <a:r>
              <a:rPr lang="en-US" sz="1600" dirty="0"/>
              <a:t>        override public string </a:t>
            </a:r>
            <a:r>
              <a:rPr lang="en-US" sz="1600" dirty="0" err="1"/>
              <a:t>ToString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{            </a:t>
            </a:r>
            <a:r>
              <a:rPr lang="en-US" sz="1600" dirty="0"/>
              <a:t>return </a:t>
            </a:r>
            <a:r>
              <a:rPr lang="en-US" sz="1600" dirty="0" err="1"/>
              <a:t>string.Format</a:t>
            </a:r>
            <a:r>
              <a:rPr lang="en-US" sz="1600" dirty="0"/>
              <a:t>("{0} temp: {1}", </a:t>
            </a:r>
            <a:r>
              <a:rPr lang="en-US" sz="1600" dirty="0" err="1"/>
              <a:t>base.ToString</a:t>
            </a:r>
            <a:r>
              <a:rPr lang="en-US" sz="1600" dirty="0"/>
              <a:t>(), _temperature);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}    }}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915478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PressureSensorReadout</a:t>
            </a:r>
            <a:r>
              <a:rPr lang="en-US" dirty="0"/>
              <a:t> : </a:t>
            </a:r>
            <a:r>
              <a:rPr lang="en-US" dirty="0" err="1"/>
              <a:t>SensorReadout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double _pressure;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PressureSensorReadout</a:t>
            </a:r>
            <a:r>
              <a:rPr lang="en-US" dirty="0"/>
              <a:t>(</a:t>
            </a:r>
            <a:r>
              <a:rPr lang="en-US" dirty="0" err="1"/>
              <a:t>DateTime</a:t>
            </a:r>
            <a:r>
              <a:rPr lang="en-US" dirty="0"/>
              <a:t> time, Car </a:t>
            </a:r>
            <a:r>
              <a:rPr lang="en-US" dirty="0" err="1"/>
              <a:t>car</a:t>
            </a:r>
            <a:r>
              <a:rPr lang="en-US" dirty="0"/>
              <a:t>, string description, double pressure)</a:t>
            </a:r>
          </a:p>
          <a:p>
            <a:pPr marL="0" indent="0">
              <a:buNone/>
            </a:pPr>
            <a:r>
              <a:rPr lang="en-US" dirty="0"/>
              <a:t>            : base(time, car, description)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       </a:t>
            </a:r>
            <a:r>
              <a:rPr lang="en-US" dirty="0"/>
              <a:t>_pressure = pressure</a:t>
            </a:r>
            <a:r>
              <a:rPr lang="en-US" dirty="0" smtClean="0"/>
              <a:t>;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public double Pressure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       get            {                </a:t>
            </a:r>
            <a:r>
              <a:rPr lang="en-US" dirty="0"/>
              <a:t>return _pressure</a:t>
            </a:r>
            <a:r>
              <a:rPr lang="en-US" dirty="0" smtClean="0"/>
              <a:t>;            }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override 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       </a:t>
            </a:r>
            <a:r>
              <a:rPr lang="en-US" dirty="0"/>
              <a:t>return </a:t>
            </a:r>
            <a:r>
              <a:rPr lang="en-US" dirty="0" err="1"/>
              <a:t>string.Format</a:t>
            </a:r>
            <a:r>
              <a:rPr lang="en-US" dirty="0"/>
              <a:t>("{0} pressure: {1}", </a:t>
            </a:r>
            <a:r>
              <a:rPr lang="en-US" dirty="0" err="1"/>
              <a:t>base.ToString</a:t>
            </a:r>
            <a:r>
              <a:rPr lang="en-US" dirty="0"/>
              <a:t>(), _pressure</a:t>
            </a:r>
            <a:r>
              <a:rPr lang="en-US" dirty="0" smtClean="0"/>
              <a:t>);        }    }}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7447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5600" dirty="0" smtClean="0"/>
              <a:t>Соответственно изменяется механизм формирования снимков</a:t>
            </a: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    </a:t>
            </a:r>
            <a:r>
              <a:rPr lang="en-US" sz="5600" dirty="0"/>
              <a:t>public class Car</a:t>
            </a:r>
          </a:p>
          <a:p>
            <a:pPr marL="0" indent="0">
              <a:buNone/>
            </a:pPr>
            <a:r>
              <a:rPr lang="en-US" sz="5600" dirty="0"/>
              <a:t>    {</a:t>
            </a:r>
          </a:p>
          <a:p>
            <a:pPr marL="0" indent="0">
              <a:buNone/>
            </a:pPr>
            <a:r>
              <a:rPr lang="en-US" sz="5600" dirty="0"/>
              <a:t>        string _model;</a:t>
            </a:r>
          </a:p>
          <a:p>
            <a:pPr marL="0" indent="0">
              <a:buNone/>
            </a:pPr>
            <a:r>
              <a:rPr lang="en-US" sz="5600" dirty="0"/>
              <a:t>        Pilot _pilot;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err="1"/>
              <a:t>IList</a:t>
            </a:r>
            <a:r>
              <a:rPr lang="en-US" sz="5600" dirty="0"/>
              <a:t> _history;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</a:p>
          <a:p>
            <a:pPr marL="0" indent="0">
              <a:buNone/>
            </a:pPr>
            <a:r>
              <a:rPr lang="en-US" sz="5600" dirty="0"/>
              <a:t>        public Car(string model)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smtClean="0"/>
              <a:t>{            </a:t>
            </a:r>
            <a:r>
              <a:rPr lang="en-US" sz="5600" dirty="0"/>
              <a:t>_model = model;</a:t>
            </a:r>
          </a:p>
          <a:p>
            <a:pPr marL="0" indent="0">
              <a:buNone/>
            </a:pPr>
            <a:r>
              <a:rPr lang="en-US" sz="5600" dirty="0"/>
              <a:t>            _pilot = null;</a:t>
            </a:r>
          </a:p>
          <a:p>
            <a:pPr marL="0" indent="0">
              <a:buNone/>
            </a:pPr>
            <a:r>
              <a:rPr lang="en-US" sz="5600" dirty="0"/>
              <a:t>            _history = new </a:t>
            </a:r>
            <a:r>
              <a:rPr lang="en-US" sz="5600" dirty="0" err="1"/>
              <a:t>ArrayList</a:t>
            </a:r>
            <a:r>
              <a:rPr lang="en-US" sz="5600" dirty="0" smtClean="0"/>
              <a:t>();        </a:t>
            </a:r>
            <a:r>
              <a:rPr lang="en-US" sz="5600" dirty="0"/>
              <a:t>}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smtClean="0"/>
              <a:t>        </a:t>
            </a:r>
            <a:r>
              <a:rPr lang="en-US" sz="5600" dirty="0"/>
              <a:t>public Pilot </a:t>
            </a:r>
            <a:r>
              <a:rPr lang="en-US" sz="5600" dirty="0" err="1"/>
              <a:t>Pilot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smtClean="0"/>
              <a:t>{            get            {                </a:t>
            </a:r>
            <a:r>
              <a:rPr lang="en-US" sz="5600" dirty="0"/>
              <a:t>return _pilot</a:t>
            </a:r>
            <a:r>
              <a:rPr lang="en-US" sz="5600" dirty="0" smtClean="0"/>
              <a:t>;            }            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        </a:t>
            </a:r>
            <a:r>
              <a:rPr lang="en-US" sz="5600" dirty="0" smtClean="0"/>
              <a:t>set            {                </a:t>
            </a:r>
            <a:r>
              <a:rPr lang="en-US" sz="5600" dirty="0"/>
              <a:t>_pilot = value</a:t>
            </a:r>
            <a:r>
              <a:rPr lang="en-US" sz="5600" dirty="0" smtClean="0"/>
              <a:t>;            }        </a:t>
            </a:r>
            <a:r>
              <a:rPr lang="en-US" sz="5600" dirty="0"/>
              <a:t>}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</a:p>
          <a:p>
            <a:pPr marL="0" indent="0">
              <a:buNone/>
            </a:pPr>
            <a:r>
              <a:rPr lang="en-US" sz="5600" dirty="0"/>
              <a:t>        public string Model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smtClean="0"/>
              <a:t>{            get            {                </a:t>
            </a:r>
            <a:r>
              <a:rPr lang="en-US" sz="5600" dirty="0"/>
              <a:t>return _model</a:t>
            </a:r>
            <a:r>
              <a:rPr lang="en-US" sz="5600" dirty="0" smtClean="0"/>
              <a:t>;            }        </a:t>
            </a:r>
            <a:r>
              <a:rPr lang="en-US" sz="5600" dirty="0"/>
              <a:t>}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</a:p>
          <a:p>
            <a:pPr marL="0" indent="0">
              <a:buNone/>
            </a:pPr>
            <a:r>
              <a:rPr lang="en-US" sz="5600" dirty="0"/>
              <a:t>        public </a:t>
            </a:r>
            <a:r>
              <a:rPr lang="en-US" sz="5600" dirty="0" err="1"/>
              <a:t>SensorReadout</a:t>
            </a:r>
            <a:r>
              <a:rPr lang="en-US" sz="5600" dirty="0"/>
              <a:t>[] </a:t>
            </a:r>
            <a:r>
              <a:rPr lang="en-US" sz="5600" dirty="0" err="1"/>
              <a:t>GetHistory</a:t>
            </a:r>
            <a:r>
              <a:rPr lang="en-US" sz="5600" dirty="0"/>
              <a:t>()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smtClean="0"/>
              <a:t>{            </a:t>
            </a:r>
            <a:r>
              <a:rPr lang="en-US" sz="5600" dirty="0" err="1"/>
              <a:t>SensorReadout</a:t>
            </a:r>
            <a:r>
              <a:rPr lang="en-US" sz="5600" dirty="0"/>
              <a:t>[] history = new </a:t>
            </a:r>
            <a:r>
              <a:rPr lang="en-US" sz="5600" dirty="0" err="1"/>
              <a:t>SensorReadout</a:t>
            </a:r>
            <a:r>
              <a:rPr lang="en-US" sz="5600" dirty="0"/>
              <a:t>[_</a:t>
            </a:r>
            <a:r>
              <a:rPr lang="en-US" sz="5600" dirty="0" err="1"/>
              <a:t>history.Count</a:t>
            </a:r>
            <a:r>
              <a:rPr lang="en-US" sz="5600" dirty="0"/>
              <a:t>];</a:t>
            </a:r>
          </a:p>
          <a:p>
            <a:pPr marL="0" indent="0">
              <a:buNone/>
            </a:pPr>
            <a:r>
              <a:rPr lang="en-US" sz="5600" dirty="0"/>
              <a:t>            _</a:t>
            </a:r>
            <a:r>
              <a:rPr lang="en-US" sz="5600" dirty="0" err="1"/>
              <a:t>history.CopyTo</a:t>
            </a:r>
            <a:r>
              <a:rPr lang="en-US" sz="5600" dirty="0"/>
              <a:t>(history, 0</a:t>
            </a:r>
            <a:r>
              <a:rPr lang="en-US" sz="5600" dirty="0" smtClean="0"/>
              <a:t>);            </a:t>
            </a:r>
            <a:r>
              <a:rPr lang="en-US" sz="5600" dirty="0"/>
              <a:t>return history</a:t>
            </a:r>
            <a:r>
              <a:rPr lang="en-US" sz="5600" dirty="0" smtClean="0"/>
              <a:t>;        </a:t>
            </a:r>
            <a:r>
              <a:rPr lang="en-US" sz="5600" dirty="0"/>
              <a:t>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5136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 public void Snapshot()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_</a:t>
            </a:r>
            <a:r>
              <a:rPr lang="en-US" dirty="0" err="1"/>
              <a:t>history.Add</a:t>
            </a:r>
            <a:r>
              <a:rPr lang="en-US" dirty="0"/>
              <a:t>(new </a:t>
            </a:r>
            <a:r>
              <a:rPr lang="en-US" dirty="0" err="1"/>
              <a:t>TemperatureSensorReadout</a:t>
            </a:r>
            <a:r>
              <a:rPr lang="en-US" dirty="0"/>
              <a:t>(</a:t>
            </a:r>
            <a:r>
              <a:rPr lang="en-US" dirty="0" err="1"/>
              <a:t>DateTime.Now</a:t>
            </a:r>
            <a:r>
              <a:rPr lang="en-US" dirty="0"/>
              <a:t>, this, "oil", </a:t>
            </a:r>
            <a:r>
              <a:rPr lang="en-US" dirty="0" err="1"/>
              <a:t>PollOilTemperature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            _</a:t>
            </a:r>
            <a:r>
              <a:rPr lang="en-US" dirty="0" err="1"/>
              <a:t>history.Add</a:t>
            </a:r>
            <a:r>
              <a:rPr lang="en-US" dirty="0"/>
              <a:t>(new </a:t>
            </a:r>
            <a:r>
              <a:rPr lang="en-US" dirty="0" err="1"/>
              <a:t>TemperatureSensorReadout</a:t>
            </a:r>
            <a:r>
              <a:rPr lang="en-US" dirty="0"/>
              <a:t>(</a:t>
            </a:r>
            <a:r>
              <a:rPr lang="en-US" dirty="0" err="1"/>
              <a:t>DateTime.Now</a:t>
            </a:r>
            <a:r>
              <a:rPr lang="en-US" dirty="0"/>
              <a:t>, this, "water", </a:t>
            </a:r>
            <a:r>
              <a:rPr lang="en-US" dirty="0" err="1"/>
              <a:t>PollWaterTemperature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            _</a:t>
            </a:r>
            <a:r>
              <a:rPr lang="en-US" dirty="0" err="1"/>
              <a:t>history.Add</a:t>
            </a:r>
            <a:r>
              <a:rPr lang="en-US" dirty="0"/>
              <a:t>(new </a:t>
            </a:r>
            <a:r>
              <a:rPr lang="en-US" dirty="0" err="1"/>
              <a:t>PressureSensorReadout</a:t>
            </a:r>
            <a:r>
              <a:rPr lang="en-US" dirty="0"/>
              <a:t>(</a:t>
            </a:r>
            <a:r>
              <a:rPr lang="en-US" dirty="0" err="1"/>
              <a:t>DateTime.Now</a:t>
            </a:r>
            <a:r>
              <a:rPr lang="en-US" dirty="0"/>
              <a:t>, this, "oil", </a:t>
            </a:r>
            <a:r>
              <a:rPr lang="en-US" dirty="0" err="1"/>
              <a:t>PollOilPressure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protected double </a:t>
            </a:r>
            <a:r>
              <a:rPr lang="en-US" dirty="0" err="1"/>
              <a:t>PollOilTemperature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0.1*_</a:t>
            </a:r>
            <a:r>
              <a:rPr lang="en-US" dirty="0" err="1"/>
              <a:t>history.Count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protected double </a:t>
            </a:r>
            <a:r>
              <a:rPr lang="en-US" dirty="0" err="1"/>
              <a:t>PollWaterTemperature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0.2*_</a:t>
            </a:r>
            <a:r>
              <a:rPr lang="en-US" dirty="0" err="1"/>
              <a:t>history.Count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protected double </a:t>
            </a:r>
            <a:r>
              <a:rPr lang="en-US" dirty="0" err="1"/>
              <a:t>PollOilPressure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0.3*_</a:t>
            </a:r>
            <a:r>
              <a:rPr lang="en-US" dirty="0" err="1"/>
              <a:t>history.Count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override 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string.Format</a:t>
            </a:r>
            <a:r>
              <a:rPr lang="en-US" dirty="0"/>
              <a:t>("{0}[{1}]/{2}", _model, _pilot, _</a:t>
            </a:r>
            <a:r>
              <a:rPr lang="en-US" dirty="0" err="1"/>
              <a:t>history.Count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2480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storeFirstCar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Car car1 = new Car("Ferrari");</a:t>
            </a:r>
          </a:p>
          <a:p>
            <a:pPr marL="0" indent="0">
              <a:buNone/>
            </a:pPr>
            <a:r>
              <a:rPr lang="en-US" dirty="0"/>
              <a:t>Pilot pilot1 = new Pilot("Michael Schumacher", 100);</a:t>
            </a:r>
          </a:p>
          <a:p>
            <a:pPr marL="0" indent="0">
              <a:buNone/>
            </a:pPr>
            <a:r>
              <a:rPr lang="en-US" dirty="0"/>
              <a:t>car1.Pilot = pilot1;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(car1);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storeSecondCar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Pilot pilot2 = new Pilot("Rubens </a:t>
            </a:r>
            <a:r>
              <a:rPr lang="en-US" dirty="0" err="1"/>
              <a:t>Barrichello</a:t>
            </a:r>
            <a:r>
              <a:rPr lang="en-US" dirty="0"/>
              <a:t>", 99);</a:t>
            </a:r>
          </a:p>
          <a:p>
            <a:pPr marL="0" indent="0">
              <a:buNone/>
            </a:pPr>
            <a:r>
              <a:rPr lang="en-US" dirty="0"/>
              <a:t>Car car2 = new Car("BMW");</a:t>
            </a:r>
          </a:p>
          <a:p>
            <a:pPr marL="0" indent="0">
              <a:buNone/>
            </a:pPr>
            <a:r>
              <a:rPr lang="en-US" dirty="0"/>
              <a:t>car2.Pilot = pilot2;</a:t>
            </a:r>
          </a:p>
          <a:p>
            <a:pPr marL="0" indent="0">
              <a:buNone/>
            </a:pPr>
            <a:r>
              <a:rPr lang="en-US" dirty="0"/>
              <a:t>car2.Snapshot();</a:t>
            </a:r>
          </a:p>
          <a:p>
            <a:pPr marL="0" indent="0">
              <a:buNone/>
            </a:pPr>
            <a:r>
              <a:rPr lang="en-US" dirty="0"/>
              <a:t>car2.Snapshot();</a:t>
            </a:r>
          </a:p>
          <a:p>
            <a:pPr marL="0" indent="0">
              <a:buNone/>
            </a:pPr>
            <a:r>
              <a:rPr lang="en-US" dirty="0" err="1"/>
              <a:t>db.Store</a:t>
            </a:r>
            <a:r>
              <a:rPr lang="en-US" dirty="0"/>
              <a:t>(car2);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2280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Чтобы собрать все экземпляры заданного класса</a:t>
            </a:r>
            <a:r>
              <a:rPr lang="en-US" dirty="0" smtClean="0"/>
              <a:t>, </a:t>
            </a:r>
            <a:r>
              <a:rPr lang="ru-RU" dirty="0" smtClean="0"/>
              <a:t>неважно, они члены подкласса или прямые экземпляры</a:t>
            </a:r>
            <a:r>
              <a:rPr lang="en-US" dirty="0" smtClean="0"/>
              <a:t>, </a:t>
            </a:r>
            <a:r>
              <a:rPr lang="ru-RU" dirty="0" smtClean="0"/>
              <a:t>необходимо создать соответствующий прототип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retrieveTemperatureReadoutsQBE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SensorReadout</a:t>
            </a:r>
            <a:r>
              <a:rPr lang="en-US" dirty="0"/>
              <a:t> proto = new </a:t>
            </a:r>
            <a:r>
              <a:rPr lang="en-US" dirty="0" err="1"/>
              <a:t>TemperatureSensorReadout</a:t>
            </a:r>
            <a:r>
              <a:rPr lang="en-US" dirty="0"/>
              <a:t>(</a:t>
            </a:r>
            <a:r>
              <a:rPr lang="en-US" dirty="0" err="1"/>
              <a:t>DateTime.MinValue</a:t>
            </a:r>
            <a:r>
              <a:rPr lang="en-US" dirty="0"/>
              <a:t>, null, null, 0.0);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(proto);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retrieveAllSensorReadoutsQBE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SensorReadout</a:t>
            </a:r>
            <a:r>
              <a:rPr lang="en-US" dirty="0"/>
              <a:t> proto = new </a:t>
            </a:r>
            <a:r>
              <a:rPr lang="en-US" dirty="0" err="1"/>
              <a:t>SensorReadout</a:t>
            </a:r>
            <a:r>
              <a:rPr lang="en-US" dirty="0"/>
              <a:t>(</a:t>
            </a:r>
            <a:r>
              <a:rPr lang="en-US" dirty="0" err="1"/>
              <a:t>DateTime.MinValue</a:t>
            </a:r>
            <a:r>
              <a:rPr lang="en-US" dirty="0"/>
              <a:t>, null, null);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db.QueryByExample</a:t>
            </a:r>
            <a:r>
              <a:rPr lang="en-US" dirty="0"/>
              <a:t>(proto);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7297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</a:t>
            </a:r>
            <a:r>
              <a:rPr lang="en-US" dirty="0" smtClean="0"/>
              <a:t>SODA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retrieveAllSensorReadoutsQuery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IQuery</a:t>
            </a:r>
            <a:r>
              <a:rPr lang="en-US" dirty="0"/>
              <a:t> query = </a:t>
            </a:r>
            <a:r>
              <a:rPr lang="en-US" dirty="0" err="1"/>
              <a:t>db.Query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query.Constrain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SensorReadout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IObjectSet</a:t>
            </a:r>
            <a:r>
              <a:rPr lang="en-US" dirty="0"/>
              <a:t> result = </a:t>
            </a:r>
            <a:r>
              <a:rPr lang="en-US" dirty="0" err="1"/>
              <a:t>query.Execute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ListResult</a:t>
            </a:r>
            <a:r>
              <a:rPr lang="en-US" dirty="0"/>
              <a:t>(result);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891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5796</Words>
  <Application>Microsoft Office PowerPoint</Application>
  <PresentationFormat>Экран (4:3)</PresentationFormat>
  <Paragraphs>935</Paragraphs>
  <Slides>109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109</vt:i4>
      </vt:variant>
    </vt:vector>
  </HeadingPairs>
  <TitlesOfParts>
    <vt:vector size="110" baseType="lpstr">
      <vt:lpstr>Тема Office</vt:lpstr>
      <vt:lpstr>ООБД  db4o</vt:lpstr>
      <vt:lpstr>Инсталляция и запуск db4o </vt:lpstr>
      <vt:lpstr>Презентация PowerPoint</vt:lpstr>
      <vt:lpstr>Презентация PowerPoint</vt:lpstr>
      <vt:lpstr>Работа с БД из одного объекта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Запросы </vt:lpstr>
      <vt:lpstr> Query by Example (QBE) </vt:lpstr>
      <vt:lpstr>Презентация PowerPoint</vt:lpstr>
      <vt:lpstr>Запросы Native</vt:lpstr>
      <vt:lpstr>Презентация PowerPoint</vt:lpstr>
      <vt:lpstr> Простой пример</vt:lpstr>
      <vt:lpstr>Презентация PowerPoint</vt:lpstr>
      <vt:lpstr>Произвольный код</vt:lpstr>
      <vt:lpstr> Выполнение запроса Native </vt:lpstr>
      <vt:lpstr> LINQ </vt:lpstr>
      <vt:lpstr> </vt:lpstr>
      <vt:lpstr> Запросы SODA </vt:lpstr>
      <vt:lpstr> Простые примеры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Более сложные запросы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Структурированные объекты </vt:lpstr>
      <vt:lpstr>Презентация PowerPoint</vt:lpstr>
      <vt:lpstr>Сохранение структурированных объектов</vt:lpstr>
      <vt:lpstr>Выборка структурированных объектов.QBE</vt:lpstr>
      <vt:lpstr>Презентация PowerPoint</vt:lpstr>
      <vt:lpstr>Презентация PowerPoint</vt:lpstr>
      <vt:lpstr>Презентация PowerPoint</vt:lpstr>
      <vt:lpstr> Запросы Native </vt:lpstr>
      <vt:lpstr>Презентация PowerPoint</vt:lpstr>
      <vt:lpstr>Запрос SODA </vt:lpstr>
      <vt:lpstr>Презентация PowerPoint</vt:lpstr>
      <vt:lpstr>Примеры запросов LINQ</vt:lpstr>
      <vt:lpstr>Более сложный запрос</vt:lpstr>
      <vt:lpstr>Выполнение</vt:lpstr>
      <vt:lpstr> Корректировка сложных объектов </vt:lpstr>
      <vt:lpstr>Презентация PowerPoint</vt:lpstr>
      <vt:lpstr>Презентация PowerPoint</vt:lpstr>
      <vt:lpstr>Презентация PowerPoint</vt:lpstr>
      <vt:lpstr>Глубина корректировки</vt:lpstr>
      <vt:lpstr>Презентация PowerPoint</vt:lpstr>
      <vt:lpstr>Презентация PowerPoint</vt:lpstr>
      <vt:lpstr>Удаление сложных объектов</vt:lpstr>
      <vt:lpstr>Презентация PowerPoint</vt:lpstr>
      <vt:lpstr>Рекурсивное удаление</vt:lpstr>
      <vt:lpstr>Презентация PowerPoint</vt:lpstr>
      <vt:lpstr>Рекурсивное удаление еще раз</vt:lpstr>
      <vt:lpstr>Презентация PowerPoint</vt:lpstr>
      <vt:lpstr>Коллекции и массивы</vt:lpstr>
      <vt:lpstr>Презентация PowerPoint</vt:lpstr>
      <vt:lpstr>Презентация PowerPoint</vt:lpstr>
      <vt:lpstr>Презентация PowerPoint</vt:lpstr>
      <vt:lpstr>Презентация PowerPoint</vt:lpstr>
      <vt:lpstr>Сохранение объектов</vt:lpstr>
      <vt:lpstr>Выборка. QBE</vt:lpstr>
      <vt:lpstr>Презентация PowerPoint</vt:lpstr>
      <vt:lpstr>Презентация PowerPoint</vt:lpstr>
      <vt:lpstr>Презентация PowerPoint</vt:lpstr>
      <vt:lpstr>Презентация PowerPoint</vt:lpstr>
      <vt:lpstr> Запросы Native </vt:lpstr>
      <vt:lpstr>Презентация PowerPoint</vt:lpstr>
      <vt:lpstr>Запросы SODA</vt:lpstr>
      <vt:lpstr>Презентация PowerPoint</vt:lpstr>
      <vt:lpstr>Корректировка и удаление</vt:lpstr>
      <vt:lpstr>Презентация PowerPoint</vt:lpstr>
      <vt:lpstr>Презентация PowerPoint</vt:lpstr>
      <vt:lpstr>Класс с методами CUD</vt:lpstr>
      <vt:lpstr>Презентация PowerPoint</vt:lpstr>
      <vt:lpstr>Презентация PowerPoint</vt:lpstr>
      <vt:lpstr>Наследование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Сохранение</vt:lpstr>
      <vt:lpstr>Выборка</vt:lpstr>
      <vt:lpstr>Запрос SODA</vt:lpstr>
      <vt:lpstr>Презентация PowerPoint</vt:lpstr>
      <vt:lpstr>Объект Object Manager Enterprise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ООБД  db4o</dc:title>
  <dc:creator>Софа Женя</dc:creator>
  <cp:lastModifiedBy>RePack by Diakov</cp:lastModifiedBy>
  <cp:revision>77</cp:revision>
  <dcterms:created xsi:type="dcterms:W3CDTF">2015-02-03T23:57:30Z</dcterms:created>
  <dcterms:modified xsi:type="dcterms:W3CDTF">2020-03-13T02:33:23Z</dcterms:modified>
</cp:coreProperties>
</file>