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Адаптивная физическая культура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7727" y="6053658"/>
            <a:ext cx="6987645" cy="790886"/>
          </a:xfrm>
        </p:spPr>
        <p:txBody>
          <a:bodyPr/>
          <a:lstStyle/>
          <a:p>
            <a:r>
              <a:rPr lang="ru-RU" dirty="0" smtClean="0"/>
              <a:t>Автор лекции Кузьмина О.И.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048871"/>
            <a:ext cx="10018713" cy="4742329"/>
          </a:xfrm>
        </p:spPr>
        <p:txBody>
          <a:bodyPr>
            <a:normAutofit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Находят научное обоснование технологии, основанные на интеграции двигательной деятельности со средствами и методами искусства (музыки, хореографии, пантомимы, рисунка, лепки и др.)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Креативные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виды адаптивной физической культуры дают возможность занимающимся перерабатывать свои негативные состояния (агрессию, страх, отчужденность, тревожность и др.), лучше познать себя; экспериментировать со своим телом и движением; получать сенсорное удовлетворение и радость ощущений собственного тела (Евсеев С.П., 2005).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035425"/>
            <a:ext cx="10018713" cy="4755776"/>
          </a:xfrm>
        </p:spPr>
        <p:txBody>
          <a:bodyPr>
            <a:normAutofit fontScale="85000" lnSpcReduction="1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Накопление  практического опыта в сфере адаптивной физической культуры (АФК) и адаптивного спорта (АС)  обеспечивает  комплексный подход в решении проблем, связанных с:</a:t>
            </a:r>
          </a:p>
          <a:p>
            <a:pPr marL="0" indent="4445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разработкой нормативно-правовых основ адаптивной физической культуры и спорта;</a:t>
            </a:r>
          </a:p>
          <a:p>
            <a:pPr marL="0" indent="4445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обоснованием инновационных технологий научно-методического обеспечения физкультурно-спортивной деятельности людей с нарушениями в состоянии здоровья; </a:t>
            </a:r>
          </a:p>
          <a:p>
            <a:pPr marL="0" indent="4445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диагностикой (в том числе компьютерной), оценкой и контролем над состоянием занимающихся физическими упражнениями и спортом;</a:t>
            </a:r>
          </a:p>
          <a:p>
            <a:pPr marL="0" indent="4445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оказанием практической помощи в коррекции имеющихся функциональных нарушений;</a:t>
            </a:r>
          </a:p>
          <a:p>
            <a:pPr marL="0" indent="4445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организацией и проведением научных конференций по вопросам АФК;</a:t>
            </a:r>
          </a:p>
          <a:p>
            <a:pPr marL="0" indent="444500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подготовкой кадров высшей квалификации в сфере АФК (обучение в аспирантуре, проведение диссертационного исследования и защита диссертации).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34474"/>
            <a:ext cx="10018713" cy="83371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Основные виды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адаптивной </a:t>
            </a:r>
            <a:r>
              <a:rPr lang="ru-RU" b="1" dirty="0" smtClean="0"/>
              <a:t>физической </a:t>
            </a:r>
            <a:r>
              <a:rPr lang="ru-RU" b="1" dirty="0" smtClean="0"/>
              <a:t>культуры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438835"/>
            <a:ext cx="10018713" cy="4352365"/>
          </a:xfrm>
        </p:spPr>
        <p:txBody>
          <a:bodyPr>
            <a:normAutofit lnSpcReduction="10000"/>
          </a:bodyPr>
          <a:lstStyle/>
          <a:p>
            <a:pPr marL="0" indent="44450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Адаптивное физическое воспитание (образование)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— компонент (вид) адаптивной физической культуры, удовлетворяющий потребности инди­вида с отклонениями в состоянии здоровья в его подготовке к жизни, бы­товой и трудовой деятельности; в формировании положительного и ак­тивного отношения 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адапт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ивной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физической культуре.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Основная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 адаптивного физического воспитания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состоит в фор­мировании у занимающихся осознанного отношения к своим силам, твердой уверенности в них, готовности к смелым и решительным дей­ствиям, преодолению необходимых для полноценного функциониро­вания субъекта физических нагрузок, а также потребности в систематических занятиях физическими упражнениями и в осуществлении здоро­вого образа жизни в соответствии с рекомендациями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валеологии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806825"/>
            <a:ext cx="10018713" cy="4984376"/>
          </a:xfrm>
        </p:spPr>
        <p:txBody>
          <a:bodyPr>
            <a:normAutofit fontScale="92500" lnSpcReduction="10000"/>
          </a:bodyPr>
          <a:lstStyle/>
          <a:p>
            <a:pPr marL="0" indent="444500" algn="just">
              <a:buNone/>
              <a:tabLst>
                <a:tab pos="538163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Адаптивный спорт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— компонент (вид) адаптивной физической куль­туры, удовлетворяющий потребности личности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самоактуализации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максимально возможной самореализации своих способностей, сопоставле­нии их со способностями других людей; потребности в коммуникативной деятельности и вообще в социализации.</a:t>
            </a:r>
          </a:p>
          <a:p>
            <a:pPr marL="0" indent="444500" algn="just">
              <a:buNone/>
              <a:tabLst>
                <a:tab pos="538163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При многих заболеваниях и видах инвалидности адаптивной спорт является практически единственной возможностью удовлетворения од­ной из главнейших потребностей человека — потребности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самоактуа­лизации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поскольку профессионально-трудовая, общественно-полити­ческая и другие виды деятельности оказываются недоступными.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  <a:tabLst>
                <a:tab pos="538163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Сущностную основу адаптивного спорта составляет соревнователь­ная деятельность и целенаправленная подготовка к ней, достижение максимальных адаптационно-компенсаторных возможностей на доступ­ном биологическом уровне, совершенствование индивидуальной спортивной техники за счет сохранных функций.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860613"/>
            <a:ext cx="10018713" cy="4930588"/>
          </a:xfrm>
        </p:spPr>
        <p:txBody>
          <a:bodyPr>
            <a:normAutofit lnSpcReduction="1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Адаптивный спорт в настоящее время развивается преимуществен­но в рамках крупнейших международных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Паралимпийского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Специаль­ного Олимпийского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Сурдлимпийского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движений.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Адаптивная двигательная рекреация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— компонент (вид) адаптивной физической культуры, позволяющий удовлетворить потребности человека с отклонениями в состоянии здоровья (включая инвалида) в отдыхе, раз­влечении, интересном проведении досуга, смене вида деятельности, полу­чении удовольствия, в общении.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случае приобретенной инвалидности или тяжелого заболевания адаптивная двигательная рекреация может и должна стать первым эта­пом, первым шагом в направлении снятия (преодоления) стресса и приобщении к адаптивной физической культуре (адаптивному физи­ческому воспитанию, адаптивному спорту и др.)</a:t>
            </a:r>
          </a:p>
          <a:p>
            <a:pPr marL="0" indent="444500" algn="just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927847"/>
            <a:ext cx="10018713" cy="4863353"/>
          </a:xfrm>
        </p:spPr>
        <p:txBody>
          <a:bodyPr>
            <a:normAutofit/>
          </a:bodyPr>
          <a:lstStyle/>
          <a:p>
            <a:pPr marL="3175" indent="441325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Адаптивная физическая реабилитация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компонент (вид) адаптив­ной физической культуры, удовлетворяющий потребность инвалида с от­клонениями в состоянии здоровья в лечении, восстановлении у него времен­но утраченных функций (помимо тех, которые утрачены или разрушены на длительный срок или навсегда в связи с основным заболеванием, напри­мер, являющимся причиной инвалидности).</a:t>
            </a:r>
          </a:p>
          <a:p>
            <a:pPr marL="3175" indent="441325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Основная цель адаптивной физической реабилитации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заключается в формировании адекватных психических реакций инвалидов на то или иное заболевание, ориентации их на использование естественных, эко­логически оправданных средств, стимулирующих скорейшее восстанов­ление организма;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847165"/>
            <a:ext cx="10018713" cy="4944035"/>
          </a:xfrm>
        </p:spPr>
        <p:txBody>
          <a:bodyPr>
            <a:normAutofit fontScale="85000" lnSpcReduction="20000"/>
          </a:bodyPr>
          <a:lstStyle/>
          <a:p>
            <a:pPr marL="0" indent="444500" algn="just">
              <a:buNone/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Креативные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(художественно-музыкальные) телесно-ориентированные практики адаптивной физической культуры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— компонент (вид) адаптив­ной физической культуры, удовлетворяющий потребности человека с от­клонениями в состоянии здоровья (включая инвалида)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самоактуализации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творческом саморазвитии, самовыражении духовной сущности через дви­жение, музыку, образ (в том числе художественный), другие средства ис­кусства.</a:t>
            </a:r>
          </a:p>
          <a:p>
            <a:pPr marL="0" indent="44450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Основной целью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креативных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(художественно-музыкальных) теле­сно-ориентированных практик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необходимо считать приобщение инва­лидов и лиц с отклонениями в состоянии здоровья к доступным видам деятельности, способным обеспечить им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самоактуализацию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творчес­кое развитие, удовлетворение от активности; снятие психических на­пряжений («зажимов») и, в конечном счете, вовлечение их в занятия другими видами адаптивной физической культуры и в перспективе — в профессионально-трудовую деятельность.</a:t>
            </a:r>
          </a:p>
          <a:p>
            <a:pPr marL="0" indent="44450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Экстремальные виды двигательной активности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компоненты (виды) адаптивной физической культуры, удовлетворяющие потребности лиц с отклонениями в состоянии здоровья в риске, повышенном напряжении, по­требности испытать себя в необычных, экстремальных условиях, объек­тивно и (или) субъективно опасных для здоровья и даже для жизни.</a:t>
            </a:r>
          </a:p>
          <a:p>
            <a:pPr marL="0" indent="44450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21027"/>
            <a:ext cx="10018713" cy="1062318"/>
          </a:xfrm>
        </p:spPr>
        <p:txBody>
          <a:bodyPr>
            <a:noAutofit/>
          </a:bodyPr>
          <a:lstStyle/>
          <a:p>
            <a:pPr lvl="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Характеристика объекта педагогических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воздействий в АФК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398495"/>
            <a:ext cx="10018713" cy="4392706"/>
          </a:xfrm>
        </p:spPr>
        <p:txBody>
          <a:bodyPr>
            <a:normAutofit fontScale="850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Наиболее типичные двигательные расстройства, харак­терные для всех нозологических групп:</a:t>
            </a:r>
          </a:p>
          <a:p>
            <a:pPr marL="0" indent="444500" algn="just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вынужденное снижение двигательной активности как фактор ги­покинезии, что проявляется в сокращении объема и интенсивности двигательной деятельности, снижении энергетических затрат на мы­шечную работу;</a:t>
            </a:r>
          </a:p>
          <a:p>
            <a:pPr marL="0" indent="444500" algn="just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ухудшение жизненно необходимых физических качеств: мышеч­ной силы, быстроты и мощности движений, выносливости, ловкости, подвижности в суставах;</a:t>
            </a:r>
          </a:p>
          <a:p>
            <a:pPr marL="0" indent="444500" algn="just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нарушение осанки, деформация стопы, позвоночника, слабость «мышечного корсета»;</a:t>
            </a:r>
          </a:p>
          <a:p>
            <a:pPr marL="0" indent="444500" algn="just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нарушение координационных способностей: быстроты реакции, точности, темпа, ритма, согласованности микро-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макромоторики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дифференцировки усилий, времени и пространства, равновесия и ус­тойчивости к вестибулярным раздражениям, ориентировки в простран­стве, расслабления и др., которые негативно отражаются на качестве движений (включая основные локомоции — ходьбу и бег), необходи­мые в учебной, трудовой, бытовой, спортивной деятельности.</a:t>
            </a:r>
          </a:p>
          <a:p>
            <a:pPr marL="0" indent="44450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74814"/>
            <a:ext cx="10018713" cy="87405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Личностно-ориентированная гуманистическая концепция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237129"/>
            <a:ext cx="10018713" cy="4554071"/>
          </a:xfrm>
        </p:spPr>
        <p:txBody>
          <a:bodyPr>
            <a:normAutofit fontScale="925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ее основе  лежат такие подлинно гуманистические идеи, как признание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самоценности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личности человека с отклонениями в состоянии здоровья и инвалида и приоритет интересов личности над интересами общества.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Люди с ограниченными возможностями должны быть интегрированы в общество на их собственных условиях, на основе самостоятельно принимаемых решений, а не приспособлены к правилам мира здоровых людей, контролирующих их поведение.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Таким образом, в соответствии с личностно-ориентированной концепцией человек с ограниченными возможностями или особенными проблемами рассматривается независимо от своей дееспособности и полезности для общества как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самоценность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как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объект социальной помощи и заботы, ориентированных на создание ему условий для максимально полной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самоактуализации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его личности, реализации всех имеющихся возможностей, творческого потенциала и интеграции в общество.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74814"/>
            <a:ext cx="10018713" cy="125057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Организационно-управленческая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адаптивной физи­ческой культуры в России и за рубежом.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653989"/>
            <a:ext cx="10018713" cy="4137212"/>
          </a:xfrm>
        </p:spPr>
        <p:txBody>
          <a:bodyPr>
            <a:normAutofit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настоящее время в России и за рубежом действуют принятые в 1993 году Организацией Объединенных Наций «Стандартные правила обеспечения равных возможностей для инвалидов». Политической и моральной основой «Стандартных правил» являются: Международный билль о правах человека, включающий Всеобщую декларацию прав че­ловека; Международный пакт о гражданских и политических правах; Конвенция о правах ребенка, запрещающая дискриминацию по при­знаку инвалидности и предусматривающая принятие специальных мер для обеспечения прав детей-инвалидов; Всемирная программа действий в отношении инвалидов; и ряд других международных документов, под которыми стоит подпись России.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01709"/>
            <a:ext cx="10018713" cy="57822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Список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089213"/>
            <a:ext cx="10018713" cy="4701988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/>
              <a:t>Бегидова</a:t>
            </a:r>
            <a:r>
              <a:rPr lang="ru-RU" dirty="0" smtClean="0"/>
              <a:t> Т.П. Основы адаптационной физической культуры: Учебное пособие.–М.: Физическая культура и спорт, 2007.– 192 с.</a:t>
            </a:r>
          </a:p>
          <a:p>
            <a:r>
              <a:rPr lang="ru-RU" dirty="0" smtClean="0"/>
              <a:t>Медико-социальные основы независимой жизни инвалидов: Учебное пособие / В.С. Ткаченко. – М.: Издательско-торговая корпорация «Дашков и Ко», 2010. – 384с.</a:t>
            </a:r>
          </a:p>
          <a:p>
            <a:r>
              <a:rPr lang="ru-RU" dirty="0" smtClean="0"/>
              <a:t>Основы адаптивной физической культуры: Учебное пособие. Под общей ред. проф. С.П. Евсеева. – М.: Физкультура и спорт, 2007. – 192с.</a:t>
            </a:r>
          </a:p>
          <a:p>
            <a:r>
              <a:rPr lang="ru-RU" dirty="0" smtClean="0"/>
              <a:t>Теория и организация адаптивной физической культуры: Учебник. В 2 т. Т.1. Введение в специальность. История и общая характеристика адаптивной физической культуры. Под общей ред. проф. С.П. Евсеева. – М.: Советский спорт, 2003. – 448с.</a:t>
            </a:r>
          </a:p>
          <a:p>
            <a:r>
              <a:rPr lang="ru-RU" dirty="0" smtClean="0"/>
              <a:t>Теория и организация адаптивной физической культуры. Учебник. В 2т. Т.2 . Содержание и методики адаптивной физической культуры и характеристика её основных видов. Под общей ред. проф. С.П. Евсеева. – М.: Советский спорт, 2005. – 448с.: ил.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116107"/>
            <a:ext cx="10018713" cy="4675094"/>
          </a:xfrm>
        </p:spPr>
        <p:txBody>
          <a:bodyPr>
            <a:normAutofit fontScale="925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зависимости от выделенных видов адаптивной физической культу­ры, удовлетворяющих те или иные потребности личности и государ­ства (см. гл. 4, раздел I), все занятия по адаптивной физической культу­ре делятся на две крупных группы:</a:t>
            </a:r>
          </a:p>
          <a:p>
            <a:pPr marL="0" indent="444500" algn="just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обязательные занятия, предусмотренные государственными об­разовательными стандартами, индивидуальными программами реаби­литации инвалидов, лечебными назначениями врачей и др.;</a:t>
            </a:r>
          </a:p>
          <a:p>
            <a:pPr marL="0" indent="444500" algn="just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дополнительные занятия, которые реализуются по желанию занимающихся (или их родителей) в целях всестороннего удовлетворе­ния их потребностей.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настоящее время обязательные занятия по адаптивной физичес­кой культуре проводятся в рамках физической реабилитации и адаптив­ного физического воспитания детей, подростков, молодежи с отклоне­ниями в развитии, а дополнительные — в рамках адаптивного спорта, адаптивной двигательной рекреации,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креативных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(художественно-му­зыкальных) телесно-ориентированных и экстремальных видов двига­тельной активности.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01708"/>
            <a:ext cx="10018713" cy="13312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Организация адаптивного физического воспитания лиц с от­клонениями в состоянии здоровья.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788459"/>
            <a:ext cx="10018713" cy="4002741"/>
          </a:xfrm>
        </p:spPr>
        <p:txBody>
          <a:bodyPr/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настоящее время адаптивное физическое воспитание в России осу­ществляется (во всяком случае, должно осуществляться): в системе спе­циального образования — с лицами, имеющими отклонения в разви­тии; в системе массового образования — с лицами, имеющими откло­нения в состоянии здоровья и отнесенными к категории занимающих­ся физическими упражнениями в специальных медицинских группах (от­делениях).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22732"/>
            <a:ext cx="10018713" cy="108921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Применение лечебной физической культуры на занятиях со студентами третьей функциональной группы здоровья в вузе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2003613"/>
            <a:ext cx="10018713" cy="3787588"/>
          </a:xfrm>
        </p:spPr>
        <p:txBody>
          <a:bodyPr/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Лечебная физическая культура (ЛФК)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син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кинезотерапия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физическая реабилитация) – метод неспецифической тренирующей, патогенетической терапии и реабилитации больных средствами физической культуры и спорта.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497543"/>
            <a:ext cx="10018713" cy="900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Формирование специальных медицинских групп здоровья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317813"/>
            <a:ext cx="10018713" cy="4473388"/>
          </a:xfrm>
        </p:spPr>
        <p:txBody>
          <a:bodyPr/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Специальные группы формируются из числа студентов, имеющих от­клонения в состоянии здоровья постоянного или временного характера, требующие ограничения физических нагрузок, и допущенных к выполнению учебной и производственной работы. Основным критерием для включения учащегося в специальную медицинскую группу является установление диагноза с обязательным учетом степени нарушений функций организма.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22731"/>
            <a:ext cx="10018713" cy="107576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Общие задачи специально направленных физических упражнений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438836"/>
            <a:ext cx="10018713" cy="4908176"/>
          </a:xfrm>
        </p:spPr>
        <p:txBody>
          <a:bodyPr>
            <a:normAutofit fontScale="62500" lnSpcReduction="20000"/>
          </a:bodyPr>
          <a:lstStyle/>
          <a:p>
            <a:pPr marL="0" indent="44450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Повышение уровня общей физической подготовленности.</a:t>
            </a:r>
          </a:p>
          <a:p>
            <a:pPr marL="0" indent="44450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Улучшение деятельности всех систем организма.</a:t>
            </a:r>
          </a:p>
          <a:p>
            <a:pPr marL="0" indent="44450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Увеличение работоспособности и эмоционального тонуса.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Методические указания по использованию специально направленных физических упражнений независимо от заболевания: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1. Специальные упражнения должны применяться только в сочетании с общеукрепляющими, дыхательными упражнениями и упражнениями на расслабление.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Необходимо строго придерживаться принципа постепенного наращивания нагрузки по мере адаптации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сердечно-сосудистой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системы и улучшения тренированности организма, начиная с простых и легких упражнений.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Физическая нагрузка дозируется: выбором исходных положений (и.п.), подбором физических упражнений, их продолжительностью, количеством повторений каждого упражнения, темпом, амплитудой движения, степенью силового напряжения, сложностью движений, их ритмом, количеством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общеразвивающих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дыхательных упражнений, использованием эмоционального фактора и плотности нагрузки занятия.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Показания к использованию тех или иных физических упражнений, и их дозировка определяются в каждом отдельном случае индивидуально с учетом общего состояния организма, возраста, реакции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сердечно-сосудистой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дыхательной систем на физическую нагрузку.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Основными средствами ЛФК являются физические упражнения. В ЛФК различают три основные группы физических упражнений: гимнастические, спортивно-прикладные, игровые (Епифанов В.А., 2004г.).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070841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Методика проведения занятий в специальных медицинских группах здоровья с учетом характера заболеваний занимающихся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55497"/>
            <a:ext cx="10018713" cy="121023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Методические рекомендации при заболеваниях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сердечно-сосудистой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системы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546412"/>
            <a:ext cx="10018713" cy="4706470"/>
          </a:xfrm>
        </p:spPr>
        <p:txBody>
          <a:bodyPr>
            <a:normAutofit fontScale="700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Гипертоническая болезнь 1-2 степени в стадии ремиссии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	Краткая характеристика заболевания. Стойкое повышение артериального давления: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АДмакс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выше 140 мм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ст.,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АДмин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выше 90 мм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ст.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	Симптомы заболевания: головная боль, головокружение, боли в области сердца.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	Задачи специально направленных физических упражнений: уравновешивание процессов возбуждения и торможения ЦНС, нормализация кровяного давления, снижение тонуса сосудов, улучшение сердечного кровообращения, повышение сократительной способности миокарда, нормализация липидного обмена.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	Основные методические рекомендации по составлению и проведению комплексов: выполнять упражнения в среднем и медленном темпе для средних и крупных мышечных групп без усилий и задержки дыхания, включать в комплексы значительное количество упражнений на координацию, равновесие, внимание, предпочтительны маховые упражнения, выполняемые по полной амплитуде, широко применять дыхательные упражнения.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	Показания: утренняя и лечебная гимнастика, прогулки, ближний ту­ризм, рыбная ловля, физические упражнения в дозированной форме (плавание, гребля, лыжи, коньки, подвижные и спортивные игры).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	Противопоказания: силовые упражнения, а также упражнения с за­держкой дыхания, упражнения с наклоном головы вниз, резкими движениями,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натуживанием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напряжением.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68944"/>
            <a:ext cx="10018713" cy="1089212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Вегетососудистая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дистония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 гипотоническому типу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532965"/>
            <a:ext cx="10018713" cy="4258235"/>
          </a:xfrm>
        </p:spPr>
        <p:txBody>
          <a:bodyPr>
            <a:normAutofit fontScale="92500" lnSpcReduction="10000"/>
          </a:bodyPr>
          <a:lstStyle/>
          <a:p>
            <a:pPr marL="0" lvl="0" indent="44450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Краткая характеристика заболевания. Стойкое понижение венозного и артериального давления: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АДмакс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ниже 100 мм. рт. ст.,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АДмин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ниже 60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мм.рт.ст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Симптомы заболевания: быстрая утомляемость и пониженная вы­носливость, вялость и раздражительность, при гипотоническом кризе – упадок сил, головокружение,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загрудинная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боль, связанная с недостаточностью коронарного кровообращения.</a:t>
            </a:r>
          </a:p>
          <a:p>
            <a:pPr marL="0" lvl="0" indent="44450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 специально направленных физических упражнений: нормали­зация процессов возбуждения и торможения в коре головного мозга, трени­ровка всех органов и систем, особенно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сердечно-сосудистой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мышечной, выработка и совершенствование правильной координации движений и рав­новесия, развитие навыков правильного дыхания, общее укрепление и оздоровление организма.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632012"/>
            <a:ext cx="10018713" cy="5365376"/>
          </a:xfrm>
        </p:spPr>
        <p:txBody>
          <a:bodyPr>
            <a:normAutofit fontScale="925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	Основные методические рекомендации по составлению и проведению комплексов: скоростно-силовые упражнения (прыжки, подскоки) вводить постепенно; силовые упражнения применять в умеренном темпе; использовать статические упражнения с напряжением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субмаксимальной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минимальной интенсивности; статические и динамические дыхательные упражнения чередовать с упражнениями на расслабление и координацию; физические упражнения на развитие средних и крупных мышечных групп выполнять из и.п. стоя, сидя, лежа; движения рук и ног выполнять с максимальной амплитудой чередовать их с упражнениями для туловища с последующим глубоким дыханием. Распределение нагрузки на различные мышечные группы должно быть равномерным.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	Показания: дозированный бег в спокойном темпе 1.5-2 мин.; ближний туризм, лыжи, коньки, гребля (в утреннее и предвечернее время); подвижные и спортивные игры в дозированной форме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	Противопоказания: большие и длительные физические нагрузки; вы­полнение упражнений до полного утомления; статические упражнения с максимальным напряжением; резкие напряжения и ускорения темпа выполнения.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82391"/>
            <a:ext cx="10018713" cy="1223682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Методические рекомендации при заболеваниях органов дыхания (хронический бронхит, хронические неспецифические заболевания легких, бронхиальная астма)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546413"/>
            <a:ext cx="10018713" cy="4558552"/>
          </a:xfrm>
        </p:spPr>
        <p:txBody>
          <a:bodyPr>
            <a:normAutofit fontScale="775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Краткая характеристика заболеваний: хроническое воспаление слизистой бронхиального дерева и легочной ткани.</a:t>
            </a:r>
          </a:p>
          <a:p>
            <a:pPr marL="0" indent="44450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Симптомы заболевания: кашель, одышка, повышение температуры тела.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 специально направленных физических упражнений: укрепление дыхательной мускулатуры; увеличение легочной вентиляции и газообмена; формирование полного дыхания с удлиненным выдохом; улучшение функции системы кровообращения; развитие функциональной приспособленности организма к бытовым и трудовым нагрузкам и воздействиям внешней среды.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Основные методические рекомендации по составлению и проведению комплексов: дыхательные упражнения выполнять при максимально возможной амплитуде движений; при тренировке дыхательного цикла постоянно удлинять выдох; широко использовать диафрагмальное дыхание.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Показания: утренняя и гигиеническая гимнастика с включением спе­циальных упражнений, терренкур, прогулки; спортивные упражнения, уме­ренно усиливающие функцию дыхательного аппарата (спортивные игры, плавание, гребля, лыжи).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Противопоказания: упражнения, вызывающие задержку дыхания.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129553"/>
            <a:ext cx="10018713" cy="4661647"/>
          </a:xfrm>
        </p:spPr>
        <p:txBody>
          <a:bodyPr>
            <a:normAutofit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системе мер социальной защиты инвалидов все большее значение приобретают ее активные формы, наиболее эффективной из которых является реабилитация и социальная адаптация средствами физической культуры и спорта (Ткаченко В.С., 2010, Евсеев С.П., 2003). Интеграция в жизнь общества лиц с ограниченными возможностями сегодня немыслима без их физической реабилитации. Физическая реабилитация является не только составной частью профессиональной и социальной реабилитации инвалидов, но и лежит в их основе.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68946"/>
            <a:ext cx="10018713" cy="1134034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Методические рекомендации при заболеваниях органов пищеварения (за исключением язвенной болезни желудка и 12-перстной кишки)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371600"/>
            <a:ext cx="10018713" cy="4881281"/>
          </a:xfrm>
        </p:spPr>
        <p:txBody>
          <a:bodyPr>
            <a:normAutofit fontScale="77500" lnSpcReduction="20000"/>
          </a:bodyPr>
          <a:lstStyle/>
          <a:p>
            <a:pPr marL="0" lvl="0" indent="44450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Краткая характеристика заболевания: воспаление слизистой оболоч­ки желудка с последующим повышением или понижением секреции желудочного сока.</a:t>
            </a:r>
          </a:p>
          <a:p>
            <a:pPr marL="0" lvl="0" indent="44450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Симптомы заболеваний: ухудшение аппетита; изжога, отрыжка, ино­гда тошнота и рвота.</a:t>
            </a:r>
          </a:p>
          <a:p>
            <a:pPr marL="0" lvl="0" indent="44450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 специально направленных физических упражнений: усиление обмена веществ, нормализация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сокоотделения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активизация кровообращения в брюшной полости, увеличение подвижности диафрагмы; умеренное воздействие на мышцы живота; стимуляция секреторной и моторной функции желудка; нормализация нервно-психической сферы.</a:t>
            </a:r>
          </a:p>
          <a:p>
            <a:pPr marL="0" lvl="0" indent="44450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Основные методические рекомендации по составлению и проведению комплексов: во вводной части занятия выполнять упражнения из и.п.стоя; в основной части – из и.п. сидя, лежа на спине и боку, стоя на коленях; в заключительной части использовать эмоциональные упражнения для повышения тонуса нервной системы;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общеразвивающие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упражнения давать на большие мышечные группы; упражнения для укрепления мышц живота вводить постепенно, чередуя их с дыхательными упражнениями; физическую нагрузку давать умеренную, упражнения проводить в медленном темпе с небольшим количеством повторений. Дальнейшее увеличение нагрузки проводить за счет большого количества повторений, увеличения амплитуды и интенсивности физических упражнений.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01709"/>
            <a:ext cx="10018713" cy="995082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Методические рекомендации при язвенной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болезни желудка и 12-перстной кишки.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237130"/>
            <a:ext cx="10018713" cy="4948516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Краткая характеристика заболевания: функциональные и мор­фологические изменения внутренней стенки желудка и 12-перстной кишки с образованием язв и нередко возникновением кровотечения.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Симптомы заболевания: боли в подложечной области натощак или через определенное время после еды, отрыжка, изжога, тошнота, рвота.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Задачи специально направленных физических упражнений: нормализация высшей нервной деятельности; усиление кровообращения в органах брюшной полости; развитие диафрагмального дыхания.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Основные методические рекомендации по составлению и проведению комплексов: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общеразвивающие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упражнения в сочетании с дыхательными давать на большие мышечные группы. Темп медленный; осторожно, с учетом состояния здоровья, вводить упражнения для укрепления мышц живота, чередуя их с диафрагмальным дыханием; в качестве и.п. использовать упор стоя на коленях, лежа, сидя.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Показания: терренкур, экскурсии, ближний туризм; упражнения с предметами (палками, булавами), на внимание, упражнения на расслабление, малоподвижные игры; лыжи, коньки, плавание.</a:t>
            </a:r>
          </a:p>
          <a:p>
            <a:pPr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Противопоказания: упражнения силового характера, 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натуживанием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сотрясением тела (прыжки, подвижные игры).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4"/>
            <a:ext cx="10018713" cy="1290918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Методические рекомендации при заболеваниях печени и желчных путей (гепатит, холецистит, желчнокаменная болезнь)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075765"/>
            <a:ext cx="10018713" cy="4814047"/>
          </a:xfrm>
        </p:spPr>
        <p:txBody>
          <a:bodyPr>
            <a:normAutofit fontScale="700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1. Краткая характеристика заболеваний: хронический гепатит инфек­ционное или токсическое воспаление ткани печени, сопровождающиеся в большинстве случаев желтухой; хронический холецистит – воспалительный процесс в желчном пузыре; желчнокаменная болезнь – изменение состава желчи, механический ее застой и образование камней.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Симптомы заболевания: тяжесть или тупые боли в правом подреберье; горечь во рту, отрыжка, тошнота; снижение или потеря аппетита и нарушение пищеварения.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Задачи специально направленных физических упражнений: нормализация обмена веществ; увеличение кровообращения в брюшной полости, улучшение подвижности диафрагмы; уменьшение застойных явлений в печени и желчном пузыре; укрепление мышц живота; обучение диафрагмальному полному дыханию;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общетонизирующее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воздействие на нервно-психическую сферу.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Основные методические рекомендации по составлению и проведению комплексов: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общеразвивающие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упражнения выполнять из различных и.п. с постепенным увеличением нагрузки на мышцы живота; дыхательные упражнения с углублением диафрагмального дыхания выполнять из и.п. лежа на спине и на правом боку (в целях улучшения кровообращения в печени, усиления желчеотделения и моторной функции кишечника).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Показания: ходьба с умеренной физической нагрузкой (прогулки, терренкур, пешеходные экскурсии, ближний туризм); плавание, гребля, го­родки, волейбол, теннис, лыжи, коньки.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Противопоказания: упражнения силового характера,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натуживание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вызывающие статическое напряжение мышц живота; сотрясение тела, резкие движения.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4"/>
            <a:ext cx="10018713" cy="1169894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Методические рекомендации при заболеваниях мочеполовой системы (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пиелонефрит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цистит, почечнокаменная болезнь).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156447"/>
            <a:ext cx="10018713" cy="5163671"/>
          </a:xfrm>
        </p:spPr>
        <p:txBody>
          <a:bodyPr>
            <a:noAutofit/>
          </a:bodyPr>
          <a:lstStyle/>
          <a:p>
            <a:pPr marL="0" indent="44450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	1. Краткая характеристика заболеваний: </a:t>
            </a:r>
            <a:r>
              <a:rPr lang="ru-RU" sz="1500" dirty="0" err="1" smtClean="0">
                <a:latin typeface="Times New Roman" pitchFamily="18" charset="0"/>
                <a:cs typeface="Times New Roman" pitchFamily="18" charset="0"/>
              </a:rPr>
              <a:t>пиелонефрит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– инфекционно-воспалительный процесс в почках. Симптомы тупые боли, умеренно выраженные в пояснице; цистит – инфекционное воспаление стенки мочевого пузыря; почечнокаменная болезнь–образование камней в почках и мочеточниках вследствие нарушения обмена веществ, особенно водно-солевого.</a:t>
            </a:r>
          </a:p>
          <a:p>
            <a:pPr marL="0" indent="44450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2. Симптомы заболеваний: острые и тупые боли внизу живота и в области поясницы, изменения в моче.</a:t>
            </a:r>
          </a:p>
          <a:p>
            <a:pPr marL="0" indent="44450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3. Задачи специально направленных физических упражнений: норма­лизация обмена веществ; улучшение кровообращения в брюшной полости и малом тазе; укрепление мышц малого таза и живота с целью уменьшения подвижности почек и улучшения оттока мочи по мочевыводящим путям; изгнание мелких камней из мочевыводящих путей.</a:t>
            </a:r>
          </a:p>
          <a:p>
            <a:pPr marL="0" indent="44450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4.Основные методические рекомендации по составлению и проведению комплексов: использовать </a:t>
            </a:r>
            <a:r>
              <a:rPr lang="ru-RU" sz="1500" dirty="0" err="1" smtClean="0">
                <a:latin typeface="Times New Roman" pitchFamily="18" charset="0"/>
                <a:cs typeface="Times New Roman" pitchFamily="18" charset="0"/>
              </a:rPr>
              <a:t>общеразвивающие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упражнения для всех мышечных групп из различных и.п., исключая </a:t>
            </a:r>
            <a:r>
              <a:rPr lang="ru-RU" sz="1500" dirty="0" err="1" smtClean="0">
                <a:latin typeface="Times New Roman" pitchFamily="18" charset="0"/>
                <a:cs typeface="Times New Roman" pitchFamily="18" charset="0"/>
              </a:rPr>
              <a:t>натуживание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, резкое повышение внутрибрюшного давления; упражнения для укрепления мышц живота и малого таза выполнять из облегченных и.п. (лежа и сидя) в медленном и среднем темпе; нагрузку увеличивать постепенно; освоить полное диафрагмальное дыхание; занятия проводить на воздухе при температуре не ниже 8°.</a:t>
            </a:r>
          </a:p>
          <a:p>
            <a:pPr marL="0" indent="44450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5. Показания: утренняя гигиеническая гимнастика, экскурсии, ближний туризм; плавание, гребля, лыжи, коньки, бег, прыжки; при наличии мелких камней –подскоки, упражнения со скакалкой, прыжки в длину и высоту, волейбол, баскетбол, настольный, теннис, бадминтон, городки, езда на велосипеде, мотоцикле.</a:t>
            </a:r>
          </a:p>
          <a:p>
            <a:pPr marL="0" indent="44450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6. Противопоказания: силовые упражнения, чрезмерные нагрузки; занятия на воздухе при температуре - 10° и ниже; при наличии больших камней в мочевыводящих путях–все упражнения с сотрясением тела, вызывающие повышенное внутрибрюшное давление; охлаждение организма; борьба, бокс, упражнения с гантелями.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4"/>
            <a:ext cx="10018713" cy="1021976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Методические рекомендации при неврозах и неврастениях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753035"/>
            <a:ext cx="10018713" cy="5567083"/>
          </a:xfrm>
        </p:spPr>
        <p:txBody>
          <a:bodyPr>
            <a:noAutofit/>
          </a:bodyPr>
          <a:lstStyle/>
          <a:p>
            <a:pPr marL="0" indent="44450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	1.Краткая характеристика заболевания: временное функциональное нарушение нервной системы с последующим расстройством регуляции дея­тельности внутренних органов.</a:t>
            </a:r>
          </a:p>
          <a:p>
            <a:pPr marL="0" indent="44450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	2. Симптомы заболевания: быстрая утомляемость, головная боль, голо­вокружения, раздражительность, боли в области сердца,</a:t>
            </a:r>
          </a:p>
          <a:p>
            <a:pPr marL="0" indent="44450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3. Задачи специально направленных физических упражнений: уравно­вешивание процессов возбуждения и торможения в коре головного мозга: регуляция деятельности внутренних органов; тренировка вестибулярного аппарата; улучшение памяти и внимания, быстроты и точности движений, координации; положительное воздействие на эмоциональную сферу.</a:t>
            </a:r>
          </a:p>
          <a:p>
            <a:pPr marL="0" indent="44450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4. Основные методические рекомендации по составлению и выполнению комплексов: занятия начинать с простых координационных упражнений, далее включать дыхательные и </a:t>
            </a:r>
            <a:r>
              <a:rPr lang="ru-RU" sz="1500" dirty="0" err="1" smtClean="0">
                <a:latin typeface="Times New Roman" pitchFamily="18" charset="0"/>
                <a:cs typeface="Times New Roman" pitchFamily="18" charset="0"/>
              </a:rPr>
              <a:t>общеразвивающие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упражнения; в конце основной части занятия вводить подвижные игры, эстафеты, элементы спортивных игр; при повышенной возбудимости упражнения проводить в медленном и среднем темпе, не требовать точного выполнения задания, не фиксировать внимания на ошибках и недостатках исполнения; при пониженной активности следует требовать точного выполнения заданий, не делая вначале их слишком трудными, переходя постепенно от легких к более сложным, использовать упражнения на внимание; использовать упражнения на ловкость и быстроту реакции, воспитывающие волю и умение преодолевать препятствия; проводить занятия с музыкальным сопровождением.</a:t>
            </a:r>
          </a:p>
          <a:p>
            <a:pPr marL="0" indent="44450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5. Показания: прогулки, ближний туризм, элементы спортивных занятий; прыжки, соскоки, бег, упражнения со скакалкой: упражнения, вызы­вающие резкий тормозной процесс (внезапная остановка или быстрая пере­мена положения тела по команде); упражнения с закрытыми глазами, круговые движения головой и туловищем из и.п. сидя (для тренировки вестибулярного аппарата); водолечение, солнцелечение.</a:t>
            </a:r>
          </a:p>
          <a:p>
            <a:pPr marL="0" indent="44450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6. Противопоказания: упражнения силового характер; большое количество разнообразных и сложных по выполнению упражнений.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4"/>
            <a:ext cx="10018713" cy="1021976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Методические рекомендации при нарушении осанки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("круглая" спина, сутулость)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196788"/>
            <a:ext cx="10018713" cy="4594412"/>
          </a:xfrm>
        </p:spPr>
        <p:txBody>
          <a:bodyPr>
            <a:normAutofit fontScale="850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1. Краткая характеристика заболеваний: "Круглая" спина– уменьшение поясничного лордоза и увеличение грудного кифоза позвоночника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кифозированиепозвоночникав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грудном отделе), сутулость –общее усиле­ние изгиба позвоночника сзади.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Симптомы заболевания: наклон туловища и головы вперед (сутулость), сглаженный поясничный лордоз, свисающий плечевой пояс.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3.Задачи специально направленных физических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упражнений:создание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условий для увеличения подвижности позвоночника: улучшение деятельности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сердечно-сосудистой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дыхательной систем; укрепление дыхательной мускулатуры и выработка силовой выносливости мышц туловища; закрепление навыка правильной осанки.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4.Основные методические рекомендации по составлению и проведению комплексов: необходимо чередовать статические напряжения с упражнениями на дыхание и расслабление; наиболее оптимальными являются упражнения, которые содействуют максимальной разгрузке позвоночника по оси и исключают влияние угла наклона тела (лежа на спине, на животе, стояв упоре на коленях); упражнения перед зеркалом с коррекцией осанки.</a:t>
            </a:r>
          </a:p>
          <a:p>
            <a:pPr marL="0" indent="44450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537883"/>
            <a:ext cx="10018713" cy="5253318"/>
          </a:xfrm>
        </p:spPr>
        <p:txBody>
          <a:bodyPr>
            <a:normAutofit lnSpcReduction="1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Показания: упражнения с гантелями, эспандером, палкой, набивным мячом; напряженные выгибания туловища с локализацией движения в грудном отделе позвоночника; упражнения в балансировании и на равновесие; упражнения в воде, в том числе плавание стилем брасс и на спине.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Противопоказания: асимметричные упражнения; силовые упражнения при равнодействующем направлении вдоль оси позвоночника.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Методические рекомендации при сколиозе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	Краткая характеристика заболевания: боковое искривление позво­ночника с нарушением осанки.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	Симптомы заболевания: наличие бокового искривления позво­ночника. Асимметрия плеч, нарушение пропорциональности треугольника талии.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699247"/>
            <a:ext cx="10018713" cy="5405718"/>
          </a:xfrm>
        </p:spPr>
        <p:txBody>
          <a:bodyPr>
            <a:normAutofit fontScale="850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Задачи специально направленных физических упражнений: восста­новление правильной осанки, корригирующее воздействие на деформацию позвоночника; улучшение функциональной способности грудной клетки; создание мышечного корсета.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Основные методические рекомендации по составлению и выполнению комплексов: при выполнении упражнений целесообразны и.п. лежа (на спине и животе), стоя на коленях, упоры стоя на коленях; упражнения, способствующие укреплению мышечного корсета, должны быть симметричного характера; упражнения выполнять в медленном темпе с постепенным увеличением физической нагрузки; массаж сокращенных мышц на стороне западания грудной клетки и с вогнутой стороны искривления позвоночника должен быть направлен на расслабление мышц; желательно выполнять упражнения со зрительным контролем за движением (перед зеркалом).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Показания: физические упражнения с активной коррекцией; пассивная коррекция (лечение положением); упражнения, вытягивающие позвоночник, на равновесие, с палкой, гантелями, на гимнастической стенке; рациональный режим статической нагрузки на позвоночник; массаж преимущественно длинных мышц спины, косых мышц живота и особенно мышц на стороне выпуклости позвоночника; элементы волейбола, баскетбола, лыжи, плавание (обязательно).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Противопоказания: упражнения асимметричного характера; упраж­нения, вызывающие сотрясения (прыжки) и отягощения (тяжелая атлетика) позвоночника, а также его подвижность (художественная и спортивная гимнастика, акробатика).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4"/>
            <a:ext cx="10018713" cy="1062318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Методические рекомендации при остеохондрозе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шейного отдела позвоночника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021977"/>
            <a:ext cx="10018713" cy="4769224"/>
          </a:xfrm>
        </p:spPr>
        <p:txBody>
          <a:bodyPr>
            <a:normAutofit fontScale="700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Краткая характеристика заболевания: дегенеративные изменения в межпозвонковых хрящевых дисках шейного отдела позвоночника.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Симптомы заболевания: боль и ограничение движения в области шеи.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Задачи специально направленных физических упражнений: восста­новление нормальной амплитуды движения в шейном отделе; укрепление мышц шеи и плечевого пояса; улучшение функций вестибулярного аппарата; улучшение кровообращения в пораженном сегменте; уменьшение отека в тканях, расположенных в межпозвоночном отверстии; снятие болевого синдрома.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Основные методические рекомендации по составлению и проведению комплексов: включать в комплекс изометрические упражнения для укрепления мышц шеи и плечевого пояса (статическое напряжение мышц, упражнения с сопротивлением), которые выполняются в медленном темпе из и.п. лежа и сидя; активные движения в шейном отделе выполнять только в и.п. лежа на спине в медленном темпе и непродолжительное время; все специальные упражнения чередовать с упражнениями на расслабление и глубокое дыхание.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Показания: массаж воротниковой зоны и плечевого пояса, особенно тех участков, где отмечается уплотнение мышц; плавание брассом, на спине; жесткая постель; во время длительной работы, связанной с наклоном головы, надевать фиксирующий воротник.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	Противопоказания: активные движения в шейном отделе по­звоночника; упражнения, связанные с осевой нагрузкой: бег. прыжки, соскоки; болевые ощущения во время выполнения упражнений; мягкая постель.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4"/>
            <a:ext cx="10018713" cy="11430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Методические рекомендации при остеохондрозе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пояснично-крестцовогоотдела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позвоночника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995083"/>
            <a:ext cx="10018713" cy="4796118"/>
          </a:xfrm>
        </p:spPr>
        <p:txBody>
          <a:bodyPr>
            <a:normAutofit fontScale="85000" lnSpcReduction="1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Краткая характеристика заболевания: дегенеративные изменения в межпозвонковых хрящевых дисках с ущемлением спинномозговых нервов.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Симптомы заболевания: боль в области поясницы и ограничение движений; иррадиирущие боли в области нижних конечностей.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Задачи специально направленных физических упражнений: восста­новление полной амплитуды движений в конечностях и позвоночнике, улучшение осанки; развитие силы мышц туловища (формирование "мышечного корсета") и конечностей; увеличение расстояния между позвонками с целью освобождения сдавленных нервных волокон; улучшение кровоснабжения околопозвоночных тканей; уменьшение изгиба позвоночника вперед.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Основные методические рекомендации по составлению и проведению комплексов: упражнения выполнять из облегченных и.п.: лежа, (на спине и животе), сидя, в упоре на коленях, на боку, т.к.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внутридисковое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давление в пораженном диске в вертикальном положении тела почти вдвое выше, чем, в горизонтальном; движения начинать со здоровой конечности в медленном темпе и с малым числом повторений;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712695"/>
            <a:ext cx="10018713" cy="5078506"/>
          </a:xfrm>
        </p:spPr>
        <p:txBody>
          <a:bodyPr>
            <a:normAutofit/>
          </a:bodyPr>
          <a:lstStyle/>
          <a:p>
            <a:pPr marL="0" indent="44450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Адаптивная физическая культура 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это комплекс мер спортивно-оздоровительного характера, направленных на реабилитацию и адаптацию к нормальной социальной среде людей с ограниченными возможностями, преодоление психологических барьеров, препятствующих ощущению полноценной жизни, а также сознанию необходимости своего личного вклада в социальное развитие общества (Евсеев С.П., 2003). Основная цель привлечения инвалидов к регулярным занятиям физической культурой и спортом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восстановить утраченный контакт с окружающим миром, создать необходимые условия для воссоединения с обществом, участия в общественно полезном труде и реабилитации своего здоровья. Кроме того, физическая культура и спорт помогают психическому и физическому совершенствованию этой категории населения, способствуя их социальной интеграции и физической реабилитации.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753035"/>
            <a:ext cx="10018713" cy="5038165"/>
          </a:xfrm>
        </p:spPr>
        <p:txBody>
          <a:bodyPr>
            <a:normAutofit fontScale="850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полезны статические упражнения, направленные на стабилизацию пораженного отдела позвоночника, укрепление мышц туловища, тазового пояса и нижних конечностей. При хроническом заболевании – динамические упражнения с легким отягощением и сопротивлением; применять физические упражнения, содействующие сгибанию позвоночника ("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кифозирущие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 упражнения) с целью фиксации фрагмента диска и уменьшения сдавливания нервного корешка; обязательны упражнения, направленные на "вытяжение" поясничного отдела, т.к. они способствуют декомпрессии нервного корешка; использовать упражнения на расслабление мышц туловища и конечностей; все упражнения выполнять без усилий и резких движений.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Показания: упражнения с предметами, у гимнастической стенки и в лечебном бассейне; лечебная гимнастика, плавание, терренкур, лыжи; массаж спины и поясничной области, а при корешковом синдроме и пораженной конечности; во время длительных переездов, сопровождающихся вибрацией, надевание пояса штангиста; жесткая постель.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Противопоказания: силовые упражнения, увеличивающие нагрузку на ось позвоночника; резкие движения и упражнения, усиливающие сотрясе­ние позвоночника (бег, прыжки, соскоки); активные движения, способст­вующие увеличению подвижности в пояснично-крестцовом отделе и коррекции осанки; утомление мышц больной конечности и поясничной области, появление боли; поднятие тяжести, длительная однообразная поза, переохлаждение.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"/>
            <a:ext cx="10018713" cy="779929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Методические рекомендации при плоскостопии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820271"/>
            <a:ext cx="10018713" cy="5271247"/>
          </a:xfrm>
        </p:spPr>
        <p:txBody>
          <a:bodyPr>
            <a:normAutofit fontScale="700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1. Краткая характеристика заболевания: деформация стопы, со­провождающаяся уплощением ее свода.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Симптомы заболевания: болевые ощущения в области передней по­верхности голени, продольного свода, подошвы.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Задачи специально направленных физических упражнений: укрепление мышечно-связочного аппарата стопы и голени; увеличение высоты свода стопы; корригирующее влияние упражнений на форму стопы.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Основные методические рекомендации по составлению и выполнению комплексов: упражнения целесообразно выполнять из и.п. сидя и лежа; и.п. сидя используется при недостаточно окрепшей мускулатуре, при наличии болевой реакции, что дает возможность разгрузить нижние конечности и создает условия, необходимые для укрепления определенных мышц; и.п. стоя дает возможность использовать вес тела и функцию сгибателей пальцев для углубления сводов стопы; целесообразны упражнения с опорой о поролоновый матрац; все упражнения желательно выполнять в носках или босиком; после проведения комплекса необходим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самомассаж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стопы и голени.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Показания: ходьба с неширокой расстановкой ног: лазание по канату, плавание кролем, ходьба на лыжах, езда на велосипеде, волейбол, баскетбол; упражнения, выполняемые стопами и пальцами ног в песке -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подгребание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песка пальцами; ходьба босиком по рыхлой почве, по траве, по бревну,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помелким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камням; массаж голени (внутренней и передней поверхности) и стоп (подошвы); при отдыхе –сидение со скрещенными голенями, стояние с нагрузкой на наружные края стоп.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Противопоказания: ходьба на внутренних сводах стоп; длительное стояние, особенно с развернутыми стопами.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4"/>
            <a:ext cx="10018713" cy="887506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Методические рекомендации при нарушении зрения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860613"/>
            <a:ext cx="10018713" cy="4930588"/>
          </a:xfrm>
        </p:spPr>
        <p:txBody>
          <a:bodyPr>
            <a:normAutofit fontScale="775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1. Краткая характеристика заболевания: миопия (близорукость), деформация глазного яблока: при удлинении в переднезаднем направлении сетчатка отодвигается и изображения предметов фокусируются впереди нее.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Задачи специально направленных физических упражнений: профилактика прогрессирования близорукости и ее осложнений; укрепление цилиарных мышц глаза; активизация функций дыхательной и сердечно­сосудистой систем; улучшение кровоснабжения тканей глаза; укрепление мышечного корсета шеи и спины, ослабленных неправильной позой при зрительной работе (наклон головы, сутулая спина).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Основные методические рекомендации по составлению и проведению комплексов; упражнения для тренировки внутренних мышц глаз выполнять из и.п. сидя и в очках. Упражнения для тренировки наружных мышц глаз – из и.п. сидя; в комплексы включать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общеразвивающие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корригирующие, дыхательные упражнения, а также упражнения для укрепления мышц шеи и спины.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Показания: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общеразвивающие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упражнения показаны всем, имеющим прогрессивную приобретенную близорукость любой степени.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Противопоказания: силовые упражнения, характеризующиеся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натуживанием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упражнения, связанные с сотрясением тела (прыжки, соскоки, кувырки, стойки на голове, прыжки в воду вниз головой, упражнения со скакалкой).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460804"/>
            <a:ext cx="10018713" cy="1752599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954741"/>
            <a:ext cx="10018713" cy="4836459"/>
          </a:xfrm>
        </p:spPr>
        <p:txBody>
          <a:bodyPr>
            <a:normAutofit fontScale="85000" lnSpcReduction="20000"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 человека с отклонениями в физическом или психическом здоровье адаптивная физкультура формирует:</a:t>
            </a:r>
          </a:p>
          <a:p>
            <a:pPr marL="0" indent="4445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осознанное отношение к своим силам в сравнении с силами среднестатистического здорового человека;</a:t>
            </a:r>
          </a:p>
          <a:p>
            <a:pPr marL="0" indent="4445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способность к преодолению не только физических, но и психологических барьеров, препятствующих полноценной жизни;</a:t>
            </a:r>
          </a:p>
          <a:p>
            <a:pPr marL="0" indent="4445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компенсаторные навыки, то есть позволяет использовать функции разных систем и органов вместо отсутствующих или нарушенных;</a:t>
            </a:r>
          </a:p>
          <a:p>
            <a:pPr marL="0" indent="4445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способность к преодолению необходимых для полноценного функционирования в обществе физических нагрузок;</a:t>
            </a:r>
          </a:p>
          <a:p>
            <a:pPr marL="0" indent="4445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потребность быть здоровым, насколько это возможно, и вести здоровый образ жизни;</a:t>
            </a:r>
          </a:p>
          <a:p>
            <a:pPr marL="0" indent="4445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осознание необходимости своего личного вклада в жизнь общества; </a:t>
            </a:r>
          </a:p>
          <a:p>
            <a:pPr marL="0" indent="4445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желание улучшать свои личностные качества; </a:t>
            </a:r>
          </a:p>
          <a:p>
            <a:pPr marL="0" indent="4445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стремление к повышению умственной и физической работоспособности.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968189"/>
            <a:ext cx="10018713" cy="4823012"/>
          </a:xfrm>
        </p:spPr>
        <p:txBody>
          <a:bodyPr>
            <a:normAutofit/>
          </a:bodyPr>
          <a:lstStyle/>
          <a:p>
            <a:pPr marL="0" indent="44450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Адаптивная физкультура полностью от начала и до конца проводится под руководством </a:t>
            </a:r>
            <a:r>
              <a:rPr lang="ru-RU" b="1" u="sng" dirty="0" smtClean="0">
                <a:latin typeface="Times New Roman" pitchFamily="18" charset="0"/>
                <a:cs typeface="Times New Roman" pitchFamily="18" charset="0"/>
              </a:rPr>
              <a:t>специалиста по адаптивной физкультуре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(Евсеев С.П., 2005).</a:t>
            </a:r>
          </a:p>
          <a:p>
            <a:pPr marL="0" indent="44450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«Адаптивная»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это название подчеркивает предназначение средств физической культуры для лиц с отклонениями в состоянии здоровья. Это предполагает, что физическая культура во всех ее проявлениях должна стимулировать позитивные морфофункциональные сдвиги организма, формируя тем самым необходимые двигательные координации, физические качества и способности, направленные на жизнеобеспечение, развитие и совершенствование организма.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968189"/>
            <a:ext cx="10018713" cy="4823012"/>
          </a:xfrm>
        </p:spPr>
        <p:txBody>
          <a:bodyPr>
            <a:normAutofit/>
          </a:bodyPr>
          <a:lstStyle/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физической реабилитации адаптивной физической культуры акцент делается на поиск нетрадиционных систем оздоровления лиц с ограниченными возможностями здоровья, ориентируясь, прежде всего, на технологии, сопрягающие физическое (телесное) и психическое (душевное) начала человека и ориентирующиеся на самостоятельную активность занимающихся (различные способы психосоматической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саморегуляции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психотерапевтические техники и т.п.).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 реабилитации инвалидов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состоит в обеспече­нии их способности к реализации образа жизни нормально развивающих­ся людей.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941295"/>
            <a:ext cx="10018713" cy="4849906"/>
          </a:xfrm>
        </p:spPr>
        <p:txBody>
          <a:bodyPr/>
          <a:lstStyle/>
          <a:p>
            <a:pPr marL="0" indent="44450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 адаптивной физической культуры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максимально возможное развитие жизнеспособности человека, имеющего ус­тойчивые отклонения в состоянии здоровья и (или) инвалидность, за счет обеспечения оптимального режима функционирования отпущенных природой и имеющихся в наличии (оставшихся в процессе жизни) его телесно-двига­тельных характеристик и духовных сил, их гармонизации для максимально возможной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самоактуализации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качестве социально и индивидуально значи­мого субъекта.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84310" y="1075765"/>
            <a:ext cx="10018713" cy="4715435"/>
          </a:xfrm>
        </p:spPr>
        <p:txBody>
          <a:bodyPr>
            <a:normAutofit fontScale="92500"/>
          </a:bodyPr>
          <a:lstStyle/>
          <a:p>
            <a:pPr marL="0" indent="444500" algn="just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Задачи, решаемые в адаптивной физической культуре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должны ста­виться исходя из конкретных потребностей каждого человека; приори­тет тех или иных задач во многом обусловливается компонентом (видом) адаптивной физической культуры, учебным материалом, ма­териально-техническим обеспечением образовательного процесса и дру­гими факторами.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самом обобщенном виде задачи в адаптивной физической культу­ре можно разделить на две группы.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Первая группа задач вытекает из особенностей занимающихся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лиц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отклонениями в состоянии здоровья и (или) инвалидов. Это коррекционные, компенсаторные и профилактические задачи.</a:t>
            </a:r>
          </a:p>
          <a:p>
            <a:pPr marL="0" indent="44450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Вторая группа - образовательные, воспитательные и оздоровительно-развивающие задачи - наиболее традиционные для физической культуры.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729</TotalTime>
  <Words>3496</Words>
  <Application>Microsoft Office PowerPoint</Application>
  <PresentationFormat>Широкоэкранный</PresentationFormat>
  <Paragraphs>182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Corbel</vt:lpstr>
      <vt:lpstr>Times New Roman</vt:lpstr>
      <vt:lpstr>Wingdings</vt:lpstr>
      <vt:lpstr>Parallax</vt:lpstr>
      <vt:lpstr>Адаптивная физическая культура</vt:lpstr>
      <vt:lpstr>Список литературы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виды  адаптивной физической культуры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Характеристика объекта педагогических  воздействий в АФК</vt:lpstr>
      <vt:lpstr>Личностно-ориентированная гуманистическая концепция</vt:lpstr>
      <vt:lpstr>Организационно-управленческая  структура адаптивной физи­ческой культуры в России и за рубежом.</vt:lpstr>
      <vt:lpstr>Презентация PowerPoint</vt:lpstr>
      <vt:lpstr>Организация адаптивного физического воспитания лиц с от­клонениями в состоянии здоровья.</vt:lpstr>
      <vt:lpstr>Применение лечебной физической культуры на занятиях со студентами третьей функциональной группы здоровья в вузе</vt:lpstr>
      <vt:lpstr>Формирование специальных медицинских групп здоровья</vt:lpstr>
      <vt:lpstr>Общие задачи специально направленных физических упражнений</vt:lpstr>
      <vt:lpstr>Методика проведения занятий в специальных медицинских группах здоровья с учетом характера заболеваний занимающихся</vt:lpstr>
      <vt:lpstr>Методические рекомендации при заболеваниях сердечно-сосудистой системы</vt:lpstr>
      <vt:lpstr>Вегетососудистая дистония по гипотоническому типу</vt:lpstr>
      <vt:lpstr>Презентация PowerPoint</vt:lpstr>
      <vt:lpstr>Методические рекомендации при заболеваниях органов дыхания (хронический бронхит, хронические неспецифические заболевания легких, бронхиальная астма)</vt:lpstr>
      <vt:lpstr>Методические рекомендации при заболеваниях органов пищеварения (за исключением язвенной болезни желудка и 12-перстной кишки)</vt:lpstr>
      <vt:lpstr>Методические рекомендации при язвенной болезни желудка и 12-перстной кишки.</vt:lpstr>
      <vt:lpstr>Методические рекомендации при заболеваниях печени и желчных путей (гепатит, холецистит, желчнокаменная болезнь)</vt:lpstr>
      <vt:lpstr>Методические рекомендации при заболеваниях мочеполовой системы (пиелонефрит, цистит, почечнокаменная болезнь).</vt:lpstr>
      <vt:lpstr>Методические рекомендации при неврозах и неврастениях</vt:lpstr>
      <vt:lpstr>Методические рекомендации при нарушении осанки  ("круглая" спина, сутулость)</vt:lpstr>
      <vt:lpstr>Презентация PowerPoint</vt:lpstr>
      <vt:lpstr>Презентация PowerPoint</vt:lpstr>
      <vt:lpstr>Методические рекомендации при остеохондрозе  шейного отдела позвоночника</vt:lpstr>
      <vt:lpstr>Методические рекомендации при остеохондрозе пояснично-крестцовогоотдела позвоночника</vt:lpstr>
      <vt:lpstr>Презентация PowerPoint</vt:lpstr>
      <vt:lpstr>Методические рекомендации при плоскостопии</vt:lpstr>
      <vt:lpstr>Методические рекомендации при нарушении зрения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Сергей</cp:lastModifiedBy>
  <cp:revision>19</cp:revision>
  <dcterms:created xsi:type="dcterms:W3CDTF">2014-09-12T02:11:33Z</dcterms:created>
  <dcterms:modified xsi:type="dcterms:W3CDTF">2020-12-19T16:10:09Z</dcterms:modified>
</cp:coreProperties>
</file>