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304B0-6D7B-460F-9E80-85577BF66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F8609A-ED3F-4C41-B5E1-1376F73C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CC527-77B7-4F96-BF91-C5ED7122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A3FC6-B5C2-4879-94E8-DDD163EA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CBBE6-AC00-416F-B710-76358AB8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6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0633C-39A6-4BD4-9C9F-2DB6F5C6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BA2868-095E-45A8-80C2-C944B229F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ED4C5-0117-424E-88A9-442955C8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76078-9096-46DF-ABE3-03482F15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F28C4-B021-421B-8E81-ACCEF86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10AEEA-F319-47A6-B2D8-A0E52A220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F3090B-3875-4CAC-A991-337B5E05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ACE09E-36D2-4740-84D9-4DA0E657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8E9681-9734-42BF-818E-539AAA17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D7E0AF-E5B7-4027-80B8-20D69187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0CC5C-28F0-4B38-B2BB-A5477732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387FD-9887-4669-8F15-DAF264CC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203B3-A790-492D-ABD1-07CD12C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DCF36-227B-437E-9881-C1B26403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2F717-C39C-43C6-BDBD-A8619837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73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891A-C7CD-484D-B6D5-EDB6AA19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3575F-8B0F-469F-BBB0-2D511696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981D9-F7EE-40C0-A7F1-00B096B7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335B0-C557-43DB-BEEB-DA547412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72E18-6628-4396-93BA-C849354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98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E9CBE-7EC0-4542-A660-B65FD2A3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8E1F1-3B2D-4606-9789-12E1624AC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B336A3-BFDA-4BC9-8F05-5ECB131F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BBC65-31CA-4CD0-9443-3C3FB705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50FE9E-D94C-48DC-9173-AD8AD497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C4A5C5-5602-408C-8E3F-5E3D92E0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83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1446F-7938-4E4B-B7A9-AA1D8C30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970F22-1858-4A79-920C-4D09E485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2FB86E-A065-427E-A241-88B93451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63D163-10B8-47A1-A79E-5681E59D9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271D10-708D-4121-9B71-AEAF6CCA8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8194A4-E16B-4042-8A10-55700FEB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708F95-FB15-4907-B145-3918438D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3D05BD-93A2-4F02-8976-61DD7C85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61347-DB98-49CF-B0F2-4FAD6236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C476CD-4460-4B98-9F98-31F0D0F2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F83CEF-9F76-44FB-B44B-665E80F6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978584-A955-47D5-AD8B-DC4F0313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1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A4CF6B-55DA-4C8A-981C-0EAA9114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4E8A47-9507-4470-B116-F1162C55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014AE4-139C-49C6-AAF2-E597217F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4484-3A57-47DB-9795-85C62BBF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15F3F-BC1F-4A04-A7E5-E37F0943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3451CC-177B-47FA-9A85-483994C5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1C1FF9-5E66-4068-80CA-A51B391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105518-E1E9-4AD5-A065-14E6FF8B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BAE7AF-3A4C-407A-9DB4-4499AF0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7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7D76-CF4F-4F38-8EF2-C1D090DC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DFCDD9-59C7-41EC-BC1E-BE68A2939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893300-4375-4D78-B60B-5F943600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62D32-FB23-4596-A881-17975BF3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8FE47B-CC66-4F0A-AE1A-025E9FD4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ABB9A3-54DE-4F89-882E-80B67ED7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8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3C68B-C378-4E14-B5EA-36D0A7E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97206-E002-452F-8FDE-4DF25D4F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DDBFA-A4A4-4A58-BD99-FA15A29B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2D3B-E442-40DD-B157-A8E4F083B55F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757F7-B0E7-4242-9DBD-CA1865647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D4790-386B-4890-8EFA-B308E604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2A433-BDBA-4D63-BEB3-5C708D8F7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25B8C-29C7-45F4-92BF-914FE54D2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111111"/>
                </a:solidFill>
                <a:effectLst/>
                <a:latin typeface="Lato" panose="020F0502020204030203" pitchFamily="34" charset="0"/>
              </a:rPr>
              <a:t>Dstat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E2D7FA-DA6F-4B99-B725-11C070A4F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инструмент для мониторинга в Linux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912216C-28A5-41AD-9B11-63AB586CDDD3}"/>
              </a:ext>
            </a:extLst>
          </p:cNvPr>
          <p:cNvSpPr txBox="1">
            <a:spLocks/>
          </p:cNvSpPr>
          <p:nvPr/>
        </p:nvSpPr>
        <p:spPr>
          <a:xfrm>
            <a:off x="8346141" y="4988439"/>
            <a:ext cx="32990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Работу выполнил</a:t>
            </a:r>
            <a:r>
              <a:rPr lang="ru-RU" dirty="0">
                <a:highlight>
                  <a:srgbClr val="FFFF00"/>
                </a:highlight>
              </a:rPr>
              <a:t>а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206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90FB8-E89A-432D-8698-83C15FA6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пакете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C5218-EA6E-4A8B-A648-B0BEEB26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Dstat</a:t>
            </a:r>
            <a:r>
              <a:rPr lang="ru-RU" dirty="0"/>
              <a:t> позволяет просматривать все ресурсы системы в режиме реального времени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A2049-20BE-4F57-B7CF-1D5B0C9F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070972"/>
            <a:ext cx="62579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0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6499-F228-4C94-9633-AC1D8CA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2DA3F-E2D5-40E5-AC9C-1C1086CD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 вместе: </a:t>
            </a:r>
            <a:r>
              <a:rPr lang="ru-RU" dirty="0" err="1"/>
              <a:t>Vmstat</a:t>
            </a:r>
            <a:r>
              <a:rPr lang="ru-RU" dirty="0"/>
              <a:t>, IOSTAT, </a:t>
            </a:r>
            <a:r>
              <a:rPr lang="ru-RU" dirty="0" err="1"/>
              <a:t>ifstat</a:t>
            </a:r>
            <a:r>
              <a:rPr lang="ru-RU" dirty="0"/>
              <a:t>, NETSTAT;</a:t>
            </a:r>
          </a:p>
          <a:p>
            <a:r>
              <a:rPr lang="ru-RU" dirty="0"/>
              <a:t>Показывает статистику в точно таком же сроки;</a:t>
            </a:r>
          </a:p>
          <a:p>
            <a:r>
              <a:rPr lang="ru-RU" dirty="0"/>
              <a:t>Включает счетчики для устранения неисправностей</a:t>
            </a:r>
          </a:p>
          <a:p>
            <a:r>
              <a:rPr lang="ru-RU" dirty="0"/>
              <a:t>Модульная конструкция;</a:t>
            </a:r>
          </a:p>
          <a:p>
            <a:r>
              <a:rPr lang="ru-RU" dirty="0"/>
              <a:t>Написанная на питоне так легко расширяется для выполнения этой задачи;</a:t>
            </a:r>
          </a:p>
          <a:p>
            <a:r>
              <a:rPr lang="ru-RU" dirty="0"/>
              <a:t>Легко расширяется, добавить свои собственные счетчики;</a:t>
            </a:r>
          </a:p>
          <a:p>
            <a:r>
              <a:rPr lang="ru-RU" dirty="0"/>
              <a:t>Включает в себя множество внешних плагинов, чтобы показать, как легко можно добавить счетчики;</a:t>
            </a:r>
          </a:p>
        </p:txBody>
      </p:sp>
    </p:spTree>
    <p:extLst>
      <p:ext uri="{BB962C8B-B14F-4D97-AF65-F5344CB8AC3E}">
        <p14:creationId xmlns:p14="http://schemas.microsoft.com/office/powerpoint/2010/main" val="39511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18EDC-A006-4557-8741-1AB0233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статистики в реальном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8414-24EE-4B3E-A405-DAF21BBE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отобразить статистику ЦП, диска, сети, подкачки и системы (по умолчанию):</a:t>
            </a:r>
          </a:p>
          <a:p>
            <a:pPr marL="0" indent="0">
              <a:buNone/>
            </a:pPr>
            <a:r>
              <a:rPr lang="ru-RU" i="1" dirty="0"/>
              <a:t>	</a:t>
            </a:r>
            <a:r>
              <a:rPr lang="en-GB" i="1" dirty="0" err="1"/>
              <a:t>dstat</a:t>
            </a:r>
            <a:endParaRPr lang="ru-RU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4FFE30-92B2-45D1-921F-6553B207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90" y="2686660"/>
            <a:ext cx="7543476" cy="38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2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0AF63-0FAC-4AF9-8DC0-78ABE90C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ЦП и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7E3FE-DC77-4213-96EA-313E2A82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отобразить только статистику ЦП и памяти, используется команда: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GB" i="1" dirty="0" err="1"/>
              <a:t>dstat</a:t>
            </a:r>
            <a:r>
              <a:rPr lang="en-GB" i="1" dirty="0"/>
              <a:t> --</a:t>
            </a:r>
            <a:r>
              <a:rPr lang="en-GB" i="1" dirty="0" err="1"/>
              <a:t>cpu</a:t>
            </a:r>
            <a:r>
              <a:rPr lang="en-GB" i="1" dirty="0"/>
              <a:t> --mem</a:t>
            </a:r>
            <a:endParaRPr lang="ru-RU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99FC44-1052-45F5-B7EF-D9EDDB6B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89" y="3222812"/>
            <a:ext cx="699370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F769-B944-494C-AF79-8C5E9623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Доступные плагины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D8E4C4-B37A-4B48-B719-19C92982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0" y="2074035"/>
            <a:ext cx="11535259" cy="32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35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Тема Office</vt:lpstr>
      <vt:lpstr>Dstat</vt:lpstr>
      <vt:lpstr>О пакете</vt:lpstr>
      <vt:lpstr>Особенности</vt:lpstr>
      <vt:lpstr>Вывод статистики в реальном времени</vt:lpstr>
      <vt:lpstr>Статистика ЦП и памяти</vt:lpstr>
      <vt:lpstr>Доступные плагины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Dstat</dc:title>
  <dc:creator>Данил Вовиков</dc:creator>
  <cp:lastModifiedBy>Данил Вовиков</cp:lastModifiedBy>
  <cp:revision>8</cp:revision>
  <dcterms:created xsi:type="dcterms:W3CDTF">2023-03-24T16:35:53Z</dcterms:created>
  <dcterms:modified xsi:type="dcterms:W3CDTF">2023-03-24T16:48:13Z</dcterms:modified>
</cp:coreProperties>
</file>