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41D52-3197-4A89-9DA5-4E1784054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2545F4-D151-4677-864D-7F6FDF84F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14B68-E70D-4CFB-8974-BA4DECA6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A24AC-C89A-4C12-943B-68A5A63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881BAD-C5D1-45A4-AF3F-5E36498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0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AF3FA-48F2-428F-AD68-E3CCE5CA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15B0F9-0932-448E-A30C-A9FAF353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6EE27-00BD-48B8-B7D3-BECD2F74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4E5F45-62E7-4504-87E6-B038C5E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48DB5-E63C-4D47-95FE-BF056748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5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123608-D915-493A-A93F-0516B117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B1E7C7-0201-4067-A368-05E7C2660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BAE50-96A1-42F9-B5B3-ACF4C668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63B5B6-72C1-4681-8A3B-361A38D9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F1E0D-66ED-464B-81CD-8FDE9386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8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ED6D7-73C6-403E-BB0D-9E0A04D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8FF92-3634-440C-8A99-260296E7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DE24F-E2EE-43C2-954F-A4242CDF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F33AD1-C49C-48CC-9837-F11C2964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5564D-0E01-40A0-9911-4E6EF157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B3E53-ED1E-4442-B820-95C0066D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0B542F-679B-405C-9CA0-3F460771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DFD59-AB29-4E22-A711-D6A97939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4DB6A-7E1B-49BD-A757-F6A1D862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006A2-F874-4745-9649-59EB8C5D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7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9052E-0C5B-482E-A50E-A5DD801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76DCD-43E8-444C-A8D3-7DAF9F362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DDC88C-88E6-456F-B7D7-CFE8BC3A6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9FE63-B70A-4834-BBB2-ABE2D265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6AD4E3-68C6-4A4B-86E1-2B608DD0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51046-DBDD-48FF-836E-F820479F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7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AF1CC-46C2-46DA-85AD-6334BCBB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FFC642-BCB7-48CD-B86E-F7B17001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549536-0B53-41ED-87D4-CFCCCAE8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FBDE08-8EC6-4D7F-8EA5-D5F838FF9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FFA7C1-FB53-41D3-85C2-BA00A1406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B6C8A1-C44E-4BA5-B17F-6CE6655B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22685D-9690-44A6-871E-4CD83C21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754EA2-3C72-4AB3-9E1C-087AC2F5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9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B5D97-C13B-4815-B751-57381A0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ACD1BF-7199-4865-9989-52F4AC5C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C73A9A-51EC-4362-80D3-C193C95F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9102CB-1FCA-44F2-BF0E-23F324A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179264-B473-4003-B1D3-540B540E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80E715-5821-4DFD-A0EA-F8AC8335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D2798A-4C4B-4B0B-83D7-E62A6999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2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832F8-9A91-4565-A747-2B8773BB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E17AB-B22F-4B05-BC90-3C762A45D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00C959-9C54-4A3C-B1DC-CAB950D7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94864-6B15-46FE-986F-1CEAD2B3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F579BC-2BE4-450A-B62B-C9562BDF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141216-BEC1-4A80-817F-0426A402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194EE-3ACD-4B23-9433-598788B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377777-6C18-48F0-A284-2EF947357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D1F60-4069-45A4-AB35-F875E370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299911-3EDA-4998-8A4A-B006CAE3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0DC80-F0E3-441F-BF0F-A2A3C8F1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268318-D036-4E08-9689-C7DC2669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5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F21DD-29ED-4A7B-BF78-6ACEEA92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F28F5-923A-4ADD-8859-8A4F9C26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3EBA7-F5AB-4F54-85AA-773BA277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3E24-7FF7-4132-AF6A-A243685574F7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3D086-5378-48AC-ADC5-DBDD0EB45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ABDFE-1A54-4785-B0AC-9A1B4E400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2AFD-B591-4CAA-830A-6217362AF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AA7E5-7ACE-4758-B41C-1C451A641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mtr</a:t>
            </a:r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6101-C11D-46A2-8F2A-A3E9C1B5E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Traceroute+ping</a:t>
            </a:r>
            <a:r>
              <a:rPr lang="ru-RU" dirty="0"/>
              <a:t> в одном сетевом диагностическом инструменте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9AF6AFE-D9E2-4259-A9C2-55C55A21FB5A}"/>
              </a:ext>
            </a:extLst>
          </p:cNvPr>
          <p:cNvSpPr txBox="1">
            <a:spLocks/>
          </p:cNvSpPr>
          <p:nvPr/>
        </p:nvSpPr>
        <p:spPr>
          <a:xfrm>
            <a:off x="2779060" y="50901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Работу выполнил</a:t>
            </a:r>
            <a:r>
              <a:rPr lang="ru-RU" dirty="0">
                <a:highlight>
                  <a:srgbClr val="FFFF00"/>
                </a:highlight>
              </a:rPr>
              <a:t>а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796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F1618-E5AB-46AD-992A-DAE63BB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4279C-4E96-4A6B-89C2-C31688E2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mtr</a:t>
            </a:r>
            <a:r>
              <a:rPr lang="ru-RU" dirty="0"/>
              <a:t> объединяет функциональные возможности программ </a:t>
            </a:r>
            <a:r>
              <a:rPr lang="ru-RU" dirty="0" err="1"/>
              <a:t>traceroute</a:t>
            </a:r>
            <a:r>
              <a:rPr lang="ru-RU" dirty="0"/>
              <a:t> и </a:t>
            </a:r>
            <a:r>
              <a:rPr lang="ru-RU" dirty="0" err="1"/>
              <a:t>ping</a:t>
            </a:r>
            <a:r>
              <a:rPr lang="ru-RU" dirty="0"/>
              <a:t> в одном средстве сетевой диагностики.</a:t>
            </a:r>
          </a:p>
        </p:txBody>
      </p:sp>
    </p:spTree>
    <p:extLst>
      <p:ext uri="{BB962C8B-B14F-4D97-AF65-F5344CB8AC3E}">
        <p14:creationId xmlns:p14="http://schemas.microsoft.com/office/powerpoint/2010/main" val="278230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24D1-650B-4D1B-99B2-F1BDC2B0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903"/>
            <a:ext cx="10515600" cy="1325563"/>
          </a:xfrm>
        </p:spPr>
        <p:txBody>
          <a:bodyPr/>
          <a:lstStyle/>
          <a:p>
            <a:r>
              <a:rPr lang="ru-RU" dirty="0"/>
              <a:t>Работа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8C87A5-8FDE-486A-A36E-E56174D7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856195"/>
            <a:ext cx="9326277" cy="4848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21400-52AE-420B-B82F-F7AED79B87A7}"/>
              </a:ext>
            </a:extLst>
          </p:cNvPr>
          <p:cNvSpPr txBox="1"/>
          <p:nvPr/>
        </p:nvSpPr>
        <p:spPr>
          <a:xfrm>
            <a:off x="1432861" y="12003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mtr</a:t>
            </a:r>
            <a:r>
              <a:rPr lang="ru-RU" dirty="0"/>
              <a:t> google.com</a:t>
            </a:r>
          </a:p>
        </p:txBody>
      </p:sp>
    </p:spTree>
    <p:extLst>
      <p:ext uri="{BB962C8B-B14F-4D97-AF65-F5344CB8AC3E}">
        <p14:creationId xmlns:p14="http://schemas.microsoft.com/office/powerpoint/2010/main" val="33064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1B93BA-A851-43AB-957A-70CC65E1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1009312"/>
            <a:ext cx="9335803" cy="48393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9AED2A-F8CF-4ABF-B3A2-2B9CE1D21982}"/>
              </a:ext>
            </a:extLst>
          </p:cNvPr>
          <p:cNvSpPr/>
          <p:nvPr/>
        </p:nvSpPr>
        <p:spPr>
          <a:xfrm>
            <a:off x="7871011" y="1900517"/>
            <a:ext cx="412377" cy="2411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C833-4A52-47F5-AA4F-73D200AF0C87}"/>
              </a:ext>
            </a:extLst>
          </p:cNvPr>
          <p:cNvSpPr txBox="1"/>
          <p:nvPr/>
        </p:nvSpPr>
        <p:spPr>
          <a:xfrm>
            <a:off x="663388" y="4025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mtr</a:t>
            </a:r>
            <a:r>
              <a:rPr lang="ru-RU" dirty="0"/>
              <a:t> -c5 google.com</a:t>
            </a:r>
          </a:p>
        </p:txBody>
      </p:sp>
    </p:spTree>
    <p:extLst>
      <p:ext uri="{BB962C8B-B14F-4D97-AF65-F5344CB8AC3E}">
        <p14:creationId xmlns:p14="http://schemas.microsoft.com/office/powerpoint/2010/main" val="755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A6D59A-58AA-4EEE-BD31-65EB1715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471955"/>
            <a:ext cx="2021541" cy="388657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google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160CD8-FA63-4B86-ACD0-1733C3EC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096713"/>
            <a:ext cx="940248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mtr</vt:lpstr>
      <vt:lpstr>О mtr</vt:lpstr>
      <vt:lpstr>Работа приложения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netcat </dc:title>
  <dc:creator>Данил Вовиков</dc:creator>
  <cp:lastModifiedBy>Данил Вовиков</cp:lastModifiedBy>
  <cp:revision>3</cp:revision>
  <dcterms:created xsi:type="dcterms:W3CDTF">2023-03-24T16:52:22Z</dcterms:created>
  <dcterms:modified xsi:type="dcterms:W3CDTF">2023-03-24T17:15:52Z</dcterms:modified>
</cp:coreProperties>
</file>