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3EE5-7EBB-4ECB-B7C1-CA3C06BEC53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0D93D-3C6F-4A3D-BB34-5EAC4E6B3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53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Проект лежит на </a:t>
            </a:r>
            <a:r>
              <a:rPr lang="en-US" dirty="0" err="1"/>
              <a:t>github</a:t>
            </a:r>
            <a:r>
              <a:rPr lang="ru-RU" dirty="0"/>
              <a:t>. Установка через терминал осуществляется с помощью клонирования репозитория и последующей его установки. Для запуска необходимо перейти с помощью команды </a:t>
            </a:r>
            <a:r>
              <a:rPr lang="en-US" dirty="0"/>
              <a:t>cd </a:t>
            </a:r>
            <a:r>
              <a:rPr lang="en-US" dirty="0" err="1"/>
              <a:t>lscript</a:t>
            </a:r>
            <a:r>
              <a:rPr lang="en-US" dirty="0"/>
              <a:t> </a:t>
            </a:r>
            <a:r>
              <a:rPr lang="ru-RU" dirty="0"/>
              <a:t>в корневую директорию установленного пакета и прописать </a:t>
            </a:r>
            <a:r>
              <a:rPr lang="en-US" dirty="0"/>
              <a:t>l</a:t>
            </a:r>
            <a:r>
              <a:rPr lang="ru-RU" dirty="0"/>
              <a:t>. В результате откроется терминал </a:t>
            </a:r>
            <a:r>
              <a:rPr lang="en-US" dirty="0"/>
              <a:t>lazy script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0D93D-3C6F-4A3D-BB34-5EAC4E6B31B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36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Lazy Script </a:t>
            </a:r>
            <a:r>
              <a:rPr lang="ru-RU" dirty="0"/>
              <a:t>обладает широким спектром возможностей: начиная от выполнения команды </a:t>
            </a:r>
            <a:r>
              <a:rPr lang="en-US" dirty="0"/>
              <a:t>ifconfig </a:t>
            </a:r>
            <a:r>
              <a:rPr lang="ru-RU" dirty="0"/>
              <a:t>и заканчивая </a:t>
            </a:r>
            <a:r>
              <a:rPr lang="ru-RU" dirty="0" err="1"/>
              <a:t>спуфингом</a:t>
            </a:r>
            <a:r>
              <a:rPr lang="ru-RU" dirty="0"/>
              <a:t> почты и перехватом пакетов. </a:t>
            </a:r>
            <a:r>
              <a:rPr lang="ru-RU" b="0" i="0" dirty="0" err="1">
                <a:effectLst/>
                <a:latin typeface="YS Text"/>
              </a:rPr>
              <a:t>Спуфинг</a:t>
            </a:r>
            <a:r>
              <a:rPr lang="ru-RU" b="0" i="0" dirty="0">
                <a:effectLst/>
                <a:latin typeface="YS Text"/>
              </a:rPr>
              <a:t> – это ситуация, в которой один человек или программа успешно маскируется под другую путём фальсификации данных и позволяет получить незаконные преимущества.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0D93D-3C6F-4A3D-BB34-5EAC4E6B31B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845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примера была команда смены </a:t>
            </a:r>
            <a:r>
              <a:rPr lang="en-US" dirty="0"/>
              <a:t>MAC</a:t>
            </a:r>
            <a:r>
              <a:rPr lang="ru-RU" dirty="0"/>
              <a:t>-адреса путем ввода в терминал цифры 3. В меню работы с </a:t>
            </a:r>
            <a:r>
              <a:rPr lang="en-US" dirty="0"/>
              <a:t>MAC</a:t>
            </a:r>
            <a:r>
              <a:rPr lang="ru-RU" dirty="0"/>
              <a:t> было предложено поменять адрес на случайный или задать в ручную. В результате чего </a:t>
            </a:r>
            <a:r>
              <a:rPr lang="en-US" dirty="0"/>
              <a:t>mac</a:t>
            </a:r>
            <a:r>
              <a:rPr lang="ru-RU" dirty="0"/>
              <a:t>-адрес был изменен. Также есть достаточно обширный раздел инструментов. Здесь есть раздел тестирования </a:t>
            </a:r>
            <a:r>
              <a:rPr lang="en-US" dirty="0"/>
              <a:t>wi-fi</a:t>
            </a:r>
            <a:r>
              <a:rPr lang="ru-RU" dirty="0"/>
              <a:t>, раздел удаленного доступа, работы с вебсайтами. Любой некорректно работающий инструмент можно переустановить введя цифру 6.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0D93D-3C6F-4A3D-BB34-5EAC4E6B31B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78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60952-B1A7-4314-9F03-8722EEE80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AE0D2A-EE99-4D19-9695-0229F8CA3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4A9AC3-D67E-4A84-9473-A21DA31F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BBD-A354-4722-A079-91E89009F44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54EA61-9E68-4EBE-98CF-34DA0705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8C279F-9E1D-497F-8A24-09441180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02AD-2700-4A17-BE63-9A5373D7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57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10C1B-2938-4739-89CF-5A5EBE27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265FD8-442E-4534-9D5B-BA06370E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2874B3-9503-4628-B3BF-7F4C5C44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BBD-A354-4722-A079-91E89009F44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D58FFC-33D6-498F-A95B-2269A5C5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94823D-08BE-4524-8193-EE1DD009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02AD-2700-4A17-BE63-9A5373D7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58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C53C2C-C967-40C0-ADB6-BB4918248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9D702A-4686-4BA2-A71E-887A82396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1AD950-C23B-44B9-B5C9-89187329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BBD-A354-4722-A079-91E89009F44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87129-1CCE-475B-B83A-1957772B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3C0863-67D8-4A86-8132-3EDCE44C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02AD-2700-4A17-BE63-9A5373D7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20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52BC2-F15F-4C55-9D73-CB523CB3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A5461-2F7E-4B40-9D36-8888A7C1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FED18-70AE-491E-8C9A-07EA215F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BBD-A354-4722-A079-91E89009F44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7B9088-984B-4755-85E4-4D9D6FF0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70C769-DBF8-4F13-AF69-3E7D055B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02AD-2700-4A17-BE63-9A5373D7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0C293-106A-4DF4-A672-EF019C9D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89980D-F98F-4F49-80AD-777E499C0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245005-9EE3-49E0-AFA6-63930E20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BBD-A354-4722-A079-91E89009F44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C460C0-9067-4E4F-98DB-CE3EFD69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4B084D-AF50-4F33-94F0-1AE0D3B5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02AD-2700-4A17-BE63-9A5373D7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11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0695C-20A5-48AF-BFA4-7DF9DD09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3C566-E572-4972-B18C-C8021BC63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B5F1CC-0665-477D-B031-2A0F8CC0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1B60FC-1B9A-4FCD-B454-D9AF4F99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BBD-A354-4722-A079-91E89009F44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3EF879-EFF1-4D3A-8915-48AA2E57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10988B-5554-445E-83F1-637A7B6A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02AD-2700-4A17-BE63-9A5373D7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69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FCC27-829C-458A-8DF4-C1961E21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3DED52-E336-49E6-BEF1-84DDA5326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1333CB-6C9B-4088-99CC-978D17598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C82A42-B727-407D-9FFF-EA4084A8D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5FCA82-F025-40AC-897A-193D9B53B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83808B-79DE-4009-B77C-9583A661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BBD-A354-4722-A079-91E89009F44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B5DE56-9283-4FD1-B620-97B05DD0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F91AF2-0897-4E0E-BB3D-89391B87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02AD-2700-4A17-BE63-9A5373D7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80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37589-D9ED-4ED3-949E-E3D2B9EC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473ED2-417B-45E7-A054-AF1E987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BBD-A354-4722-A079-91E89009F44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376C90-9726-4460-A541-716A11EE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C7DD68-021C-460B-8CE4-378696D2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02AD-2700-4A17-BE63-9A5373D7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03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CBA72A-2AF1-4CA3-91F8-049677EE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BBD-A354-4722-A079-91E89009F44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5F5AC2-6B82-4E6E-A945-C4064815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BF3BD4-2B50-49BD-A94D-D1A9697A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02AD-2700-4A17-BE63-9A5373D7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92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E8DBD-EEC5-4E48-A10A-2F9E2B2A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D09BF9-189E-425E-B434-29FECD00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1A3857-E2B0-442B-8A33-B632505EF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7427CD-B369-4CD8-8BA6-1F0A2958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BBD-A354-4722-A079-91E89009F44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542049-7931-41D7-9291-B2B268C7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252F16-C186-4FC5-8009-86CFF659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02AD-2700-4A17-BE63-9A5373D7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1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765C1-A807-48F7-BAE5-CCEE5A25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9E8780-B33E-44F5-984E-3932F4782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ECB615-C36B-4ADC-BE33-B69210377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2EF99A-0EF1-41A2-B5FA-C94D605F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4BBD-A354-4722-A079-91E89009F44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9F1BB3-3365-4EC5-81DF-DF324F98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5A750A-1935-4F27-A01D-6CB8BD0B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02AD-2700-4A17-BE63-9A5373D7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62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A0A09-540D-429B-ACC0-81305541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30EFBC-65A7-480F-A329-61F89E2E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89C0B-7823-47C6-A210-01A212277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4BBD-A354-4722-A079-91E89009F44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D7468F-1F98-4FD5-8095-E9684FBBF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BC73D1-35C4-4753-859B-3923807DC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02AD-2700-4A17-BE63-9A5373D7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5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64561-D334-42F1-AB4C-715746501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LAZY script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25749A-AF21-4128-A5CA-C65BF12ED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Страшно ленивый, но очень обширный скрипт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6AA660-4CFE-4C77-B132-CA69B1E17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21884" cy="25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67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B48B3-5B45-4DF5-940F-A3B9517D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  <a:r>
              <a:rPr lang="en-US" dirty="0"/>
              <a:t> </a:t>
            </a:r>
            <a:r>
              <a:rPr lang="ru-RU" dirty="0"/>
              <a:t>и запуск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1D5D849-F6C3-4260-974A-2CCD792DE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3" y="1314155"/>
            <a:ext cx="6306430" cy="422969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88A1E5C-9E7F-4EF6-84D1-35C0976C6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896" y="2507022"/>
            <a:ext cx="6296904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2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FFA60-0990-4F81-80F3-B6C5D41D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пакета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11480DC-870B-489E-BFB7-C03CCDBA6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0950" y="1393950"/>
            <a:ext cx="7810099" cy="522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8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1EF7E-F0B4-4E8C-8154-2AE57712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2F2313-90A9-4EC4-A6F9-1EE777D12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39" y="1414891"/>
            <a:ext cx="6277851" cy="18766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0361C1-2456-4CE1-B3F6-EA90070A6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740454"/>
            <a:ext cx="7467600" cy="305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583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175</Words>
  <Application>Microsoft Office PowerPoint</Application>
  <PresentationFormat>Широкоэкранный</PresentationFormat>
  <Paragraphs>11</Paragraphs>
  <Slides>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YS Text</vt:lpstr>
      <vt:lpstr>Тема Office</vt:lpstr>
      <vt:lpstr>LAZY script</vt:lpstr>
      <vt:lpstr>Установка и запуск</vt:lpstr>
      <vt:lpstr>Возможности пакета</vt:lpstr>
      <vt:lpstr>Работа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script</dc:title>
  <dc:creator>Данил Вовиков</dc:creator>
  <cp:lastModifiedBy>Данил Вовиков</cp:lastModifiedBy>
  <cp:revision>11</cp:revision>
  <dcterms:created xsi:type="dcterms:W3CDTF">2023-03-24T16:05:12Z</dcterms:created>
  <dcterms:modified xsi:type="dcterms:W3CDTF">2023-03-24T16:33:27Z</dcterms:modified>
</cp:coreProperties>
</file>