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HK Grotesk Medium" charset="1" panose="00000600000000000000"/>
      <p:regular r:id="rId14"/>
    </p:embeddedFont>
    <p:embeddedFont>
      <p:font typeface="HK Grotesk Medium Bold" charset="1" panose="00000700000000000000"/>
      <p:regular r:id="rId15"/>
    </p:embeddedFont>
    <p:embeddedFont>
      <p:font typeface="HK Grotesk Medium Italics" charset="1" panose="00000600000000000000"/>
      <p:regular r:id="rId16"/>
    </p:embeddedFont>
    <p:embeddedFont>
      <p:font typeface="HK Grotesk Medium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63677" y="2900228"/>
            <a:ext cx="9615045" cy="5436705"/>
            <a:chOff x="0" y="0"/>
            <a:chExt cx="12820061" cy="72489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21733"/>
              <a:ext cx="12820061" cy="5125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024"/>
                </a:lnSpc>
              </a:pPr>
              <a:r>
                <a:rPr lang="en-US" sz="5477" spc="109">
                  <a:solidFill>
                    <a:srgbClr val="100F0D"/>
                  </a:solidFill>
                  <a:latin typeface="HK Grotesk Medium Bold"/>
                </a:rPr>
                <a:t>РЕИНЖИНИРИНГ ПРОГРАММНОГО ПАКЕТА "КОМПЬЮТЕРНЫЙ АНАЛИЗ СЕЙСМИЧЕСКОГО ПРОЦЕССА"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743229"/>
              <a:ext cx="12820061" cy="250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107">
                  <a:solidFill>
                    <a:srgbClr val="100F0D"/>
                  </a:solidFill>
                  <a:latin typeface="HK Grotesk Medium"/>
                </a:rPr>
                <a:t>Работу подготовил: Малиновцев Иван Александрович</a:t>
              </a:r>
            </a:p>
            <a:p>
              <a:pPr>
                <a:lnSpc>
                  <a:spcPts val="50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6626" y="4616048"/>
            <a:ext cx="3644173" cy="4642252"/>
            <a:chOff x="351790" y="351790"/>
            <a:chExt cx="2940050" cy="2954020"/>
          </a:xfrm>
        </p:grpSpPr>
        <p:sp>
          <p:nvSpPr>
            <p:cNvPr name="Freeform 6" id="6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15127" y="2912276"/>
            <a:ext cx="3644173" cy="4642252"/>
            <a:chOff x="351790" y="351790"/>
            <a:chExt cx="2940050" cy="2954020"/>
          </a:xfrm>
        </p:grpSpPr>
        <p:sp>
          <p:nvSpPr>
            <p:cNvPr name="Freeform 3" id="3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86276" y="3480238"/>
            <a:ext cx="5778062" cy="577806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2988476"/>
            <a:ext cx="8764409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50"/>
              </a:lnSpc>
            </a:pPr>
            <a:r>
              <a:rPr lang="en-US" sz="8500">
                <a:solidFill>
                  <a:srgbClr val="100F0D"/>
                </a:solidFill>
                <a:latin typeface="HK Grotesk Medium Bold"/>
              </a:rPr>
              <a:t>Словарь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96406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287000"/>
          </a:xfrm>
          <a:prstGeom prst="rect">
            <a:avLst/>
          </a:prstGeom>
          <a:solidFill>
            <a:srgbClr val="BAE0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643827" y="6544378"/>
            <a:ext cx="3644173" cy="3742622"/>
            <a:chOff x="351790" y="351790"/>
            <a:chExt cx="2940050" cy="2954020"/>
          </a:xfrm>
        </p:grpSpPr>
        <p:sp>
          <p:nvSpPr>
            <p:cNvPr name="Freeform 4" id="4"/>
            <p:cNvSpPr/>
            <p:nvPr/>
          </p:nvSpPr>
          <p:spPr>
            <a:xfrm>
              <a:off x="371964" y="1536533"/>
              <a:ext cx="3494266" cy="2473922"/>
            </a:xfrm>
            <a:custGeom>
              <a:avLst/>
              <a:gdLst/>
              <a:ahLst/>
              <a:cxnLst/>
              <a:rect r="r" b="b" t="t" l="l"/>
              <a:pathLst>
                <a:path h="2473922" w="3494266">
                  <a:moveTo>
                    <a:pt x="223465" y="1283606"/>
                  </a:moveTo>
                  <a:cubicBezTo>
                    <a:pt x="223465" y="1348435"/>
                    <a:pt x="173806" y="1400298"/>
                    <a:pt x="111732" y="1400298"/>
                  </a:cubicBezTo>
                  <a:cubicBezTo>
                    <a:pt x="49659" y="1400298"/>
                    <a:pt x="0" y="1348435"/>
                    <a:pt x="0" y="1283606"/>
                  </a:cubicBezTo>
                  <a:cubicBezTo>
                    <a:pt x="0" y="1218778"/>
                    <a:pt x="49659" y="1166915"/>
                    <a:pt x="111732" y="1166915"/>
                  </a:cubicBezTo>
                  <a:cubicBezTo>
                    <a:pt x="173806" y="1166915"/>
                    <a:pt x="223465" y="1218778"/>
                    <a:pt x="223465" y="1283606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51863"/>
                    <a:pt x="1114221" y="116691"/>
                  </a:cubicBezTo>
                  <a:cubicBezTo>
                    <a:pt x="1114221" y="181520"/>
                    <a:pt x="1163880" y="233383"/>
                    <a:pt x="1225953" y="233383"/>
                  </a:cubicBezTo>
                  <a:cubicBezTo>
                    <a:pt x="1288027" y="233383"/>
                    <a:pt x="1337686" y="181520"/>
                    <a:pt x="1337686" y="116691"/>
                  </a:cubicBezTo>
                  <a:cubicBezTo>
                    <a:pt x="1337686" y="51863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51863"/>
                    <a:pt x="2231546" y="116691"/>
                  </a:cubicBezTo>
                  <a:cubicBezTo>
                    <a:pt x="2231546" y="181520"/>
                    <a:pt x="2281205" y="233383"/>
                    <a:pt x="2343278" y="233383"/>
                  </a:cubicBezTo>
                  <a:cubicBezTo>
                    <a:pt x="2405352" y="233383"/>
                    <a:pt x="2455011" y="181520"/>
                    <a:pt x="2455011" y="116691"/>
                  </a:cubicBezTo>
                  <a:cubicBezTo>
                    <a:pt x="2455011" y="51863"/>
                    <a:pt x="2403800" y="0"/>
                    <a:pt x="2343278" y="0"/>
                  </a:cubicBezTo>
                  <a:close/>
                  <a:moveTo>
                    <a:pt x="3402826" y="1166915"/>
                  </a:moveTo>
                  <a:cubicBezTo>
                    <a:pt x="3352026" y="1166915"/>
                    <a:pt x="3311386" y="1218778"/>
                    <a:pt x="3311386" y="1283606"/>
                  </a:cubicBezTo>
                  <a:cubicBezTo>
                    <a:pt x="3311386" y="1348435"/>
                    <a:pt x="3352026" y="1400298"/>
                    <a:pt x="3402826" y="1400298"/>
                  </a:cubicBezTo>
                  <a:cubicBezTo>
                    <a:pt x="3453626" y="1400298"/>
                    <a:pt x="3494266" y="1348435"/>
                    <a:pt x="3494266" y="1283606"/>
                  </a:cubicBezTo>
                  <a:cubicBezTo>
                    <a:pt x="3494266" y="1218778"/>
                    <a:pt x="3453626" y="1166915"/>
                    <a:pt x="3402826" y="1166915"/>
                  </a:cubicBezTo>
                  <a:close/>
                  <a:moveTo>
                    <a:pt x="2343278" y="2291042"/>
                  </a:moveTo>
                  <a:cubicBezTo>
                    <a:pt x="2281205" y="2291042"/>
                    <a:pt x="2231546" y="2331682"/>
                    <a:pt x="2231546" y="2382482"/>
                  </a:cubicBezTo>
                  <a:cubicBezTo>
                    <a:pt x="2231546" y="2433282"/>
                    <a:pt x="2281205" y="2473922"/>
                    <a:pt x="2343278" y="2473922"/>
                  </a:cubicBezTo>
                  <a:cubicBezTo>
                    <a:pt x="2405352" y="2473922"/>
                    <a:pt x="2455011" y="2433282"/>
                    <a:pt x="2455011" y="2382482"/>
                  </a:cubicBezTo>
                  <a:cubicBezTo>
                    <a:pt x="2455011" y="2331682"/>
                    <a:pt x="2403800" y="2291042"/>
                    <a:pt x="2343278" y="2291042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351790" y="351790"/>
              <a:ext cx="3514440" cy="3672635"/>
            </a:xfrm>
            <a:custGeom>
              <a:avLst/>
              <a:gdLst/>
              <a:ahLst/>
              <a:cxnLst/>
              <a:rect r="r" b="b" t="t" l="l"/>
              <a:pathLst>
                <a:path h="3672635" w="3514440">
                  <a:moveTo>
                    <a:pt x="3511900" y="1222019"/>
                  </a:moveTo>
                  <a:lnTo>
                    <a:pt x="3449670" y="1301434"/>
                  </a:lnTo>
                  <a:lnTo>
                    <a:pt x="3511900" y="1380849"/>
                  </a:lnTo>
                  <a:lnTo>
                    <a:pt x="3485230" y="1414884"/>
                  </a:lnTo>
                  <a:lnTo>
                    <a:pt x="3423000" y="1335469"/>
                  </a:lnTo>
                  <a:lnTo>
                    <a:pt x="3362040" y="1414884"/>
                  </a:lnTo>
                  <a:lnTo>
                    <a:pt x="3335370" y="1380849"/>
                  </a:lnTo>
                  <a:lnTo>
                    <a:pt x="3397600" y="1301434"/>
                  </a:lnTo>
                  <a:lnTo>
                    <a:pt x="3335370" y="1222019"/>
                  </a:lnTo>
                  <a:lnTo>
                    <a:pt x="3362040" y="1187984"/>
                  </a:lnTo>
                  <a:lnTo>
                    <a:pt x="3423000" y="1267399"/>
                  </a:lnTo>
                  <a:lnTo>
                    <a:pt x="3485230" y="1187984"/>
                  </a:lnTo>
                  <a:lnTo>
                    <a:pt x="3511900" y="1222019"/>
                  </a:lnTo>
                  <a:close/>
                  <a:moveTo>
                    <a:pt x="3329020" y="136140"/>
                  </a:moveTo>
                  <a:cubicBezTo>
                    <a:pt x="3329020" y="71311"/>
                    <a:pt x="3369660" y="19449"/>
                    <a:pt x="3420460" y="19449"/>
                  </a:cubicBezTo>
                  <a:cubicBezTo>
                    <a:pt x="3471260" y="19449"/>
                    <a:pt x="3511900" y="71311"/>
                    <a:pt x="3511900" y="136140"/>
                  </a:cubicBezTo>
                  <a:cubicBezTo>
                    <a:pt x="3511900" y="200969"/>
                    <a:pt x="3471260" y="252832"/>
                    <a:pt x="3420460" y="252832"/>
                  </a:cubicBezTo>
                  <a:cubicBezTo>
                    <a:pt x="3369660" y="252832"/>
                    <a:pt x="3329020" y="200969"/>
                    <a:pt x="3329020" y="136140"/>
                  </a:cubicBezTo>
                  <a:close/>
                  <a:moveTo>
                    <a:pt x="3367120" y="136140"/>
                  </a:moveTo>
                  <a:cubicBezTo>
                    <a:pt x="3367120" y="173417"/>
                    <a:pt x="3391250" y="204210"/>
                    <a:pt x="3420460" y="204210"/>
                  </a:cubicBezTo>
                  <a:cubicBezTo>
                    <a:pt x="3449670" y="204210"/>
                    <a:pt x="3473800" y="173417"/>
                    <a:pt x="3473800" y="136140"/>
                  </a:cubicBezTo>
                  <a:cubicBezTo>
                    <a:pt x="3473800" y="98864"/>
                    <a:pt x="3449670" y="68070"/>
                    <a:pt x="3420460" y="68070"/>
                  </a:cubicBezTo>
                  <a:cubicBezTo>
                    <a:pt x="3391250" y="68070"/>
                    <a:pt x="3367120" y="98864"/>
                    <a:pt x="3367120" y="136140"/>
                  </a:cubicBezTo>
                  <a:close/>
                  <a:moveTo>
                    <a:pt x="17070" y="1301434"/>
                  </a:moveTo>
                  <a:cubicBezTo>
                    <a:pt x="17070" y="1236606"/>
                    <a:pt x="66729" y="1184743"/>
                    <a:pt x="128803" y="1184743"/>
                  </a:cubicBezTo>
                  <a:cubicBezTo>
                    <a:pt x="190876" y="1184743"/>
                    <a:pt x="240535" y="1236606"/>
                    <a:pt x="240535" y="1301434"/>
                  </a:cubicBezTo>
                  <a:cubicBezTo>
                    <a:pt x="240535" y="1366263"/>
                    <a:pt x="190876" y="1418126"/>
                    <a:pt x="128803" y="1418126"/>
                  </a:cubicBezTo>
                  <a:cubicBezTo>
                    <a:pt x="66729" y="1418126"/>
                    <a:pt x="17070" y="1366263"/>
                    <a:pt x="17070" y="1301434"/>
                  </a:cubicBezTo>
                  <a:close/>
                  <a:moveTo>
                    <a:pt x="63625" y="1301434"/>
                  </a:moveTo>
                  <a:cubicBezTo>
                    <a:pt x="63625" y="1338711"/>
                    <a:pt x="93110" y="1369504"/>
                    <a:pt x="128803" y="1369504"/>
                  </a:cubicBezTo>
                  <a:cubicBezTo>
                    <a:pt x="164495" y="1369504"/>
                    <a:pt x="193980" y="1338711"/>
                    <a:pt x="193980" y="1301434"/>
                  </a:cubicBezTo>
                  <a:cubicBezTo>
                    <a:pt x="193980" y="1264158"/>
                    <a:pt x="164495" y="1233364"/>
                    <a:pt x="128803" y="1233364"/>
                  </a:cubicBezTo>
                  <a:cubicBezTo>
                    <a:pt x="93110" y="1233364"/>
                    <a:pt x="63625" y="1264158"/>
                    <a:pt x="63625" y="1301434"/>
                  </a:cubicBezTo>
                  <a:close/>
                  <a:moveTo>
                    <a:pt x="153632" y="3460546"/>
                  </a:moveTo>
                  <a:lnTo>
                    <a:pt x="107077" y="3460546"/>
                  </a:lnTo>
                  <a:lnTo>
                    <a:pt x="107077" y="3548175"/>
                  </a:lnTo>
                  <a:lnTo>
                    <a:pt x="0" y="3548175"/>
                  </a:lnTo>
                  <a:lnTo>
                    <a:pt x="0" y="3586275"/>
                  </a:lnTo>
                  <a:lnTo>
                    <a:pt x="105525" y="3586275"/>
                  </a:lnTo>
                  <a:lnTo>
                    <a:pt x="105525" y="3672635"/>
                  </a:lnTo>
                  <a:lnTo>
                    <a:pt x="152080" y="3672635"/>
                  </a:lnTo>
                  <a:lnTo>
                    <a:pt x="152080" y="3585005"/>
                  </a:lnTo>
                  <a:lnTo>
                    <a:pt x="259157" y="3585005"/>
                  </a:lnTo>
                  <a:lnTo>
                    <a:pt x="259157" y="3546905"/>
                  </a:lnTo>
                  <a:lnTo>
                    <a:pt x="153632" y="3546905"/>
                  </a:lnTo>
                  <a:lnTo>
                    <a:pt x="153632" y="3460546"/>
                  </a:lnTo>
                  <a:close/>
                  <a:moveTo>
                    <a:pt x="57418" y="249590"/>
                  </a:moveTo>
                  <a:lnTo>
                    <a:pt x="133458" y="170175"/>
                  </a:lnTo>
                  <a:lnTo>
                    <a:pt x="209498" y="249590"/>
                  </a:lnTo>
                  <a:lnTo>
                    <a:pt x="240535" y="215555"/>
                  </a:lnTo>
                  <a:lnTo>
                    <a:pt x="166047" y="136140"/>
                  </a:lnTo>
                  <a:lnTo>
                    <a:pt x="240535" y="56725"/>
                  </a:lnTo>
                  <a:lnTo>
                    <a:pt x="207947" y="22690"/>
                  </a:lnTo>
                  <a:lnTo>
                    <a:pt x="133458" y="102105"/>
                  </a:lnTo>
                  <a:lnTo>
                    <a:pt x="58970" y="22690"/>
                  </a:lnTo>
                  <a:lnTo>
                    <a:pt x="26381" y="56725"/>
                  </a:lnTo>
                  <a:lnTo>
                    <a:pt x="100870" y="134519"/>
                  </a:lnTo>
                  <a:lnTo>
                    <a:pt x="24829" y="215555"/>
                  </a:lnTo>
                  <a:lnTo>
                    <a:pt x="57418" y="249590"/>
                  </a:lnTo>
                  <a:close/>
                  <a:moveTo>
                    <a:pt x="3514440" y="3567225"/>
                  </a:moveTo>
                  <a:cubicBezTo>
                    <a:pt x="3514440" y="3618025"/>
                    <a:pt x="3473800" y="3658665"/>
                    <a:pt x="3423000" y="3658665"/>
                  </a:cubicBezTo>
                  <a:cubicBezTo>
                    <a:pt x="3372200" y="3658665"/>
                    <a:pt x="3331560" y="3618025"/>
                    <a:pt x="3331560" y="3567225"/>
                  </a:cubicBezTo>
                  <a:cubicBezTo>
                    <a:pt x="3331560" y="3516425"/>
                    <a:pt x="3372200" y="3475785"/>
                    <a:pt x="3423000" y="3475785"/>
                  </a:cubicBezTo>
                  <a:cubicBezTo>
                    <a:pt x="3473800" y="3475785"/>
                    <a:pt x="3514440" y="3516425"/>
                    <a:pt x="3514440" y="3567225"/>
                  </a:cubicBezTo>
                  <a:close/>
                  <a:moveTo>
                    <a:pt x="3476340" y="3567225"/>
                  </a:moveTo>
                  <a:cubicBezTo>
                    <a:pt x="3476340" y="3538015"/>
                    <a:pt x="3452210" y="3513885"/>
                    <a:pt x="3423000" y="3513885"/>
                  </a:cubicBezTo>
                  <a:cubicBezTo>
                    <a:pt x="3393790" y="3513885"/>
                    <a:pt x="3369660" y="3538015"/>
                    <a:pt x="3369660" y="3567225"/>
                  </a:cubicBezTo>
                  <a:cubicBezTo>
                    <a:pt x="3369660" y="3596435"/>
                    <a:pt x="3393790" y="3620565"/>
                    <a:pt x="3423000" y="3620565"/>
                  </a:cubicBezTo>
                  <a:cubicBezTo>
                    <a:pt x="3452210" y="3620566"/>
                    <a:pt x="3476340" y="3596435"/>
                    <a:pt x="3476340" y="3567225"/>
                  </a:cubicBezTo>
                  <a:close/>
                  <a:moveTo>
                    <a:pt x="2437941" y="2354899"/>
                  </a:moveTo>
                  <a:lnTo>
                    <a:pt x="2361901" y="2434314"/>
                  </a:lnTo>
                  <a:lnTo>
                    <a:pt x="2287412" y="2354899"/>
                  </a:lnTo>
                  <a:lnTo>
                    <a:pt x="2254824" y="2388934"/>
                  </a:lnTo>
                  <a:lnTo>
                    <a:pt x="2330864" y="2468349"/>
                  </a:lnTo>
                  <a:lnTo>
                    <a:pt x="2254824" y="2547764"/>
                  </a:lnTo>
                  <a:lnTo>
                    <a:pt x="2287412" y="2581799"/>
                  </a:lnTo>
                  <a:lnTo>
                    <a:pt x="2361901" y="2502384"/>
                  </a:lnTo>
                  <a:lnTo>
                    <a:pt x="2437941" y="2581799"/>
                  </a:lnTo>
                  <a:lnTo>
                    <a:pt x="2470529" y="2547764"/>
                  </a:lnTo>
                  <a:lnTo>
                    <a:pt x="2394489" y="2468349"/>
                  </a:lnTo>
                  <a:lnTo>
                    <a:pt x="2470529" y="2388934"/>
                  </a:lnTo>
                  <a:lnTo>
                    <a:pt x="2437941" y="2354899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11829"/>
                  </a:lnTo>
                  <a:lnTo>
                    <a:pt x="2234650" y="111829"/>
                  </a:lnTo>
                  <a:lnTo>
                    <a:pt x="2234650" y="160451"/>
                  </a:lnTo>
                  <a:lnTo>
                    <a:pt x="2338623" y="160451"/>
                  </a:lnTo>
                  <a:lnTo>
                    <a:pt x="2338623" y="270659"/>
                  </a:lnTo>
                  <a:lnTo>
                    <a:pt x="2385178" y="270659"/>
                  </a:lnTo>
                  <a:lnTo>
                    <a:pt x="2385178" y="158830"/>
                  </a:lnTo>
                  <a:lnTo>
                    <a:pt x="2493807" y="158830"/>
                  </a:lnTo>
                  <a:lnTo>
                    <a:pt x="2493807" y="110209"/>
                  </a:lnTo>
                  <a:lnTo>
                    <a:pt x="2386730" y="110209"/>
                  </a:lnTo>
                  <a:lnTo>
                    <a:pt x="2386730" y="0"/>
                  </a:lnTo>
                  <a:close/>
                  <a:moveTo>
                    <a:pt x="1357860" y="2468349"/>
                  </a:moveTo>
                  <a:cubicBezTo>
                    <a:pt x="1357860" y="2533178"/>
                    <a:pt x="1308201" y="2585041"/>
                    <a:pt x="1246127" y="2585041"/>
                  </a:cubicBezTo>
                  <a:cubicBezTo>
                    <a:pt x="1184054" y="2585041"/>
                    <a:pt x="1134395" y="2533178"/>
                    <a:pt x="1134395" y="2468349"/>
                  </a:cubicBezTo>
                  <a:cubicBezTo>
                    <a:pt x="1134395" y="2403521"/>
                    <a:pt x="1184054" y="2351658"/>
                    <a:pt x="1246127" y="2351658"/>
                  </a:cubicBezTo>
                  <a:cubicBezTo>
                    <a:pt x="1308201" y="2351658"/>
                    <a:pt x="1357860" y="2403521"/>
                    <a:pt x="1357860" y="2468349"/>
                  </a:cubicBezTo>
                  <a:close/>
                  <a:moveTo>
                    <a:pt x="1311305" y="2468349"/>
                  </a:moveTo>
                  <a:cubicBezTo>
                    <a:pt x="1311305" y="2431073"/>
                    <a:pt x="1281820" y="2400279"/>
                    <a:pt x="1246127" y="2400279"/>
                  </a:cubicBezTo>
                  <a:cubicBezTo>
                    <a:pt x="1210435" y="2400279"/>
                    <a:pt x="1180950" y="2431073"/>
                    <a:pt x="1180950" y="2468349"/>
                  </a:cubicBezTo>
                  <a:cubicBezTo>
                    <a:pt x="1180950" y="2505626"/>
                    <a:pt x="1210435" y="2536419"/>
                    <a:pt x="1246127" y="2536419"/>
                  </a:cubicBezTo>
                  <a:cubicBezTo>
                    <a:pt x="1281820" y="2536419"/>
                    <a:pt x="1311305" y="2505626"/>
                    <a:pt x="1311305" y="2468349"/>
                  </a:cubicBezTo>
                  <a:close/>
                  <a:moveTo>
                    <a:pt x="1360964" y="136140"/>
                  </a:moveTo>
                  <a:cubicBezTo>
                    <a:pt x="1360964" y="200969"/>
                    <a:pt x="1311305" y="252832"/>
                    <a:pt x="1249231" y="252832"/>
                  </a:cubicBezTo>
                  <a:cubicBezTo>
                    <a:pt x="1187158" y="252832"/>
                    <a:pt x="1137499" y="200969"/>
                    <a:pt x="1137499" y="136140"/>
                  </a:cubicBezTo>
                  <a:cubicBezTo>
                    <a:pt x="1137499" y="71311"/>
                    <a:pt x="1188709" y="19449"/>
                    <a:pt x="1249231" y="19449"/>
                  </a:cubicBezTo>
                  <a:cubicBezTo>
                    <a:pt x="1311305" y="19449"/>
                    <a:pt x="1360964" y="71311"/>
                    <a:pt x="1360964" y="136140"/>
                  </a:cubicBezTo>
                  <a:close/>
                  <a:moveTo>
                    <a:pt x="1314408" y="136140"/>
                  </a:moveTo>
                  <a:cubicBezTo>
                    <a:pt x="1314408" y="98864"/>
                    <a:pt x="1284923" y="68070"/>
                    <a:pt x="1249231" y="68070"/>
                  </a:cubicBezTo>
                  <a:cubicBezTo>
                    <a:pt x="1213539" y="68070"/>
                    <a:pt x="1184054" y="98864"/>
                    <a:pt x="1184054" y="136140"/>
                  </a:cubicBezTo>
                  <a:cubicBezTo>
                    <a:pt x="1184054" y="173417"/>
                    <a:pt x="1213539" y="204210"/>
                    <a:pt x="1249231" y="204210"/>
                  </a:cubicBezTo>
                  <a:cubicBezTo>
                    <a:pt x="1284923" y="204210"/>
                    <a:pt x="1314408" y="173417"/>
                    <a:pt x="1314408" y="136140"/>
                  </a:cubicBezTo>
                  <a:close/>
                  <a:moveTo>
                    <a:pt x="1322168" y="3477055"/>
                  </a:moveTo>
                  <a:lnTo>
                    <a:pt x="1247679" y="3539285"/>
                  </a:lnTo>
                  <a:lnTo>
                    <a:pt x="1171639" y="3477055"/>
                  </a:lnTo>
                  <a:lnTo>
                    <a:pt x="1139051" y="3503725"/>
                  </a:lnTo>
                  <a:lnTo>
                    <a:pt x="1215091" y="3565955"/>
                  </a:lnTo>
                  <a:lnTo>
                    <a:pt x="1139051" y="3628185"/>
                  </a:lnTo>
                  <a:lnTo>
                    <a:pt x="1171639" y="3654855"/>
                  </a:lnTo>
                  <a:lnTo>
                    <a:pt x="1247679" y="3592625"/>
                  </a:lnTo>
                  <a:lnTo>
                    <a:pt x="1322168" y="3654855"/>
                  </a:lnTo>
                  <a:lnTo>
                    <a:pt x="1354756" y="3628185"/>
                  </a:lnTo>
                  <a:lnTo>
                    <a:pt x="1278716" y="3565955"/>
                  </a:lnTo>
                  <a:lnTo>
                    <a:pt x="1354756" y="3503725"/>
                  </a:lnTo>
                  <a:lnTo>
                    <a:pt x="1322168" y="3477055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72139" y="3480238"/>
            <a:ext cx="5778062" cy="577806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92874" y="2891910"/>
            <a:ext cx="6558253" cy="124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15"/>
              </a:lnSpc>
            </a:pPr>
            <a:r>
              <a:rPr lang="en-US" sz="8650">
                <a:solidFill>
                  <a:srgbClr val="100F0D"/>
                </a:solidFill>
                <a:latin typeface="HK Grotesk Medium Bold"/>
              </a:rPr>
              <a:t>Цель работы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19996" y="4254284"/>
            <a:ext cx="1746878" cy="174687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150094" y="6530207"/>
            <a:ext cx="1581213" cy="15812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852538" y="4732878"/>
            <a:ext cx="1018922" cy="101892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206257" y="6522318"/>
            <a:ext cx="1738989" cy="173898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944043" y="6530207"/>
            <a:ext cx="1731100" cy="173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817966" y="4479344"/>
            <a:ext cx="1525991" cy="152599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381711" y="2656572"/>
            <a:ext cx="15524578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7150">
                <a:solidFill>
                  <a:srgbClr val="100F0D"/>
                </a:solidFill>
                <a:latin typeface="HK Grotesk Medium Bold"/>
              </a:rPr>
              <a:t>Задачи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82802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643827" y="26845"/>
            <a:ext cx="3644173" cy="3103754"/>
            <a:chOff x="351790" y="351790"/>
            <a:chExt cx="2940050" cy="2954020"/>
          </a:xfrm>
        </p:grpSpPr>
        <p:sp>
          <p:nvSpPr>
            <p:cNvPr name="Freeform 11" id="11"/>
            <p:cNvSpPr/>
            <p:nvPr/>
          </p:nvSpPr>
          <p:spPr>
            <a:xfrm>
              <a:off x="371964" y="1312873"/>
              <a:ext cx="3494266" cy="2070661"/>
            </a:xfrm>
            <a:custGeom>
              <a:avLst/>
              <a:gdLst/>
              <a:ahLst/>
              <a:cxnLst/>
              <a:rect r="r" b="b" t="t" l="l"/>
              <a:pathLst>
                <a:path h="2070661" w="3494266">
                  <a:moveTo>
                    <a:pt x="223465" y="1041282"/>
                  </a:moveTo>
                  <a:cubicBezTo>
                    <a:pt x="223465" y="1093872"/>
                    <a:pt x="173806" y="1135944"/>
                    <a:pt x="111732" y="1135944"/>
                  </a:cubicBezTo>
                  <a:cubicBezTo>
                    <a:pt x="49659" y="1135944"/>
                    <a:pt x="0" y="1093872"/>
                    <a:pt x="0" y="1041282"/>
                  </a:cubicBezTo>
                  <a:cubicBezTo>
                    <a:pt x="0" y="988692"/>
                    <a:pt x="49659" y="946620"/>
                    <a:pt x="111732" y="946620"/>
                  </a:cubicBezTo>
                  <a:cubicBezTo>
                    <a:pt x="173806" y="946620"/>
                    <a:pt x="223465" y="988692"/>
                    <a:pt x="223465" y="1041282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42072"/>
                    <a:pt x="1114221" y="94662"/>
                  </a:cubicBezTo>
                  <a:cubicBezTo>
                    <a:pt x="1114221" y="147252"/>
                    <a:pt x="1163880" y="189324"/>
                    <a:pt x="1225953" y="189324"/>
                  </a:cubicBezTo>
                  <a:cubicBezTo>
                    <a:pt x="1288027" y="189324"/>
                    <a:pt x="1337686" y="147252"/>
                    <a:pt x="1337686" y="94662"/>
                  </a:cubicBezTo>
                  <a:cubicBezTo>
                    <a:pt x="1337686" y="42072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42072"/>
                    <a:pt x="2231546" y="94662"/>
                  </a:cubicBezTo>
                  <a:cubicBezTo>
                    <a:pt x="2231546" y="147252"/>
                    <a:pt x="2281205" y="189324"/>
                    <a:pt x="2343278" y="189324"/>
                  </a:cubicBezTo>
                  <a:cubicBezTo>
                    <a:pt x="2405352" y="189324"/>
                    <a:pt x="2455011" y="147252"/>
                    <a:pt x="2455011" y="94662"/>
                  </a:cubicBezTo>
                  <a:cubicBezTo>
                    <a:pt x="2455011" y="42072"/>
                    <a:pt x="2403800" y="0"/>
                    <a:pt x="2343278" y="0"/>
                  </a:cubicBezTo>
                  <a:close/>
                  <a:moveTo>
                    <a:pt x="3402826" y="946620"/>
                  </a:moveTo>
                  <a:cubicBezTo>
                    <a:pt x="3352026" y="946620"/>
                    <a:pt x="3311386" y="988692"/>
                    <a:pt x="3311386" y="1041282"/>
                  </a:cubicBezTo>
                  <a:cubicBezTo>
                    <a:pt x="3311386" y="1093872"/>
                    <a:pt x="3352026" y="1135944"/>
                    <a:pt x="3402826" y="1135944"/>
                  </a:cubicBezTo>
                  <a:cubicBezTo>
                    <a:pt x="3453626" y="1135944"/>
                    <a:pt x="3494266" y="1093872"/>
                    <a:pt x="3494266" y="1041282"/>
                  </a:cubicBezTo>
                  <a:cubicBezTo>
                    <a:pt x="3494266" y="988692"/>
                    <a:pt x="3453626" y="946620"/>
                    <a:pt x="3402826" y="946620"/>
                  </a:cubicBezTo>
                  <a:close/>
                  <a:moveTo>
                    <a:pt x="2343278" y="1887781"/>
                  </a:moveTo>
                  <a:cubicBezTo>
                    <a:pt x="2281205" y="1887781"/>
                    <a:pt x="2231546" y="1928421"/>
                    <a:pt x="2231546" y="1979221"/>
                  </a:cubicBezTo>
                  <a:cubicBezTo>
                    <a:pt x="2231546" y="2030021"/>
                    <a:pt x="2281205" y="2070661"/>
                    <a:pt x="2343278" y="2070661"/>
                  </a:cubicBezTo>
                  <a:cubicBezTo>
                    <a:pt x="2405352" y="2070661"/>
                    <a:pt x="2455011" y="2030021"/>
                    <a:pt x="2455011" y="1979221"/>
                  </a:cubicBezTo>
                  <a:cubicBezTo>
                    <a:pt x="2455011" y="1928421"/>
                    <a:pt x="2403800" y="1887781"/>
                    <a:pt x="2343278" y="1887781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351790" y="351790"/>
              <a:ext cx="3514440" cy="3045714"/>
            </a:xfrm>
            <a:custGeom>
              <a:avLst/>
              <a:gdLst/>
              <a:ahLst/>
              <a:cxnLst/>
              <a:rect r="r" b="b" t="t" l="l"/>
              <a:pathLst>
                <a:path h="3045714" w="3514440">
                  <a:moveTo>
                    <a:pt x="3511900" y="991322"/>
                  </a:moveTo>
                  <a:lnTo>
                    <a:pt x="3449670" y="1055745"/>
                  </a:lnTo>
                  <a:lnTo>
                    <a:pt x="3511900" y="1120168"/>
                  </a:lnTo>
                  <a:lnTo>
                    <a:pt x="3485230" y="1147777"/>
                  </a:lnTo>
                  <a:lnTo>
                    <a:pt x="3423000" y="1083355"/>
                  </a:lnTo>
                  <a:lnTo>
                    <a:pt x="3362040" y="1147777"/>
                  </a:lnTo>
                  <a:lnTo>
                    <a:pt x="3335370" y="1120168"/>
                  </a:lnTo>
                  <a:lnTo>
                    <a:pt x="3397600" y="1055745"/>
                  </a:lnTo>
                  <a:lnTo>
                    <a:pt x="3335370" y="991322"/>
                  </a:lnTo>
                  <a:lnTo>
                    <a:pt x="3362040" y="963712"/>
                  </a:lnTo>
                  <a:lnTo>
                    <a:pt x="3423000" y="1028135"/>
                  </a:lnTo>
                  <a:lnTo>
                    <a:pt x="3485230" y="963712"/>
                  </a:lnTo>
                  <a:lnTo>
                    <a:pt x="3511900" y="991322"/>
                  </a:lnTo>
                  <a:close/>
                  <a:moveTo>
                    <a:pt x="3329020" y="110439"/>
                  </a:moveTo>
                  <a:cubicBezTo>
                    <a:pt x="3329020" y="57849"/>
                    <a:pt x="3369660" y="15777"/>
                    <a:pt x="3420460" y="15777"/>
                  </a:cubicBezTo>
                  <a:cubicBezTo>
                    <a:pt x="3471260" y="15777"/>
                    <a:pt x="3511900" y="57849"/>
                    <a:pt x="3511900" y="110439"/>
                  </a:cubicBezTo>
                  <a:cubicBezTo>
                    <a:pt x="3511900" y="163029"/>
                    <a:pt x="3471260" y="205101"/>
                    <a:pt x="3420460" y="205101"/>
                  </a:cubicBezTo>
                  <a:cubicBezTo>
                    <a:pt x="3369660" y="205101"/>
                    <a:pt x="3329020" y="163029"/>
                    <a:pt x="3329020" y="110439"/>
                  </a:cubicBezTo>
                  <a:close/>
                  <a:moveTo>
                    <a:pt x="3367120" y="110439"/>
                  </a:moveTo>
                  <a:cubicBezTo>
                    <a:pt x="3367120" y="140678"/>
                    <a:pt x="3391250" y="165659"/>
                    <a:pt x="3420460" y="165659"/>
                  </a:cubicBezTo>
                  <a:cubicBezTo>
                    <a:pt x="3449670" y="165659"/>
                    <a:pt x="3473800" y="140678"/>
                    <a:pt x="3473800" y="110439"/>
                  </a:cubicBezTo>
                  <a:cubicBezTo>
                    <a:pt x="3473800" y="80200"/>
                    <a:pt x="3449670" y="55220"/>
                    <a:pt x="3420460" y="55220"/>
                  </a:cubicBezTo>
                  <a:cubicBezTo>
                    <a:pt x="3391250" y="55220"/>
                    <a:pt x="3367120" y="80200"/>
                    <a:pt x="3367120" y="110439"/>
                  </a:cubicBezTo>
                  <a:close/>
                  <a:moveTo>
                    <a:pt x="17070" y="1055745"/>
                  </a:moveTo>
                  <a:cubicBezTo>
                    <a:pt x="17070" y="1003155"/>
                    <a:pt x="66729" y="961083"/>
                    <a:pt x="128803" y="961083"/>
                  </a:cubicBezTo>
                  <a:cubicBezTo>
                    <a:pt x="190876" y="961083"/>
                    <a:pt x="240535" y="1003155"/>
                    <a:pt x="240535" y="1055745"/>
                  </a:cubicBezTo>
                  <a:cubicBezTo>
                    <a:pt x="240535" y="1108335"/>
                    <a:pt x="190876" y="1150407"/>
                    <a:pt x="128803" y="1150407"/>
                  </a:cubicBezTo>
                  <a:cubicBezTo>
                    <a:pt x="66729" y="1150407"/>
                    <a:pt x="17070" y="1108335"/>
                    <a:pt x="17070" y="1055745"/>
                  </a:cubicBezTo>
                  <a:close/>
                  <a:moveTo>
                    <a:pt x="63625" y="1055745"/>
                  </a:moveTo>
                  <a:cubicBezTo>
                    <a:pt x="63625" y="1085984"/>
                    <a:pt x="93110" y="1110964"/>
                    <a:pt x="128803" y="1110964"/>
                  </a:cubicBezTo>
                  <a:cubicBezTo>
                    <a:pt x="164495" y="1110964"/>
                    <a:pt x="193980" y="1085984"/>
                    <a:pt x="193980" y="1055745"/>
                  </a:cubicBezTo>
                  <a:cubicBezTo>
                    <a:pt x="193980" y="1025506"/>
                    <a:pt x="164495" y="1000525"/>
                    <a:pt x="128803" y="1000525"/>
                  </a:cubicBezTo>
                  <a:cubicBezTo>
                    <a:pt x="93110" y="1000525"/>
                    <a:pt x="63625" y="1025505"/>
                    <a:pt x="63625" y="1055745"/>
                  </a:cubicBezTo>
                  <a:close/>
                  <a:moveTo>
                    <a:pt x="153632" y="2833624"/>
                  </a:moveTo>
                  <a:lnTo>
                    <a:pt x="107077" y="2833624"/>
                  </a:lnTo>
                  <a:lnTo>
                    <a:pt x="107077" y="2921254"/>
                  </a:lnTo>
                  <a:lnTo>
                    <a:pt x="0" y="2921254"/>
                  </a:lnTo>
                  <a:lnTo>
                    <a:pt x="0" y="2959354"/>
                  </a:lnTo>
                  <a:lnTo>
                    <a:pt x="105525" y="2959354"/>
                  </a:lnTo>
                  <a:lnTo>
                    <a:pt x="105525" y="3045714"/>
                  </a:lnTo>
                  <a:lnTo>
                    <a:pt x="152080" y="3045714"/>
                  </a:lnTo>
                  <a:lnTo>
                    <a:pt x="152080" y="2958084"/>
                  </a:lnTo>
                  <a:lnTo>
                    <a:pt x="259157" y="2958084"/>
                  </a:lnTo>
                  <a:lnTo>
                    <a:pt x="259157" y="2919984"/>
                  </a:lnTo>
                  <a:lnTo>
                    <a:pt x="153632" y="2919984"/>
                  </a:lnTo>
                  <a:lnTo>
                    <a:pt x="153632" y="2833624"/>
                  </a:lnTo>
                  <a:close/>
                  <a:moveTo>
                    <a:pt x="57418" y="202472"/>
                  </a:moveTo>
                  <a:lnTo>
                    <a:pt x="133458" y="138049"/>
                  </a:lnTo>
                  <a:lnTo>
                    <a:pt x="209498" y="202472"/>
                  </a:lnTo>
                  <a:lnTo>
                    <a:pt x="240535" y="174862"/>
                  </a:lnTo>
                  <a:lnTo>
                    <a:pt x="166047" y="110439"/>
                  </a:lnTo>
                  <a:lnTo>
                    <a:pt x="240535" y="46016"/>
                  </a:lnTo>
                  <a:lnTo>
                    <a:pt x="207947" y="18406"/>
                  </a:lnTo>
                  <a:lnTo>
                    <a:pt x="133458" y="82829"/>
                  </a:lnTo>
                  <a:lnTo>
                    <a:pt x="58970" y="18407"/>
                  </a:lnTo>
                  <a:lnTo>
                    <a:pt x="26381" y="46016"/>
                  </a:lnTo>
                  <a:lnTo>
                    <a:pt x="100870" y="109124"/>
                  </a:lnTo>
                  <a:lnTo>
                    <a:pt x="24829" y="174862"/>
                  </a:lnTo>
                  <a:lnTo>
                    <a:pt x="57418" y="202472"/>
                  </a:lnTo>
                  <a:close/>
                  <a:moveTo>
                    <a:pt x="3514440" y="2940304"/>
                  </a:moveTo>
                  <a:cubicBezTo>
                    <a:pt x="3514440" y="2991104"/>
                    <a:pt x="3473800" y="3031744"/>
                    <a:pt x="3423000" y="3031744"/>
                  </a:cubicBezTo>
                  <a:cubicBezTo>
                    <a:pt x="3372200" y="3031744"/>
                    <a:pt x="3331560" y="2991104"/>
                    <a:pt x="3331560" y="2940304"/>
                  </a:cubicBezTo>
                  <a:cubicBezTo>
                    <a:pt x="3331560" y="2889504"/>
                    <a:pt x="3372200" y="2848864"/>
                    <a:pt x="3423000" y="2848864"/>
                  </a:cubicBezTo>
                  <a:cubicBezTo>
                    <a:pt x="3473800" y="2848864"/>
                    <a:pt x="3514440" y="2889504"/>
                    <a:pt x="3514440" y="2940304"/>
                  </a:cubicBezTo>
                  <a:close/>
                  <a:moveTo>
                    <a:pt x="3476340" y="2940304"/>
                  </a:moveTo>
                  <a:cubicBezTo>
                    <a:pt x="3476340" y="2911094"/>
                    <a:pt x="3452210" y="2886964"/>
                    <a:pt x="3423000" y="2886964"/>
                  </a:cubicBezTo>
                  <a:cubicBezTo>
                    <a:pt x="3393790" y="2886964"/>
                    <a:pt x="3369660" y="2911094"/>
                    <a:pt x="3369660" y="2940304"/>
                  </a:cubicBezTo>
                  <a:cubicBezTo>
                    <a:pt x="3369660" y="2969514"/>
                    <a:pt x="3393790" y="2993644"/>
                    <a:pt x="3423000" y="2993644"/>
                  </a:cubicBezTo>
                  <a:cubicBezTo>
                    <a:pt x="3452210" y="2993645"/>
                    <a:pt x="3476340" y="2969514"/>
                    <a:pt x="3476340" y="2940304"/>
                  </a:cubicBezTo>
                  <a:close/>
                  <a:moveTo>
                    <a:pt x="2437941" y="1910333"/>
                  </a:moveTo>
                  <a:lnTo>
                    <a:pt x="2361901" y="1974756"/>
                  </a:lnTo>
                  <a:lnTo>
                    <a:pt x="2287412" y="1910333"/>
                  </a:lnTo>
                  <a:lnTo>
                    <a:pt x="2254824" y="1937943"/>
                  </a:lnTo>
                  <a:lnTo>
                    <a:pt x="2330864" y="2002365"/>
                  </a:lnTo>
                  <a:lnTo>
                    <a:pt x="2254824" y="2066788"/>
                  </a:lnTo>
                  <a:lnTo>
                    <a:pt x="2287412" y="2094398"/>
                  </a:lnTo>
                  <a:lnTo>
                    <a:pt x="2361901" y="2029975"/>
                  </a:lnTo>
                  <a:lnTo>
                    <a:pt x="2437941" y="2094398"/>
                  </a:lnTo>
                  <a:lnTo>
                    <a:pt x="2470529" y="2066788"/>
                  </a:lnTo>
                  <a:lnTo>
                    <a:pt x="2394489" y="2002365"/>
                  </a:lnTo>
                  <a:lnTo>
                    <a:pt x="2470529" y="1937943"/>
                  </a:lnTo>
                  <a:lnTo>
                    <a:pt x="2437941" y="1910333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90718"/>
                  </a:lnTo>
                  <a:lnTo>
                    <a:pt x="2234650" y="90718"/>
                  </a:lnTo>
                  <a:lnTo>
                    <a:pt x="2234650" y="130160"/>
                  </a:lnTo>
                  <a:lnTo>
                    <a:pt x="2338623" y="130160"/>
                  </a:lnTo>
                  <a:lnTo>
                    <a:pt x="2338623" y="219563"/>
                  </a:lnTo>
                  <a:lnTo>
                    <a:pt x="2385178" y="219563"/>
                  </a:lnTo>
                  <a:lnTo>
                    <a:pt x="2385178" y="128846"/>
                  </a:lnTo>
                  <a:lnTo>
                    <a:pt x="2493807" y="128846"/>
                  </a:lnTo>
                  <a:lnTo>
                    <a:pt x="2493807" y="89403"/>
                  </a:lnTo>
                  <a:lnTo>
                    <a:pt x="2386730" y="89403"/>
                  </a:lnTo>
                  <a:lnTo>
                    <a:pt x="2386730" y="0"/>
                  </a:lnTo>
                  <a:close/>
                  <a:moveTo>
                    <a:pt x="1357860" y="2002365"/>
                  </a:moveTo>
                  <a:cubicBezTo>
                    <a:pt x="1357860" y="2054955"/>
                    <a:pt x="1308201" y="2097027"/>
                    <a:pt x="1246127" y="2097027"/>
                  </a:cubicBezTo>
                  <a:cubicBezTo>
                    <a:pt x="1184054" y="2097027"/>
                    <a:pt x="1134395" y="2054955"/>
                    <a:pt x="1134395" y="2002365"/>
                  </a:cubicBezTo>
                  <a:cubicBezTo>
                    <a:pt x="1134395" y="1949775"/>
                    <a:pt x="1184054" y="1907703"/>
                    <a:pt x="1246127" y="1907703"/>
                  </a:cubicBezTo>
                  <a:cubicBezTo>
                    <a:pt x="1308201" y="1907703"/>
                    <a:pt x="1357860" y="1949775"/>
                    <a:pt x="1357860" y="2002365"/>
                  </a:cubicBezTo>
                  <a:close/>
                  <a:moveTo>
                    <a:pt x="1311305" y="2002365"/>
                  </a:moveTo>
                  <a:cubicBezTo>
                    <a:pt x="1311305" y="1972126"/>
                    <a:pt x="1281820" y="1947146"/>
                    <a:pt x="1246127" y="1947146"/>
                  </a:cubicBezTo>
                  <a:cubicBezTo>
                    <a:pt x="1210435" y="1947146"/>
                    <a:pt x="1180950" y="1972126"/>
                    <a:pt x="1180950" y="2002365"/>
                  </a:cubicBezTo>
                  <a:cubicBezTo>
                    <a:pt x="1180950" y="2032605"/>
                    <a:pt x="1210435" y="2057585"/>
                    <a:pt x="1246127" y="2057585"/>
                  </a:cubicBezTo>
                  <a:cubicBezTo>
                    <a:pt x="1281820" y="2057585"/>
                    <a:pt x="1311305" y="2032605"/>
                    <a:pt x="1311305" y="2002365"/>
                  </a:cubicBezTo>
                  <a:close/>
                  <a:moveTo>
                    <a:pt x="1360964" y="110439"/>
                  </a:moveTo>
                  <a:cubicBezTo>
                    <a:pt x="1360964" y="163029"/>
                    <a:pt x="1311305" y="205101"/>
                    <a:pt x="1249231" y="205101"/>
                  </a:cubicBezTo>
                  <a:cubicBezTo>
                    <a:pt x="1187158" y="205101"/>
                    <a:pt x="1137499" y="163029"/>
                    <a:pt x="1137499" y="110439"/>
                  </a:cubicBezTo>
                  <a:cubicBezTo>
                    <a:pt x="1137499" y="57849"/>
                    <a:pt x="1188709" y="15777"/>
                    <a:pt x="1249231" y="15777"/>
                  </a:cubicBezTo>
                  <a:cubicBezTo>
                    <a:pt x="1311305" y="15777"/>
                    <a:pt x="1360964" y="57849"/>
                    <a:pt x="1360964" y="110439"/>
                  </a:cubicBezTo>
                  <a:close/>
                  <a:moveTo>
                    <a:pt x="1314408" y="110439"/>
                  </a:moveTo>
                  <a:cubicBezTo>
                    <a:pt x="1314408" y="80200"/>
                    <a:pt x="1284923" y="55220"/>
                    <a:pt x="1249231" y="55220"/>
                  </a:cubicBezTo>
                  <a:cubicBezTo>
                    <a:pt x="1213539" y="55220"/>
                    <a:pt x="1184054" y="80200"/>
                    <a:pt x="1184054" y="110439"/>
                  </a:cubicBezTo>
                  <a:cubicBezTo>
                    <a:pt x="1184054" y="140678"/>
                    <a:pt x="1213539" y="165659"/>
                    <a:pt x="1249231" y="165659"/>
                  </a:cubicBezTo>
                  <a:cubicBezTo>
                    <a:pt x="1284923" y="165659"/>
                    <a:pt x="1314408" y="140678"/>
                    <a:pt x="1314408" y="110439"/>
                  </a:cubicBezTo>
                  <a:close/>
                  <a:moveTo>
                    <a:pt x="1322168" y="2850134"/>
                  </a:moveTo>
                  <a:lnTo>
                    <a:pt x="1247679" y="2912364"/>
                  </a:lnTo>
                  <a:lnTo>
                    <a:pt x="1171639" y="2850134"/>
                  </a:lnTo>
                  <a:lnTo>
                    <a:pt x="1139051" y="2876804"/>
                  </a:lnTo>
                  <a:lnTo>
                    <a:pt x="1215091" y="2939034"/>
                  </a:lnTo>
                  <a:lnTo>
                    <a:pt x="1139051" y="3001264"/>
                  </a:lnTo>
                  <a:lnTo>
                    <a:pt x="1171639" y="3027934"/>
                  </a:lnTo>
                  <a:lnTo>
                    <a:pt x="1247679" y="2965704"/>
                  </a:lnTo>
                  <a:lnTo>
                    <a:pt x="1322168" y="3027934"/>
                  </a:lnTo>
                  <a:lnTo>
                    <a:pt x="1354756" y="3001264"/>
                  </a:lnTo>
                  <a:lnTo>
                    <a:pt x="1278716" y="2939034"/>
                  </a:lnTo>
                  <a:lnTo>
                    <a:pt x="1354756" y="2876804"/>
                  </a:lnTo>
                  <a:lnTo>
                    <a:pt x="1322168" y="2850134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42928" y="5797140"/>
            <a:ext cx="3644173" cy="3742622"/>
            <a:chOff x="351790" y="351790"/>
            <a:chExt cx="2940050" cy="2954020"/>
          </a:xfrm>
        </p:grpSpPr>
        <p:sp>
          <p:nvSpPr>
            <p:cNvPr name="Freeform 3" id="3"/>
            <p:cNvSpPr/>
            <p:nvPr/>
          </p:nvSpPr>
          <p:spPr>
            <a:xfrm>
              <a:off x="371964" y="1536533"/>
              <a:ext cx="3494266" cy="2473922"/>
            </a:xfrm>
            <a:custGeom>
              <a:avLst/>
              <a:gdLst/>
              <a:ahLst/>
              <a:cxnLst/>
              <a:rect r="r" b="b" t="t" l="l"/>
              <a:pathLst>
                <a:path h="2473922" w="3494266">
                  <a:moveTo>
                    <a:pt x="223465" y="1283606"/>
                  </a:moveTo>
                  <a:cubicBezTo>
                    <a:pt x="223465" y="1348435"/>
                    <a:pt x="173806" y="1400298"/>
                    <a:pt x="111732" y="1400298"/>
                  </a:cubicBezTo>
                  <a:cubicBezTo>
                    <a:pt x="49659" y="1400298"/>
                    <a:pt x="0" y="1348435"/>
                    <a:pt x="0" y="1283606"/>
                  </a:cubicBezTo>
                  <a:cubicBezTo>
                    <a:pt x="0" y="1218778"/>
                    <a:pt x="49659" y="1166915"/>
                    <a:pt x="111732" y="1166915"/>
                  </a:cubicBezTo>
                  <a:cubicBezTo>
                    <a:pt x="173806" y="1166915"/>
                    <a:pt x="223465" y="1218778"/>
                    <a:pt x="223465" y="1283606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51863"/>
                    <a:pt x="1114221" y="116691"/>
                  </a:cubicBezTo>
                  <a:cubicBezTo>
                    <a:pt x="1114221" y="181520"/>
                    <a:pt x="1163880" y="233383"/>
                    <a:pt x="1225953" y="233383"/>
                  </a:cubicBezTo>
                  <a:cubicBezTo>
                    <a:pt x="1288027" y="233383"/>
                    <a:pt x="1337686" y="181520"/>
                    <a:pt x="1337686" y="116691"/>
                  </a:cubicBezTo>
                  <a:cubicBezTo>
                    <a:pt x="1337686" y="51863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51863"/>
                    <a:pt x="2231546" y="116691"/>
                  </a:cubicBezTo>
                  <a:cubicBezTo>
                    <a:pt x="2231546" y="181520"/>
                    <a:pt x="2281205" y="233383"/>
                    <a:pt x="2343278" y="233383"/>
                  </a:cubicBezTo>
                  <a:cubicBezTo>
                    <a:pt x="2405352" y="233383"/>
                    <a:pt x="2455011" y="181520"/>
                    <a:pt x="2455011" y="116691"/>
                  </a:cubicBezTo>
                  <a:cubicBezTo>
                    <a:pt x="2455011" y="51863"/>
                    <a:pt x="2403800" y="0"/>
                    <a:pt x="2343278" y="0"/>
                  </a:cubicBezTo>
                  <a:close/>
                  <a:moveTo>
                    <a:pt x="3402826" y="1166915"/>
                  </a:moveTo>
                  <a:cubicBezTo>
                    <a:pt x="3352026" y="1166915"/>
                    <a:pt x="3311386" y="1218778"/>
                    <a:pt x="3311386" y="1283606"/>
                  </a:cubicBezTo>
                  <a:cubicBezTo>
                    <a:pt x="3311386" y="1348435"/>
                    <a:pt x="3352026" y="1400298"/>
                    <a:pt x="3402826" y="1400298"/>
                  </a:cubicBezTo>
                  <a:cubicBezTo>
                    <a:pt x="3453626" y="1400298"/>
                    <a:pt x="3494266" y="1348435"/>
                    <a:pt x="3494266" y="1283606"/>
                  </a:cubicBezTo>
                  <a:cubicBezTo>
                    <a:pt x="3494266" y="1218778"/>
                    <a:pt x="3453626" y="1166915"/>
                    <a:pt x="3402826" y="1166915"/>
                  </a:cubicBezTo>
                  <a:close/>
                  <a:moveTo>
                    <a:pt x="2343278" y="2291042"/>
                  </a:moveTo>
                  <a:cubicBezTo>
                    <a:pt x="2281205" y="2291042"/>
                    <a:pt x="2231546" y="2331682"/>
                    <a:pt x="2231546" y="2382482"/>
                  </a:cubicBezTo>
                  <a:cubicBezTo>
                    <a:pt x="2231546" y="2433282"/>
                    <a:pt x="2281205" y="2473922"/>
                    <a:pt x="2343278" y="2473922"/>
                  </a:cubicBezTo>
                  <a:cubicBezTo>
                    <a:pt x="2405352" y="2473922"/>
                    <a:pt x="2455011" y="2433282"/>
                    <a:pt x="2455011" y="2382482"/>
                  </a:cubicBezTo>
                  <a:cubicBezTo>
                    <a:pt x="2455011" y="2331682"/>
                    <a:pt x="2403800" y="2291042"/>
                    <a:pt x="2343278" y="2291042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1790" y="351790"/>
              <a:ext cx="3514440" cy="3672635"/>
            </a:xfrm>
            <a:custGeom>
              <a:avLst/>
              <a:gdLst/>
              <a:ahLst/>
              <a:cxnLst/>
              <a:rect r="r" b="b" t="t" l="l"/>
              <a:pathLst>
                <a:path h="3672635" w="3514440">
                  <a:moveTo>
                    <a:pt x="3511900" y="1222019"/>
                  </a:moveTo>
                  <a:lnTo>
                    <a:pt x="3449670" y="1301434"/>
                  </a:lnTo>
                  <a:lnTo>
                    <a:pt x="3511900" y="1380849"/>
                  </a:lnTo>
                  <a:lnTo>
                    <a:pt x="3485230" y="1414884"/>
                  </a:lnTo>
                  <a:lnTo>
                    <a:pt x="3423000" y="1335469"/>
                  </a:lnTo>
                  <a:lnTo>
                    <a:pt x="3362040" y="1414884"/>
                  </a:lnTo>
                  <a:lnTo>
                    <a:pt x="3335370" y="1380849"/>
                  </a:lnTo>
                  <a:lnTo>
                    <a:pt x="3397600" y="1301434"/>
                  </a:lnTo>
                  <a:lnTo>
                    <a:pt x="3335370" y="1222019"/>
                  </a:lnTo>
                  <a:lnTo>
                    <a:pt x="3362040" y="1187984"/>
                  </a:lnTo>
                  <a:lnTo>
                    <a:pt x="3423000" y="1267399"/>
                  </a:lnTo>
                  <a:lnTo>
                    <a:pt x="3485230" y="1187984"/>
                  </a:lnTo>
                  <a:lnTo>
                    <a:pt x="3511900" y="1222019"/>
                  </a:lnTo>
                  <a:close/>
                  <a:moveTo>
                    <a:pt x="3329020" y="136140"/>
                  </a:moveTo>
                  <a:cubicBezTo>
                    <a:pt x="3329020" y="71311"/>
                    <a:pt x="3369660" y="19449"/>
                    <a:pt x="3420460" y="19449"/>
                  </a:cubicBezTo>
                  <a:cubicBezTo>
                    <a:pt x="3471260" y="19449"/>
                    <a:pt x="3511900" y="71311"/>
                    <a:pt x="3511900" y="136140"/>
                  </a:cubicBezTo>
                  <a:cubicBezTo>
                    <a:pt x="3511900" y="200969"/>
                    <a:pt x="3471260" y="252832"/>
                    <a:pt x="3420460" y="252832"/>
                  </a:cubicBezTo>
                  <a:cubicBezTo>
                    <a:pt x="3369660" y="252832"/>
                    <a:pt x="3329020" y="200969"/>
                    <a:pt x="3329020" y="136140"/>
                  </a:cubicBezTo>
                  <a:close/>
                  <a:moveTo>
                    <a:pt x="3367120" y="136140"/>
                  </a:moveTo>
                  <a:cubicBezTo>
                    <a:pt x="3367120" y="173417"/>
                    <a:pt x="3391250" y="204210"/>
                    <a:pt x="3420460" y="204210"/>
                  </a:cubicBezTo>
                  <a:cubicBezTo>
                    <a:pt x="3449670" y="204210"/>
                    <a:pt x="3473800" y="173417"/>
                    <a:pt x="3473800" y="136140"/>
                  </a:cubicBezTo>
                  <a:cubicBezTo>
                    <a:pt x="3473800" y="98864"/>
                    <a:pt x="3449670" y="68070"/>
                    <a:pt x="3420460" y="68070"/>
                  </a:cubicBezTo>
                  <a:cubicBezTo>
                    <a:pt x="3391250" y="68070"/>
                    <a:pt x="3367120" y="98864"/>
                    <a:pt x="3367120" y="136140"/>
                  </a:cubicBezTo>
                  <a:close/>
                  <a:moveTo>
                    <a:pt x="17070" y="1301434"/>
                  </a:moveTo>
                  <a:cubicBezTo>
                    <a:pt x="17070" y="1236606"/>
                    <a:pt x="66729" y="1184743"/>
                    <a:pt x="128803" y="1184743"/>
                  </a:cubicBezTo>
                  <a:cubicBezTo>
                    <a:pt x="190876" y="1184743"/>
                    <a:pt x="240535" y="1236606"/>
                    <a:pt x="240535" y="1301434"/>
                  </a:cubicBezTo>
                  <a:cubicBezTo>
                    <a:pt x="240535" y="1366263"/>
                    <a:pt x="190876" y="1418126"/>
                    <a:pt x="128803" y="1418126"/>
                  </a:cubicBezTo>
                  <a:cubicBezTo>
                    <a:pt x="66729" y="1418126"/>
                    <a:pt x="17070" y="1366263"/>
                    <a:pt x="17070" y="1301434"/>
                  </a:cubicBezTo>
                  <a:close/>
                  <a:moveTo>
                    <a:pt x="63625" y="1301434"/>
                  </a:moveTo>
                  <a:cubicBezTo>
                    <a:pt x="63625" y="1338711"/>
                    <a:pt x="93110" y="1369504"/>
                    <a:pt x="128803" y="1369504"/>
                  </a:cubicBezTo>
                  <a:cubicBezTo>
                    <a:pt x="164495" y="1369504"/>
                    <a:pt x="193980" y="1338711"/>
                    <a:pt x="193980" y="1301434"/>
                  </a:cubicBezTo>
                  <a:cubicBezTo>
                    <a:pt x="193980" y="1264158"/>
                    <a:pt x="164495" y="1233364"/>
                    <a:pt x="128803" y="1233364"/>
                  </a:cubicBezTo>
                  <a:cubicBezTo>
                    <a:pt x="93110" y="1233364"/>
                    <a:pt x="63625" y="1264158"/>
                    <a:pt x="63625" y="1301434"/>
                  </a:cubicBezTo>
                  <a:close/>
                  <a:moveTo>
                    <a:pt x="153632" y="3460546"/>
                  </a:moveTo>
                  <a:lnTo>
                    <a:pt x="107077" y="3460546"/>
                  </a:lnTo>
                  <a:lnTo>
                    <a:pt x="107077" y="3548175"/>
                  </a:lnTo>
                  <a:lnTo>
                    <a:pt x="0" y="3548175"/>
                  </a:lnTo>
                  <a:lnTo>
                    <a:pt x="0" y="3586275"/>
                  </a:lnTo>
                  <a:lnTo>
                    <a:pt x="105525" y="3586275"/>
                  </a:lnTo>
                  <a:lnTo>
                    <a:pt x="105525" y="3672635"/>
                  </a:lnTo>
                  <a:lnTo>
                    <a:pt x="152080" y="3672635"/>
                  </a:lnTo>
                  <a:lnTo>
                    <a:pt x="152080" y="3585005"/>
                  </a:lnTo>
                  <a:lnTo>
                    <a:pt x="259157" y="3585005"/>
                  </a:lnTo>
                  <a:lnTo>
                    <a:pt x="259157" y="3546905"/>
                  </a:lnTo>
                  <a:lnTo>
                    <a:pt x="153632" y="3546905"/>
                  </a:lnTo>
                  <a:lnTo>
                    <a:pt x="153632" y="3460546"/>
                  </a:lnTo>
                  <a:close/>
                  <a:moveTo>
                    <a:pt x="57418" y="249590"/>
                  </a:moveTo>
                  <a:lnTo>
                    <a:pt x="133458" y="170175"/>
                  </a:lnTo>
                  <a:lnTo>
                    <a:pt x="209498" y="249590"/>
                  </a:lnTo>
                  <a:lnTo>
                    <a:pt x="240535" y="215555"/>
                  </a:lnTo>
                  <a:lnTo>
                    <a:pt x="166047" y="136140"/>
                  </a:lnTo>
                  <a:lnTo>
                    <a:pt x="240535" y="56725"/>
                  </a:lnTo>
                  <a:lnTo>
                    <a:pt x="207947" y="22690"/>
                  </a:lnTo>
                  <a:lnTo>
                    <a:pt x="133458" y="102105"/>
                  </a:lnTo>
                  <a:lnTo>
                    <a:pt x="58970" y="22690"/>
                  </a:lnTo>
                  <a:lnTo>
                    <a:pt x="26381" y="56725"/>
                  </a:lnTo>
                  <a:lnTo>
                    <a:pt x="100870" y="134519"/>
                  </a:lnTo>
                  <a:lnTo>
                    <a:pt x="24829" y="215555"/>
                  </a:lnTo>
                  <a:lnTo>
                    <a:pt x="57418" y="249590"/>
                  </a:lnTo>
                  <a:close/>
                  <a:moveTo>
                    <a:pt x="3514440" y="3567225"/>
                  </a:moveTo>
                  <a:cubicBezTo>
                    <a:pt x="3514440" y="3618025"/>
                    <a:pt x="3473800" y="3658665"/>
                    <a:pt x="3423000" y="3658665"/>
                  </a:cubicBezTo>
                  <a:cubicBezTo>
                    <a:pt x="3372200" y="3658665"/>
                    <a:pt x="3331560" y="3618025"/>
                    <a:pt x="3331560" y="3567225"/>
                  </a:cubicBezTo>
                  <a:cubicBezTo>
                    <a:pt x="3331560" y="3516425"/>
                    <a:pt x="3372200" y="3475785"/>
                    <a:pt x="3423000" y="3475785"/>
                  </a:cubicBezTo>
                  <a:cubicBezTo>
                    <a:pt x="3473800" y="3475785"/>
                    <a:pt x="3514440" y="3516425"/>
                    <a:pt x="3514440" y="3567225"/>
                  </a:cubicBezTo>
                  <a:close/>
                  <a:moveTo>
                    <a:pt x="3476340" y="3567225"/>
                  </a:moveTo>
                  <a:cubicBezTo>
                    <a:pt x="3476340" y="3538015"/>
                    <a:pt x="3452210" y="3513885"/>
                    <a:pt x="3423000" y="3513885"/>
                  </a:cubicBezTo>
                  <a:cubicBezTo>
                    <a:pt x="3393790" y="3513885"/>
                    <a:pt x="3369660" y="3538015"/>
                    <a:pt x="3369660" y="3567225"/>
                  </a:cubicBezTo>
                  <a:cubicBezTo>
                    <a:pt x="3369660" y="3596435"/>
                    <a:pt x="3393790" y="3620565"/>
                    <a:pt x="3423000" y="3620565"/>
                  </a:cubicBezTo>
                  <a:cubicBezTo>
                    <a:pt x="3452210" y="3620566"/>
                    <a:pt x="3476340" y="3596435"/>
                    <a:pt x="3476340" y="3567225"/>
                  </a:cubicBezTo>
                  <a:close/>
                  <a:moveTo>
                    <a:pt x="2437941" y="2354899"/>
                  </a:moveTo>
                  <a:lnTo>
                    <a:pt x="2361901" y="2434314"/>
                  </a:lnTo>
                  <a:lnTo>
                    <a:pt x="2287412" y="2354899"/>
                  </a:lnTo>
                  <a:lnTo>
                    <a:pt x="2254824" y="2388934"/>
                  </a:lnTo>
                  <a:lnTo>
                    <a:pt x="2330864" y="2468349"/>
                  </a:lnTo>
                  <a:lnTo>
                    <a:pt x="2254824" y="2547764"/>
                  </a:lnTo>
                  <a:lnTo>
                    <a:pt x="2287412" y="2581799"/>
                  </a:lnTo>
                  <a:lnTo>
                    <a:pt x="2361901" y="2502384"/>
                  </a:lnTo>
                  <a:lnTo>
                    <a:pt x="2437941" y="2581799"/>
                  </a:lnTo>
                  <a:lnTo>
                    <a:pt x="2470529" y="2547764"/>
                  </a:lnTo>
                  <a:lnTo>
                    <a:pt x="2394489" y="2468349"/>
                  </a:lnTo>
                  <a:lnTo>
                    <a:pt x="2470529" y="2388934"/>
                  </a:lnTo>
                  <a:lnTo>
                    <a:pt x="2437941" y="2354899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11829"/>
                  </a:lnTo>
                  <a:lnTo>
                    <a:pt x="2234650" y="111829"/>
                  </a:lnTo>
                  <a:lnTo>
                    <a:pt x="2234650" y="160451"/>
                  </a:lnTo>
                  <a:lnTo>
                    <a:pt x="2338623" y="160451"/>
                  </a:lnTo>
                  <a:lnTo>
                    <a:pt x="2338623" y="270659"/>
                  </a:lnTo>
                  <a:lnTo>
                    <a:pt x="2385178" y="270659"/>
                  </a:lnTo>
                  <a:lnTo>
                    <a:pt x="2385178" y="158830"/>
                  </a:lnTo>
                  <a:lnTo>
                    <a:pt x="2493807" y="158830"/>
                  </a:lnTo>
                  <a:lnTo>
                    <a:pt x="2493807" y="110209"/>
                  </a:lnTo>
                  <a:lnTo>
                    <a:pt x="2386730" y="110209"/>
                  </a:lnTo>
                  <a:lnTo>
                    <a:pt x="2386730" y="0"/>
                  </a:lnTo>
                  <a:close/>
                  <a:moveTo>
                    <a:pt x="1357860" y="2468349"/>
                  </a:moveTo>
                  <a:cubicBezTo>
                    <a:pt x="1357860" y="2533178"/>
                    <a:pt x="1308201" y="2585041"/>
                    <a:pt x="1246127" y="2585041"/>
                  </a:cubicBezTo>
                  <a:cubicBezTo>
                    <a:pt x="1184054" y="2585041"/>
                    <a:pt x="1134395" y="2533178"/>
                    <a:pt x="1134395" y="2468349"/>
                  </a:cubicBezTo>
                  <a:cubicBezTo>
                    <a:pt x="1134395" y="2403521"/>
                    <a:pt x="1184054" y="2351658"/>
                    <a:pt x="1246127" y="2351658"/>
                  </a:cubicBezTo>
                  <a:cubicBezTo>
                    <a:pt x="1308201" y="2351658"/>
                    <a:pt x="1357860" y="2403521"/>
                    <a:pt x="1357860" y="2468349"/>
                  </a:cubicBezTo>
                  <a:close/>
                  <a:moveTo>
                    <a:pt x="1311305" y="2468349"/>
                  </a:moveTo>
                  <a:cubicBezTo>
                    <a:pt x="1311305" y="2431073"/>
                    <a:pt x="1281820" y="2400279"/>
                    <a:pt x="1246127" y="2400279"/>
                  </a:cubicBezTo>
                  <a:cubicBezTo>
                    <a:pt x="1210435" y="2400279"/>
                    <a:pt x="1180950" y="2431073"/>
                    <a:pt x="1180950" y="2468349"/>
                  </a:cubicBezTo>
                  <a:cubicBezTo>
                    <a:pt x="1180950" y="2505626"/>
                    <a:pt x="1210435" y="2536419"/>
                    <a:pt x="1246127" y="2536419"/>
                  </a:cubicBezTo>
                  <a:cubicBezTo>
                    <a:pt x="1281820" y="2536419"/>
                    <a:pt x="1311305" y="2505626"/>
                    <a:pt x="1311305" y="2468349"/>
                  </a:cubicBezTo>
                  <a:close/>
                  <a:moveTo>
                    <a:pt x="1360964" y="136140"/>
                  </a:moveTo>
                  <a:cubicBezTo>
                    <a:pt x="1360964" y="200969"/>
                    <a:pt x="1311305" y="252832"/>
                    <a:pt x="1249231" y="252832"/>
                  </a:cubicBezTo>
                  <a:cubicBezTo>
                    <a:pt x="1187158" y="252832"/>
                    <a:pt x="1137499" y="200969"/>
                    <a:pt x="1137499" y="136140"/>
                  </a:cubicBezTo>
                  <a:cubicBezTo>
                    <a:pt x="1137499" y="71311"/>
                    <a:pt x="1188709" y="19449"/>
                    <a:pt x="1249231" y="19449"/>
                  </a:cubicBezTo>
                  <a:cubicBezTo>
                    <a:pt x="1311305" y="19449"/>
                    <a:pt x="1360964" y="71311"/>
                    <a:pt x="1360964" y="136140"/>
                  </a:cubicBezTo>
                  <a:close/>
                  <a:moveTo>
                    <a:pt x="1314408" y="136140"/>
                  </a:moveTo>
                  <a:cubicBezTo>
                    <a:pt x="1314408" y="98864"/>
                    <a:pt x="1284923" y="68070"/>
                    <a:pt x="1249231" y="68070"/>
                  </a:cubicBezTo>
                  <a:cubicBezTo>
                    <a:pt x="1213539" y="68070"/>
                    <a:pt x="1184054" y="98864"/>
                    <a:pt x="1184054" y="136140"/>
                  </a:cubicBezTo>
                  <a:cubicBezTo>
                    <a:pt x="1184054" y="173417"/>
                    <a:pt x="1213539" y="204210"/>
                    <a:pt x="1249231" y="204210"/>
                  </a:cubicBezTo>
                  <a:cubicBezTo>
                    <a:pt x="1284923" y="204210"/>
                    <a:pt x="1314408" y="173417"/>
                    <a:pt x="1314408" y="136140"/>
                  </a:cubicBezTo>
                  <a:close/>
                  <a:moveTo>
                    <a:pt x="1322168" y="3477055"/>
                  </a:moveTo>
                  <a:lnTo>
                    <a:pt x="1247679" y="3539285"/>
                  </a:lnTo>
                  <a:lnTo>
                    <a:pt x="1171639" y="3477055"/>
                  </a:lnTo>
                  <a:lnTo>
                    <a:pt x="1139051" y="3503725"/>
                  </a:lnTo>
                  <a:lnTo>
                    <a:pt x="1215091" y="3565955"/>
                  </a:lnTo>
                  <a:lnTo>
                    <a:pt x="1139051" y="3628185"/>
                  </a:lnTo>
                  <a:lnTo>
                    <a:pt x="1171639" y="3654855"/>
                  </a:lnTo>
                  <a:lnTo>
                    <a:pt x="1247679" y="3592625"/>
                  </a:lnTo>
                  <a:lnTo>
                    <a:pt x="1322168" y="3654855"/>
                  </a:lnTo>
                  <a:lnTo>
                    <a:pt x="1354756" y="3628185"/>
                  </a:lnTo>
                  <a:lnTo>
                    <a:pt x="1278716" y="3565955"/>
                  </a:lnTo>
                  <a:lnTo>
                    <a:pt x="1354756" y="3503725"/>
                  </a:lnTo>
                  <a:lnTo>
                    <a:pt x="1322168" y="3477055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43207" y="2464493"/>
            <a:ext cx="3644173" cy="3103754"/>
            <a:chOff x="351790" y="351790"/>
            <a:chExt cx="2940050" cy="2954020"/>
          </a:xfrm>
        </p:grpSpPr>
        <p:sp>
          <p:nvSpPr>
            <p:cNvPr name="Freeform 6" id="6"/>
            <p:cNvSpPr/>
            <p:nvPr/>
          </p:nvSpPr>
          <p:spPr>
            <a:xfrm>
              <a:off x="371964" y="1312873"/>
              <a:ext cx="3494266" cy="2070661"/>
            </a:xfrm>
            <a:custGeom>
              <a:avLst/>
              <a:gdLst/>
              <a:ahLst/>
              <a:cxnLst/>
              <a:rect r="r" b="b" t="t" l="l"/>
              <a:pathLst>
                <a:path h="2070661" w="3494266">
                  <a:moveTo>
                    <a:pt x="223465" y="1041282"/>
                  </a:moveTo>
                  <a:cubicBezTo>
                    <a:pt x="223465" y="1093872"/>
                    <a:pt x="173806" y="1135944"/>
                    <a:pt x="111732" y="1135944"/>
                  </a:cubicBezTo>
                  <a:cubicBezTo>
                    <a:pt x="49659" y="1135944"/>
                    <a:pt x="0" y="1093872"/>
                    <a:pt x="0" y="1041282"/>
                  </a:cubicBezTo>
                  <a:cubicBezTo>
                    <a:pt x="0" y="988692"/>
                    <a:pt x="49659" y="946620"/>
                    <a:pt x="111732" y="946620"/>
                  </a:cubicBezTo>
                  <a:cubicBezTo>
                    <a:pt x="173806" y="946620"/>
                    <a:pt x="223465" y="988692"/>
                    <a:pt x="223465" y="1041282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42072"/>
                    <a:pt x="1114221" y="94662"/>
                  </a:cubicBezTo>
                  <a:cubicBezTo>
                    <a:pt x="1114221" y="147252"/>
                    <a:pt x="1163880" y="189324"/>
                    <a:pt x="1225953" y="189324"/>
                  </a:cubicBezTo>
                  <a:cubicBezTo>
                    <a:pt x="1288027" y="189324"/>
                    <a:pt x="1337686" y="147252"/>
                    <a:pt x="1337686" y="94662"/>
                  </a:cubicBezTo>
                  <a:cubicBezTo>
                    <a:pt x="1337686" y="42072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42072"/>
                    <a:pt x="2231546" y="94662"/>
                  </a:cubicBezTo>
                  <a:cubicBezTo>
                    <a:pt x="2231546" y="147252"/>
                    <a:pt x="2281205" y="189324"/>
                    <a:pt x="2343278" y="189324"/>
                  </a:cubicBezTo>
                  <a:cubicBezTo>
                    <a:pt x="2405352" y="189324"/>
                    <a:pt x="2455011" y="147252"/>
                    <a:pt x="2455011" y="94662"/>
                  </a:cubicBezTo>
                  <a:cubicBezTo>
                    <a:pt x="2455011" y="42072"/>
                    <a:pt x="2403800" y="0"/>
                    <a:pt x="2343278" y="0"/>
                  </a:cubicBezTo>
                  <a:close/>
                  <a:moveTo>
                    <a:pt x="3402826" y="946620"/>
                  </a:moveTo>
                  <a:cubicBezTo>
                    <a:pt x="3352026" y="946620"/>
                    <a:pt x="3311386" y="988692"/>
                    <a:pt x="3311386" y="1041282"/>
                  </a:cubicBezTo>
                  <a:cubicBezTo>
                    <a:pt x="3311386" y="1093872"/>
                    <a:pt x="3352026" y="1135944"/>
                    <a:pt x="3402826" y="1135944"/>
                  </a:cubicBezTo>
                  <a:cubicBezTo>
                    <a:pt x="3453626" y="1135944"/>
                    <a:pt x="3494266" y="1093872"/>
                    <a:pt x="3494266" y="1041282"/>
                  </a:cubicBezTo>
                  <a:cubicBezTo>
                    <a:pt x="3494266" y="988692"/>
                    <a:pt x="3453626" y="946620"/>
                    <a:pt x="3402826" y="946620"/>
                  </a:cubicBezTo>
                  <a:close/>
                  <a:moveTo>
                    <a:pt x="2343278" y="1887781"/>
                  </a:moveTo>
                  <a:cubicBezTo>
                    <a:pt x="2281205" y="1887781"/>
                    <a:pt x="2231546" y="1928421"/>
                    <a:pt x="2231546" y="1979221"/>
                  </a:cubicBezTo>
                  <a:cubicBezTo>
                    <a:pt x="2231546" y="2030021"/>
                    <a:pt x="2281205" y="2070661"/>
                    <a:pt x="2343278" y="2070661"/>
                  </a:cubicBezTo>
                  <a:cubicBezTo>
                    <a:pt x="2405352" y="2070661"/>
                    <a:pt x="2455011" y="2030021"/>
                    <a:pt x="2455011" y="1979221"/>
                  </a:cubicBezTo>
                  <a:cubicBezTo>
                    <a:pt x="2455011" y="1928421"/>
                    <a:pt x="2403800" y="1887781"/>
                    <a:pt x="2343278" y="1887781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351790" y="351790"/>
              <a:ext cx="3514440" cy="3045714"/>
            </a:xfrm>
            <a:custGeom>
              <a:avLst/>
              <a:gdLst/>
              <a:ahLst/>
              <a:cxnLst/>
              <a:rect r="r" b="b" t="t" l="l"/>
              <a:pathLst>
                <a:path h="3045714" w="3514440">
                  <a:moveTo>
                    <a:pt x="3511900" y="991322"/>
                  </a:moveTo>
                  <a:lnTo>
                    <a:pt x="3449670" y="1055745"/>
                  </a:lnTo>
                  <a:lnTo>
                    <a:pt x="3511900" y="1120168"/>
                  </a:lnTo>
                  <a:lnTo>
                    <a:pt x="3485230" y="1147777"/>
                  </a:lnTo>
                  <a:lnTo>
                    <a:pt x="3423000" y="1083355"/>
                  </a:lnTo>
                  <a:lnTo>
                    <a:pt x="3362040" y="1147777"/>
                  </a:lnTo>
                  <a:lnTo>
                    <a:pt x="3335370" y="1120168"/>
                  </a:lnTo>
                  <a:lnTo>
                    <a:pt x="3397600" y="1055745"/>
                  </a:lnTo>
                  <a:lnTo>
                    <a:pt x="3335370" y="991322"/>
                  </a:lnTo>
                  <a:lnTo>
                    <a:pt x="3362040" y="963712"/>
                  </a:lnTo>
                  <a:lnTo>
                    <a:pt x="3423000" y="1028135"/>
                  </a:lnTo>
                  <a:lnTo>
                    <a:pt x="3485230" y="963712"/>
                  </a:lnTo>
                  <a:lnTo>
                    <a:pt x="3511900" y="991322"/>
                  </a:lnTo>
                  <a:close/>
                  <a:moveTo>
                    <a:pt x="3329020" y="110439"/>
                  </a:moveTo>
                  <a:cubicBezTo>
                    <a:pt x="3329020" y="57849"/>
                    <a:pt x="3369660" y="15777"/>
                    <a:pt x="3420460" y="15777"/>
                  </a:cubicBezTo>
                  <a:cubicBezTo>
                    <a:pt x="3471260" y="15777"/>
                    <a:pt x="3511900" y="57849"/>
                    <a:pt x="3511900" y="110439"/>
                  </a:cubicBezTo>
                  <a:cubicBezTo>
                    <a:pt x="3511900" y="163029"/>
                    <a:pt x="3471260" y="205101"/>
                    <a:pt x="3420460" y="205101"/>
                  </a:cubicBezTo>
                  <a:cubicBezTo>
                    <a:pt x="3369660" y="205101"/>
                    <a:pt x="3329020" y="163029"/>
                    <a:pt x="3329020" y="110439"/>
                  </a:cubicBezTo>
                  <a:close/>
                  <a:moveTo>
                    <a:pt x="3367120" y="110439"/>
                  </a:moveTo>
                  <a:cubicBezTo>
                    <a:pt x="3367120" y="140678"/>
                    <a:pt x="3391250" y="165659"/>
                    <a:pt x="3420460" y="165659"/>
                  </a:cubicBezTo>
                  <a:cubicBezTo>
                    <a:pt x="3449670" y="165659"/>
                    <a:pt x="3473800" y="140678"/>
                    <a:pt x="3473800" y="110439"/>
                  </a:cubicBezTo>
                  <a:cubicBezTo>
                    <a:pt x="3473800" y="80200"/>
                    <a:pt x="3449670" y="55220"/>
                    <a:pt x="3420460" y="55220"/>
                  </a:cubicBezTo>
                  <a:cubicBezTo>
                    <a:pt x="3391250" y="55220"/>
                    <a:pt x="3367120" y="80200"/>
                    <a:pt x="3367120" y="110439"/>
                  </a:cubicBezTo>
                  <a:close/>
                  <a:moveTo>
                    <a:pt x="17070" y="1055745"/>
                  </a:moveTo>
                  <a:cubicBezTo>
                    <a:pt x="17070" y="1003155"/>
                    <a:pt x="66729" y="961083"/>
                    <a:pt x="128803" y="961083"/>
                  </a:cubicBezTo>
                  <a:cubicBezTo>
                    <a:pt x="190876" y="961083"/>
                    <a:pt x="240535" y="1003155"/>
                    <a:pt x="240535" y="1055745"/>
                  </a:cubicBezTo>
                  <a:cubicBezTo>
                    <a:pt x="240535" y="1108335"/>
                    <a:pt x="190876" y="1150407"/>
                    <a:pt x="128803" y="1150407"/>
                  </a:cubicBezTo>
                  <a:cubicBezTo>
                    <a:pt x="66729" y="1150407"/>
                    <a:pt x="17070" y="1108335"/>
                    <a:pt x="17070" y="1055745"/>
                  </a:cubicBezTo>
                  <a:close/>
                  <a:moveTo>
                    <a:pt x="63625" y="1055745"/>
                  </a:moveTo>
                  <a:cubicBezTo>
                    <a:pt x="63625" y="1085984"/>
                    <a:pt x="93110" y="1110964"/>
                    <a:pt x="128803" y="1110964"/>
                  </a:cubicBezTo>
                  <a:cubicBezTo>
                    <a:pt x="164495" y="1110964"/>
                    <a:pt x="193980" y="1085984"/>
                    <a:pt x="193980" y="1055745"/>
                  </a:cubicBezTo>
                  <a:cubicBezTo>
                    <a:pt x="193980" y="1025506"/>
                    <a:pt x="164495" y="1000525"/>
                    <a:pt x="128803" y="1000525"/>
                  </a:cubicBezTo>
                  <a:cubicBezTo>
                    <a:pt x="93110" y="1000525"/>
                    <a:pt x="63625" y="1025505"/>
                    <a:pt x="63625" y="1055745"/>
                  </a:cubicBezTo>
                  <a:close/>
                  <a:moveTo>
                    <a:pt x="153632" y="2833624"/>
                  </a:moveTo>
                  <a:lnTo>
                    <a:pt x="107077" y="2833624"/>
                  </a:lnTo>
                  <a:lnTo>
                    <a:pt x="107077" y="2921254"/>
                  </a:lnTo>
                  <a:lnTo>
                    <a:pt x="0" y="2921254"/>
                  </a:lnTo>
                  <a:lnTo>
                    <a:pt x="0" y="2959354"/>
                  </a:lnTo>
                  <a:lnTo>
                    <a:pt x="105525" y="2959354"/>
                  </a:lnTo>
                  <a:lnTo>
                    <a:pt x="105525" y="3045714"/>
                  </a:lnTo>
                  <a:lnTo>
                    <a:pt x="152080" y="3045714"/>
                  </a:lnTo>
                  <a:lnTo>
                    <a:pt x="152080" y="2958084"/>
                  </a:lnTo>
                  <a:lnTo>
                    <a:pt x="259157" y="2958084"/>
                  </a:lnTo>
                  <a:lnTo>
                    <a:pt x="259157" y="2919984"/>
                  </a:lnTo>
                  <a:lnTo>
                    <a:pt x="153632" y="2919984"/>
                  </a:lnTo>
                  <a:lnTo>
                    <a:pt x="153632" y="2833624"/>
                  </a:lnTo>
                  <a:close/>
                  <a:moveTo>
                    <a:pt x="57418" y="202472"/>
                  </a:moveTo>
                  <a:lnTo>
                    <a:pt x="133458" y="138049"/>
                  </a:lnTo>
                  <a:lnTo>
                    <a:pt x="209498" y="202472"/>
                  </a:lnTo>
                  <a:lnTo>
                    <a:pt x="240535" y="174862"/>
                  </a:lnTo>
                  <a:lnTo>
                    <a:pt x="166047" y="110439"/>
                  </a:lnTo>
                  <a:lnTo>
                    <a:pt x="240535" y="46016"/>
                  </a:lnTo>
                  <a:lnTo>
                    <a:pt x="207947" y="18406"/>
                  </a:lnTo>
                  <a:lnTo>
                    <a:pt x="133458" y="82829"/>
                  </a:lnTo>
                  <a:lnTo>
                    <a:pt x="58970" y="18407"/>
                  </a:lnTo>
                  <a:lnTo>
                    <a:pt x="26381" y="46016"/>
                  </a:lnTo>
                  <a:lnTo>
                    <a:pt x="100870" y="109124"/>
                  </a:lnTo>
                  <a:lnTo>
                    <a:pt x="24829" y="174862"/>
                  </a:lnTo>
                  <a:lnTo>
                    <a:pt x="57418" y="202472"/>
                  </a:lnTo>
                  <a:close/>
                  <a:moveTo>
                    <a:pt x="3514440" y="2940304"/>
                  </a:moveTo>
                  <a:cubicBezTo>
                    <a:pt x="3514440" y="2991104"/>
                    <a:pt x="3473800" y="3031744"/>
                    <a:pt x="3423000" y="3031744"/>
                  </a:cubicBezTo>
                  <a:cubicBezTo>
                    <a:pt x="3372200" y="3031744"/>
                    <a:pt x="3331560" y="2991104"/>
                    <a:pt x="3331560" y="2940304"/>
                  </a:cubicBezTo>
                  <a:cubicBezTo>
                    <a:pt x="3331560" y="2889504"/>
                    <a:pt x="3372200" y="2848864"/>
                    <a:pt x="3423000" y="2848864"/>
                  </a:cubicBezTo>
                  <a:cubicBezTo>
                    <a:pt x="3473800" y="2848864"/>
                    <a:pt x="3514440" y="2889504"/>
                    <a:pt x="3514440" y="2940304"/>
                  </a:cubicBezTo>
                  <a:close/>
                  <a:moveTo>
                    <a:pt x="3476340" y="2940304"/>
                  </a:moveTo>
                  <a:cubicBezTo>
                    <a:pt x="3476340" y="2911094"/>
                    <a:pt x="3452210" y="2886964"/>
                    <a:pt x="3423000" y="2886964"/>
                  </a:cubicBezTo>
                  <a:cubicBezTo>
                    <a:pt x="3393790" y="2886964"/>
                    <a:pt x="3369660" y="2911094"/>
                    <a:pt x="3369660" y="2940304"/>
                  </a:cubicBezTo>
                  <a:cubicBezTo>
                    <a:pt x="3369660" y="2969514"/>
                    <a:pt x="3393790" y="2993644"/>
                    <a:pt x="3423000" y="2993644"/>
                  </a:cubicBezTo>
                  <a:cubicBezTo>
                    <a:pt x="3452210" y="2993645"/>
                    <a:pt x="3476340" y="2969514"/>
                    <a:pt x="3476340" y="2940304"/>
                  </a:cubicBezTo>
                  <a:close/>
                  <a:moveTo>
                    <a:pt x="2437941" y="1910333"/>
                  </a:moveTo>
                  <a:lnTo>
                    <a:pt x="2361901" y="1974756"/>
                  </a:lnTo>
                  <a:lnTo>
                    <a:pt x="2287412" y="1910333"/>
                  </a:lnTo>
                  <a:lnTo>
                    <a:pt x="2254824" y="1937943"/>
                  </a:lnTo>
                  <a:lnTo>
                    <a:pt x="2330864" y="2002365"/>
                  </a:lnTo>
                  <a:lnTo>
                    <a:pt x="2254824" y="2066788"/>
                  </a:lnTo>
                  <a:lnTo>
                    <a:pt x="2287412" y="2094398"/>
                  </a:lnTo>
                  <a:lnTo>
                    <a:pt x="2361901" y="2029975"/>
                  </a:lnTo>
                  <a:lnTo>
                    <a:pt x="2437941" y="2094398"/>
                  </a:lnTo>
                  <a:lnTo>
                    <a:pt x="2470529" y="2066788"/>
                  </a:lnTo>
                  <a:lnTo>
                    <a:pt x="2394489" y="2002365"/>
                  </a:lnTo>
                  <a:lnTo>
                    <a:pt x="2470529" y="1937943"/>
                  </a:lnTo>
                  <a:lnTo>
                    <a:pt x="2437941" y="1910333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90718"/>
                  </a:lnTo>
                  <a:lnTo>
                    <a:pt x="2234650" y="90718"/>
                  </a:lnTo>
                  <a:lnTo>
                    <a:pt x="2234650" y="130160"/>
                  </a:lnTo>
                  <a:lnTo>
                    <a:pt x="2338623" y="130160"/>
                  </a:lnTo>
                  <a:lnTo>
                    <a:pt x="2338623" y="219563"/>
                  </a:lnTo>
                  <a:lnTo>
                    <a:pt x="2385178" y="219563"/>
                  </a:lnTo>
                  <a:lnTo>
                    <a:pt x="2385178" y="128846"/>
                  </a:lnTo>
                  <a:lnTo>
                    <a:pt x="2493807" y="128846"/>
                  </a:lnTo>
                  <a:lnTo>
                    <a:pt x="2493807" y="89403"/>
                  </a:lnTo>
                  <a:lnTo>
                    <a:pt x="2386730" y="89403"/>
                  </a:lnTo>
                  <a:lnTo>
                    <a:pt x="2386730" y="0"/>
                  </a:lnTo>
                  <a:close/>
                  <a:moveTo>
                    <a:pt x="1357860" y="2002365"/>
                  </a:moveTo>
                  <a:cubicBezTo>
                    <a:pt x="1357860" y="2054955"/>
                    <a:pt x="1308201" y="2097027"/>
                    <a:pt x="1246127" y="2097027"/>
                  </a:cubicBezTo>
                  <a:cubicBezTo>
                    <a:pt x="1184054" y="2097027"/>
                    <a:pt x="1134395" y="2054955"/>
                    <a:pt x="1134395" y="2002365"/>
                  </a:cubicBezTo>
                  <a:cubicBezTo>
                    <a:pt x="1134395" y="1949775"/>
                    <a:pt x="1184054" y="1907703"/>
                    <a:pt x="1246127" y="1907703"/>
                  </a:cubicBezTo>
                  <a:cubicBezTo>
                    <a:pt x="1308201" y="1907703"/>
                    <a:pt x="1357860" y="1949775"/>
                    <a:pt x="1357860" y="2002365"/>
                  </a:cubicBezTo>
                  <a:close/>
                  <a:moveTo>
                    <a:pt x="1311305" y="2002365"/>
                  </a:moveTo>
                  <a:cubicBezTo>
                    <a:pt x="1311305" y="1972126"/>
                    <a:pt x="1281820" y="1947146"/>
                    <a:pt x="1246127" y="1947146"/>
                  </a:cubicBezTo>
                  <a:cubicBezTo>
                    <a:pt x="1210435" y="1947146"/>
                    <a:pt x="1180950" y="1972126"/>
                    <a:pt x="1180950" y="2002365"/>
                  </a:cubicBezTo>
                  <a:cubicBezTo>
                    <a:pt x="1180950" y="2032605"/>
                    <a:pt x="1210435" y="2057585"/>
                    <a:pt x="1246127" y="2057585"/>
                  </a:cubicBezTo>
                  <a:cubicBezTo>
                    <a:pt x="1281820" y="2057585"/>
                    <a:pt x="1311305" y="2032605"/>
                    <a:pt x="1311305" y="2002365"/>
                  </a:cubicBezTo>
                  <a:close/>
                  <a:moveTo>
                    <a:pt x="1360964" y="110439"/>
                  </a:moveTo>
                  <a:cubicBezTo>
                    <a:pt x="1360964" y="163029"/>
                    <a:pt x="1311305" y="205101"/>
                    <a:pt x="1249231" y="205101"/>
                  </a:cubicBezTo>
                  <a:cubicBezTo>
                    <a:pt x="1187158" y="205101"/>
                    <a:pt x="1137499" y="163029"/>
                    <a:pt x="1137499" y="110439"/>
                  </a:cubicBezTo>
                  <a:cubicBezTo>
                    <a:pt x="1137499" y="57849"/>
                    <a:pt x="1188709" y="15777"/>
                    <a:pt x="1249231" y="15777"/>
                  </a:cubicBezTo>
                  <a:cubicBezTo>
                    <a:pt x="1311305" y="15777"/>
                    <a:pt x="1360964" y="57849"/>
                    <a:pt x="1360964" y="110439"/>
                  </a:cubicBezTo>
                  <a:close/>
                  <a:moveTo>
                    <a:pt x="1314408" y="110439"/>
                  </a:moveTo>
                  <a:cubicBezTo>
                    <a:pt x="1314408" y="80200"/>
                    <a:pt x="1284923" y="55220"/>
                    <a:pt x="1249231" y="55220"/>
                  </a:cubicBezTo>
                  <a:cubicBezTo>
                    <a:pt x="1213539" y="55220"/>
                    <a:pt x="1184054" y="80200"/>
                    <a:pt x="1184054" y="110439"/>
                  </a:cubicBezTo>
                  <a:cubicBezTo>
                    <a:pt x="1184054" y="140678"/>
                    <a:pt x="1213539" y="165659"/>
                    <a:pt x="1249231" y="165659"/>
                  </a:cubicBezTo>
                  <a:cubicBezTo>
                    <a:pt x="1284923" y="165659"/>
                    <a:pt x="1314408" y="140678"/>
                    <a:pt x="1314408" y="110439"/>
                  </a:cubicBezTo>
                  <a:close/>
                  <a:moveTo>
                    <a:pt x="1322168" y="2850134"/>
                  </a:moveTo>
                  <a:lnTo>
                    <a:pt x="1247679" y="2912364"/>
                  </a:lnTo>
                  <a:lnTo>
                    <a:pt x="1171639" y="2850134"/>
                  </a:lnTo>
                  <a:lnTo>
                    <a:pt x="1139051" y="2876804"/>
                  </a:lnTo>
                  <a:lnTo>
                    <a:pt x="1215091" y="2939034"/>
                  </a:lnTo>
                  <a:lnTo>
                    <a:pt x="1139051" y="3001264"/>
                  </a:lnTo>
                  <a:lnTo>
                    <a:pt x="1171639" y="3027934"/>
                  </a:lnTo>
                  <a:lnTo>
                    <a:pt x="1247679" y="2965704"/>
                  </a:lnTo>
                  <a:lnTo>
                    <a:pt x="1322168" y="3027934"/>
                  </a:lnTo>
                  <a:lnTo>
                    <a:pt x="1354756" y="3001264"/>
                  </a:lnTo>
                  <a:lnTo>
                    <a:pt x="1278716" y="2939034"/>
                  </a:lnTo>
                  <a:lnTo>
                    <a:pt x="1354756" y="2876804"/>
                  </a:lnTo>
                  <a:lnTo>
                    <a:pt x="1322168" y="2850134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1677" y="3726352"/>
            <a:ext cx="1855641" cy="207078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354353" y="4098308"/>
            <a:ext cx="1469939" cy="146993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868924" y="3608178"/>
            <a:ext cx="2462829" cy="245019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432064" y="6631110"/>
            <a:ext cx="1116132" cy="111613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969427" y="7049628"/>
            <a:ext cx="1174573" cy="54754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958455" y="7375462"/>
            <a:ext cx="2503791" cy="172963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880753" y="1433400"/>
            <a:ext cx="4584541" cy="1500854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736967" y="1095375"/>
            <a:ext cx="8998414" cy="224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00"/>
              </a:lnSpc>
              <a:spcBef>
                <a:spcPct val="0"/>
              </a:spcBef>
            </a:pPr>
            <a:r>
              <a:rPr lang="en-US" sz="7909">
                <a:solidFill>
                  <a:srgbClr val="100F0D"/>
                </a:solidFill>
                <a:latin typeface="HK Grotesk Medium Bold"/>
              </a:rPr>
              <a:t>Используемые технологии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82802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8240" y="2143027"/>
            <a:ext cx="3644173" cy="4642252"/>
            <a:chOff x="351790" y="351790"/>
            <a:chExt cx="2940050" cy="2954020"/>
          </a:xfrm>
        </p:grpSpPr>
        <p:sp>
          <p:nvSpPr>
            <p:cNvPr name="Freeform 3" id="3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910658" y="1606135"/>
            <a:ext cx="8680316" cy="114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55"/>
              </a:lnSpc>
            </a:pPr>
            <a:r>
              <a:rPr lang="en-US" sz="8050">
                <a:solidFill>
                  <a:srgbClr val="100F0D"/>
                </a:solidFill>
                <a:latin typeface="HK Grotesk Medium Bold"/>
              </a:rPr>
              <a:t>Реализовано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6703" y="1095375"/>
            <a:ext cx="9162597" cy="113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700"/>
              </a:lnSpc>
              <a:spcBef>
                <a:spcPct val="0"/>
              </a:spcBef>
            </a:pPr>
            <a:r>
              <a:rPr lang="en-US" sz="7909">
                <a:solidFill>
                  <a:srgbClr val="100F0D"/>
                </a:solidFill>
                <a:latin typeface="HK Grotesk Medium Bold"/>
              </a:rPr>
              <a:t>Планы на будущее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2802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07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5450856"/>
            <a:ext cx="3644173" cy="4642252"/>
            <a:chOff x="351790" y="351790"/>
            <a:chExt cx="2940050" cy="2954020"/>
          </a:xfrm>
        </p:grpSpPr>
        <p:sp>
          <p:nvSpPr>
            <p:cNvPr name="Freeform 5" id="5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DAFbp7-Rzww</dc:identifier>
  <dcterms:modified xsi:type="dcterms:W3CDTF">2011-08-01T06:04:30Z</dcterms:modified>
  <cp:revision>1</cp:revision>
  <dc:title>Синий и Белый Иллюстрированная Репетитор Английского Маркетинговая Презентация</dc:title>
</cp:coreProperties>
</file>