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874" autoAdjust="0"/>
  </p:normalViewPr>
  <p:slideViewPr>
    <p:cSldViewPr snapToGrid="0">
      <p:cViewPr varScale="1">
        <p:scale>
          <a:sx n="88" d="100"/>
          <a:sy n="88" d="100"/>
        </p:scale>
        <p:origin x="13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9A2E0-8020-4174-AC1E-4210D8028C63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F165C-4422-471E-904A-346F95100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07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165C-4422-471E-904A-346F9510081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58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Разработать программное решение графической визуализации развития сейсмического процесса во времени и пространстве, основываясь на программном </a:t>
            </a:r>
            <a:r>
              <a:rPr lang="ru-RU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пакете «КОМПЬЮТЕРНЫЙ АНАЛИЗ СЕЙСМИЧЕСКОГО ПРОЦЕССА»</a:t>
            </a:r>
            <a:r>
              <a:rPr lang="ru-RU" dirty="0"/>
              <a:t>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165C-4422-471E-904A-346F9510081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369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dirty="0"/>
              <a:t>Проанализировать программный </a:t>
            </a:r>
            <a:r>
              <a:rPr lang="ru-RU" sz="12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пакет «КОМПЬЮТЕРНЫЙ АНАЛИЗ СЕЙСМИЧЕСКОГО ПРОЦЕССА»</a:t>
            </a:r>
            <a:r>
              <a:rPr lang="ru-RU" dirty="0"/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dirty="0"/>
              <a:t>Изучить сейсмические процессы, происходящие в земной коре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dirty="0"/>
              <a:t>Изучить ГИС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dirty="0"/>
              <a:t>Описать процессы, необходимые для анализа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dirty="0"/>
              <a:t>Разработать ПО для визуализации сейсмического процесса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dirty="0"/>
              <a:t>Сравнить полученный результаты новой программы со старыми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165C-4422-471E-904A-346F9510081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018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165C-4422-471E-904A-346F9510081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576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165C-4422-471E-904A-346F9510081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26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A763C-0313-8398-FEC6-C66070D09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8270F7-81D9-3BD1-AE62-EAE34E55C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6F536C-63E5-312D-E1D3-7955AC7C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FBD8-3674-405E-A8F8-5C38A6DDD743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B91ED6-38F6-C77A-9FE3-9939DF1A4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1AEBC6-5F02-B750-35A2-ABBD7304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B771-0F2E-4724-AE91-4FD466FF3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5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9A536-EA06-99D8-3BEC-9876DD13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98AFB5-0365-3235-AEB3-3E700E112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46A28D-EE7E-8CC8-913B-2E833723E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FBD8-3674-405E-A8F8-5C38A6DDD743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5CDBF9-A3F1-86F6-1FD8-7061EAED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B57DD6-E121-7003-E697-D67E6940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B771-0F2E-4724-AE91-4FD466FF3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00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1B638E6-D456-1CC7-D72F-4D5244EFE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1D639F-9785-FB26-5D62-DB59FD63E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069110-4D69-A57E-65B6-28F0B495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FBD8-3674-405E-A8F8-5C38A6DDD743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5F0E47-54C3-25B3-83DD-F83C1B32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4A670E-C63B-C996-E971-DDCEF6FF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B771-0F2E-4724-AE91-4FD466FF3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12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4CDD4-B939-7255-CAA5-69491945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F0A263-ACEC-CCEA-25CF-FC9A3476D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5CBFDF-9D2E-EC08-BA36-52D9B759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FBD8-3674-405E-A8F8-5C38A6DDD743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FA68A2-E7B7-0941-7D30-E0C27A02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12D83B-2224-1246-2487-3573FF2B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B771-0F2E-4724-AE91-4FD466FF3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1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22EB5-A67D-02E8-3D42-9F945A3F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05EA60-C481-8496-C7D4-848891D4E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DD2B97-6FE8-7A87-E808-C83F12DCF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FBD8-3674-405E-A8F8-5C38A6DDD743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077AD0-657C-52A5-F10B-D9F47AE3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B3120E-66A2-BD90-9B91-495BC2C0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B771-0F2E-4724-AE91-4FD466FF3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32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27CC21-6856-D0B6-2756-37213EF4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4FD463-2AB2-C9FF-04BD-A634A168E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79D4AA-9FA0-72BD-8A11-C2EA9F63B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D4AF73-951A-A02C-96C1-FC5C0B689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FBD8-3674-405E-A8F8-5C38A6DDD743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A1699C-3B3A-23FA-B69D-26B14DFC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6F1802-BB38-5293-AB2E-27E52268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B771-0F2E-4724-AE91-4FD466FF3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0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C91BA-EC22-E885-2DCC-7CEA975E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5DE8BF-FB06-2C5D-CAAF-93A34A3E9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19B299-B7B4-863D-32B0-918AF09F2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303B77C-74C0-C947-7ED9-38918AB2F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A1CC9F1-823E-00DB-2CA3-547C92EBB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A935D41-0B1D-9D7B-FACD-900A568C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FBD8-3674-405E-A8F8-5C38A6DDD743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6C1C0B9-017A-113C-1562-F595BAA8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B2010A9-5881-61D0-92A2-5FB1073E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B771-0F2E-4724-AE91-4FD466FF3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15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98196-1E0D-E829-7A5A-B0B51A73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8446894-5DC7-0ADD-BD46-65475CB1F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FBD8-3674-405E-A8F8-5C38A6DDD743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C0FD20A-F34D-E49A-B09C-7D0DE33E5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AFEE07-041A-D54B-9069-FC3F444A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B771-0F2E-4724-AE91-4FD466FF3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16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FDD06E8-A84C-955A-0C1F-7579A217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FBD8-3674-405E-A8F8-5C38A6DDD743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B25A0BC-1D5B-A013-BC93-ED611AA2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C8856E-2FC8-DCCD-B719-A9FF4708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B771-0F2E-4724-AE91-4FD466FF3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77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8B921-4714-9D3F-2669-65B9BFCB7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8D7865-9533-4B98-A062-18A9835A4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38D45C4-061A-93BC-3BB8-90BCE6336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E1D555-7809-569B-3DBE-BFAE5F1C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FBD8-3674-405E-A8F8-5C38A6DDD743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62E2CF-9D3B-C471-9D74-BB43FDEF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5048D1-5E54-D316-DBC7-766F385C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B771-0F2E-4724-AE91-4FD466FF3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83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43978-302A-2946-6433-C4D8E1B3C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E342B8D-7D49-3EE5-2617-F1C10148D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7628ED-42BF-83A9-1A4D-7B62FFCCC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B482EE-9310-B805-F484-28591500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FBD8-3674-405E-A8F8-5C38A6DDD743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05CF9F-9F2B-D39C-FD37-C153CFF8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17A7C2-251E-B557-725A-CF267642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B771-0F2E-4724-AE91-4FD466FF3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4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1BA0C6-9DF6-2928-2800-7B0047CF9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E1DBFA-8A90-55E3-0693-AD63FD3AA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793F96-91FF-358E-1B12-45A002DD5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6FBD8-3674-405E-A8F8-5C38A6DDD743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5B8059-46D5-8B7B-8517-2A866EC6A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FC1EA0-2A58-19F6-34F6-843B92880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B771-0F2E-4724-AE91-4FD466FF3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61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web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4E5A1-2F96-EC81-9BF5-A8AE990CB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3163" y="198134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Реинжиниринг программного пакета "КОМПЬЮТЕРНЫЙ АНАЛИЗ СЕЙСМИЧЕСКОГО ПРОЦЕССА"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8A9684-5352-2DD5-18BA-723E75568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091" y="4765819"/>
            <a:ext cx="9144000" cy="1655762"/>
          </a:xfrm>
        </p:spPr>
        <p:txBody>
          <a:bodyPr/>
          <a:lstStyle/>
          <a:p>
            <a:r>
              <a:rPr lang="ru-RU" dirty="0"/>
              <a:t>Работу подготовил: Малиновцев Иван Александрович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79987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9A879-3A95-001B-2E90-F7A1079E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A8980-390B-BF1B-F0BC-3CC6DE071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23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CB4A5-F207-C5DA-4188-09E5682A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2E242F-D994-0E1E-721A-13CF0F4E2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80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1114C-ADDA-2EF3-F572-BE449C67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086688-BFAF-01FF-C0C8-A68D828F4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71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040CB-E512-EA2E-F6BA-2CB8632E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FDC4D47F-A85C-3A21-C097-D21F931C89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8B5E22A-186F-A16E-0DB3-FFF942711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167" y="1436914"/>
            <a:ext cx="835804" cy="94037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11E5C8A-089B-00FF-08CB-F7D70E69DC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04" y="1436914"/>
            <a:ext cx="940374" cy="94037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C2668C7-36FA-5F78-2433-0A41DE7D20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167" y="2720077"/>
            <a:ext cx="1075290" cy="107529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B7D9D2A-580F-C652-D7C1-C06EF2031B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91" y="4480713"/>
            <a:ext cx="2185433" cy="151281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A34C191-B0F4-6E43-68D0-FC22D08037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540" y="2759529"/>
            <a:ext cx="809952" cy="38115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B70C2A0-09DA-DBB4-EB95-E9688927DA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57" y="1436914"/>
            <a:ext cx="1186543" cy="118654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38B7015-1D33-40E5-0391-970F72D7068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9" t="17879" r="13719" b="19010"/>
          <a:stretch/>
        </p:blipFill>
        <p:spPr>
          <a:xfrm>
            <a:off x="3091544" y="3429000"/>
            <a:ext cx="4430486" cy="145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5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2C096-3A8C-B895-A5E8-043AA933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A18CED-E624-49C3-B519-7CFBACFC9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111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46215-D422-9DA5-192B-19B2A5C0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на будущее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7DD45F-50DA-E5C7-2B74-F2F666F1D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1528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91</Words>
  <Application>Microsoft Office PowerPoint</Application>
  <PresentationFormat>Широкоэкранный</PresentationFormat>
  <Paragraphs>20</Paragraphs>
  <Slides>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Roboto</vt:lpstr>
      <vt:lpstr>Тема Office</vt:lpstr>
      <vt:lpstr>Реинжиниринг программного пакета "КОМПЬЮТЕРНЫЙ АНАЛИЗ СЕЙСМИЧЕСКОГО ПРОЦЕССА"</vt:lpstr>
      <vt:lpstr>Словарь</vt:lpstr>
      <vt:lpstr>Цель работы</vt:lpstr>
      <vt:lpstr>Задачи</vt:lpstr>
      <vt:lpstr>Используемые технологии</vt:lpstr>
      <vt:lpstr>Реализовано</vt:lpstr>
      <vt:lpstr>Планы на будущее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Реинжиниринг программного пакета "КОМПЬЮТЕРНЫЙ АНАЛИЗ СЕЙСМИЧЕСКОГО ПРОЦЕССА"</dc:title>
  <dc:creator>Иван</dc:creator>
  <cp:lastModifiedBy>Иван</cp:lastModifiedBy>
  <cp:revision>2</cp:revision>
  <dcterms:created xsi:type="dcterms:W3CDTF">2023-02-26T06:24:07Z</dcterms:created>
  <dcterms:modified xsi:type="dcterms:W3CDTF">2023-02-26T07:11:23Z</dcterms:modified>
</cp:coreProperties>
</file>