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79" r:id="rId11"/>
    <p:sldId id="266" r:id="rId12"/>
    <p:sldId id="265" r:id="rId13"/>
    <p:sldId id="270" r:id="rId14"/>
    <p:sldId id="271" r:id="rId15"/>
    <p:sldId id="280" r:id="rId16"/>
    <p:sldId id="269" r:id="rId17"/>
    <p:sldId id="277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104B0-42B2-46BD-8CBF-3E914582F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929C3E-589A-4621-B45A-7F0583C04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01639-D14A-4089-94E2-AC0D6F0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32E81-2F80-44C2-9B7C-0B790177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0EA66-B6B1-4DA6-A1FC-E636DF1C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07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6BA46-4B79-4093-A6BC-B680B5F6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F8C63D-1E93-4310-8768-5EE51E9CA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CBCB5-F289-4BC5-ABC3-1F731284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4E6277-23E3-4723-8D1D-C6A218DE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85515-9110-4328-A05A-FFCBE3B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1D9097-13ED-433A-A8CA-05E8A2C84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FCD529-D433-4121-8694-53466A0F4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8CE49-C826-4DDD-9696-34DCD649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A9CD9-D2FF-4A9A-A97D-C2582E8C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6A3144-F17B-4139-8A52-5AE0957E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07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FC426-B28E-43E3-9245-B8A4DAF4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3DCB0-4A31-4E2A-BA0B-B7F033C7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0F554-4983-4488-BB69-E5281A95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7E231-59F5-4FBC-847A-58E505F1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8B817-1167-4793-AD06-CC9B1E2A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83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792BC-011B-451A-8C76-61A2AE82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4EC488-7E1D-44D1-87A4-F7F44333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38AE8-FE05-4C0A-B580-E7B22C8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AA2CB-AA7E-4E9B-B3F6-CDF8FD7C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D106F8-BD95-4859-B94D-A0DF3B08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24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B07CE-5C88-45EE-9C4F-2ACD9364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AF1F2-71C5-4C03-BBEF-7B89DBBCB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E0D1C8-24AD-4193-B096-92BC6BA7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0C6E64-32A9-4144-B03E-B678A2C5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E93542-CA6B-4BA2-94B6-E463A7C5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8C204-17AA-460C-80BC-D4F0283A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5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7F141-CB19-4888-805D-ACFF9E1F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78CEE-DB73-4E48-A218-7A03067B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D5DEFE-F84A-4C6D-8DA2-D03045032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4C2934-9F58-4C9A-89C6-CBDE5A755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E8F68F-F244-4BD3-A9B9-1898F3E6B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A6EACB-3C6B-4582-8A88-99558AAC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65402A-0405-4476-80F6-229E86D4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3C60FA-31DD-4265-920C-D648ABAA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28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7DB7C-5E30-4FE9-A703-388C58D0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A3918-F333-409D-8129-BE6AF86C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2DFD1D-837F-4E4A-BD4F-56F4AD55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422131-02F6-42C1-85B8-F3D1BD42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4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D9FA70-B12F-4154-9849-6D402A1E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B4CA32-5007-4378-9097-7393C55B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1E8E47-4DD7-433F-A71F-65A07866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D3C8D-7104-4851-B53E-DC0044C7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3C614-F290-44A1-924D-395AB17B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20F429-ABC1-4AA4-89FA-41164697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32AC54-10F8-4EDB-9334-DC2ED065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B97BCC-F035-4FC5-9831-B4E92875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2B25F9-3E63-4634-B995-89D52475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7123B-5458-491F-8910-1991CE62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1A196C-8EA9-4AEA-AEA3-49D5740F3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CA03C2-AE5B-48A3-AB14-3BEE14CC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5BE39E-6FF2-44B4-9176-79DA0E17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4EE24-2FDD-44A0-83B3-CD93608F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49558-1009-48F6-8AC4-0D72614D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91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E76C2-E7C7-42D5-9629-FF4D6C2D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479DC-A9BC-43E3-BBBC-AB27FB4D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98A4A-9D71-4189-B689-5BFD0E389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2BBA-705D-4BD5-90B8-95F3CAD28C8D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D99E6-5267-4CD5-AB64-0698C913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DCBA3-09AA-4137-806E-40713CA5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EF82-EF14-4283-89FC-3658E43F5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71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4F911-6463-4CDE-A844-9A1FFFF6B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Титульник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CDA5EC-D491-427D-A094-EAB844DAA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4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FC879-BFD4-44F1-BE46-7BCC7B81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E7FB6-0474-48C7-ACB7-0BC3BA83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4" y="1825625"/>
            <a:ext cx="10640736" cy="4351338"/>
          </a:xfrm>
        </p:spPr>
        <p:txBody>
          <a:bodyPr/>
          <a:lstStyle/>
          <a:p>
            <a:r>
              <a:rPr lang="ru-RU" dirty="0"/>
              <a:t>Вся работа была выполнена параллельно в неостанавливающемся анализе текущих двух модулей</a:t>
            </a:r>
          </a:p>
          <a:p>
            <a:r>
              <a:rPr lang="ru-RU" dirty="0"/>
              <a:t>Спроектировали, нарисовали макеты, разработали </a:t>
            </a:r>
            <a:r>
              <a:rPr lang="en-US" dirty="0"/>
              <a:t>N </a:t>
            </a:r>
            <a:r>
              <a:rPr lang="ru-RU" dirty="0"/>
              <a:t>страниц из </a:t>
            </a:r>
            <a:r>
              <a:rPr lang="en-US" dirty="0"/>
              <a:t>M</a:t>
            </a:r>
            <a:endParaRPr lang="ru-RU" dirty="0"/>
          </a:p>
          <a:p>
            <a:r>
              <a:rPr lang="ru-RU" dirty="0"/>
              <a:t>Сделали что то в мобилке</a:t>
            </a:r>
          </a:p>
          <a:p>
            <a:r>
              <a:rPr lang="ru-RU" dirty="0"/>
              <a:t>Все это хорошенько задокументировали</a:t>
            </a:r>
          </a:p>
        </p:txBody>
      </p:sp>
    </p:spTree>
    <p:extLst>
      <p:ext uri="{BB962C8B-B14F-4D97-AF65-F5344CB8AC3E}">
        <p14:creationId xmlns:p14="http://schemas.microsoft.com/office/powerpoint/2010/main" val="325433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DA935-E74B-41A1-9E12-D8645B84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 у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88013-53B5-4C43-BB5E-7A0A6ACE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 тут вагон и маленькая тележка, надо детей спросить, им же делать))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28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7A8DD-9247-48DE-980E-C8EF2BC2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</a:t>
            </a:r>
            <a:r>
              <a:rPr lang="ru-RU" dirty="0"/>
              <a:t>коды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04FF8-D175-41FA-8DC2-E077FF2F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29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CEB8C-CD7B-4CB7-A35D-0A9FCEFDA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FF54B3-6240-43CB-A5AA-3C780F5A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000" i="1" dirty="0"/>
              <a:t>Смысл в том, что бы не тратить время рассказа на БД,</a:t>
            </a:r>
            <a:r>
              <a:rPr lang="en-US" sz="2000" i="1" dirty="0"/>
              <a:t> IDEF0 </a:t>
            </a:r>
            <a:r>
              <a:rPr lang="ru-RU" sz="2000" i="1" dirty="0"/>
              <a:t>и другие формальные штуки, предлагаю все слайды с ними перенести в </a:t>
            </a:r>
            <a:r>
              <a:rPr lang="ru-RU" sz="2000" i="1" dirty="0" err="1"/>
              <a:t>конец,если</a:t>
            </a:r>
            <a:r>
              <a:rPr lang="ru-RU" sz="2000" i="1" dirty="0"/>
              <a:t> </a:t>
            </a:r>
            <a:r>
              <a:rPr lang="ru-RU" sz="2000" i="1" dirty="0" err="1"/>
              <a:t>спросят,мы</a:t>
            </a:r>
            <a:r>
              <a:rPr lang="ru-RU" sz="2000" i="1" dirty="0"/>
              <a:t> просто </a:t>
            </a:r>
            <a:r>
              <a:rPr lang="ru-RU" sz="2000" i="1" dirty="0" err="1"/>
              <a:t>долистаем</a:t>
            </a:r>
            <a:r>
              <a:rPr lang="ru-RU" sz="2000" i="1" dirty="0"/>
              <a:t> до них и покажем. А то рассказывать вроде много чего есть и это уже было на зимней защите. Ну если уж будет слишком мало то всегда не сложно их поднять наверх))</a:t>
            </a:r>
          </a:p>
        </p:txBody>
      </p:sp>
    </p:spTree>
    <p:extLst>
      <p:ext uri="{BB962C8B-B14F-4D97-AF65-F5344CB8AC3E}">
        <p14:creationId xmlns:p14="http://schemas.microsoft.com/office/powerpoint/2010/main" val="134972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73C50-DD8C-423D-8D4F-9A21E392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0B9BAA3-3022-4ECC-A170-20C66439E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745" y="1620877"/>
            <a:ext cx="8310918" cy="46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5C2568-0419-4758-863B-4342A311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65" y="312033"/>
            <a:ext cx="9002069" cy="6233934"/>
          </a:xfrm>
        </p:spPr>
      </p:pic>
    </p:spTree>
    <p:extLst>
      <p:ext uri="{BB962C8B-B14F-4D97-AF65-F5344CB8AC3E}">
        <p14:creationId xmlns:p14="http://schemas.microsoft.com/office/powerpoint/2010/main" val="143724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8DA1C-D471-4CD0-B1D5-AD42BB6B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17B7D5-532D-4733-8EB7-26A5D65BC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47" y="285584"/>
            <a:ext cx="8033059" cy="6465279"/>
          </a:xfrm>
        </p:spPr>
      </p:pic>
    </p:spTree>
    <p:extLst>
      <p:ext uri="{BB962C8B-B14F-4D97-AF65-F5344CB8AC3E}">
        <p14:creationId xmlns:p14="http://schemas.microsoft.com/office/powerpoint/2010/main" val="85095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094" y="1915198"/>
            <a:ext cx="1426837" cy="14268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32992" y="1915961"/>
            <a:ext cx="1439549" cy="12487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3781" y="4155157"/>
            <a:ext cx="1578707" cy="157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81320" y="4010441"/>
            <a:ext cx="1826658" cy="176634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56576" y="3137171"/>
            <a:ext cx="2608321" cy="112958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87119" y="4638937"/>
            <a:ext cx="949191" cy="163278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78000" y="217658"/>
            <a:ext cx="838781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334" dirty="0" err="1">
                <a:solidFill>
                  <a:srgbClr val="000000"/>
                </a:solidFill>
                <a:latin typeface="Raleway"/>
              </a:rPr>
              <a:t>Стек</a:t>
            </a:r>
            <a:r>
              <a:rPr lang="en-US" sz="5334" dirty="0">
                <a:solidFill>
                  <a:srgbClr val="000000"/>
                </a:solidFill>
                <a:latin typeface="Raleway"/>
              </a:rPr>
              <a:t> </a:t>
            </a:r>
            <a:r>
              <a:rPr lang="en-US" sz="5334" dirty="0" err="1">
                <a:solidFill>
                  <a:srgbClr val="000000"/>
                </a:solidFill>
                <a:latin typeface="Raleway"/>
              </a:rPr>
              <a:t>технологий</a:t>
            </a:r>
            <a:endParaRPr lang="en-US" sz="5334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64D9BE9C-5906-405F-B71A-93B6FEB0D606}"/>
              </a:ext>
            </a:extLst>
          </p:cNvPr>
          <p:cNvSpPr txBox="1"/>
          <p:nvPr/>
        </p:nvSpPr>
        <p:spPr>
          <a:xfrm>
            <a:off x="2456470" y="1104410"/>
            <a:ext cx="1336115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37"/>
              </a:lnSpc>
              <a:spcBef>
                <a:spcPct val="0"/>
              </a:spcBef>
            </a:pPr>
            <a:r>
              <a:rPr lang="en-US" sz="2133" b="1" dirty="0">
                <a:solidFill>
                  <a:srgbClr val="000000"/>
                </a:solidFill>
                <a:latin typeface="Open Sans"/>
              </a:rPr>
              <a:t>Frontend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A9A59136-FAB4-4C11-900F-30448358AF04}"/>
              </a:ext>
            </a:extLst>
          </p:cNvPr>
          <p:cNvSpPr txBox="1"/>
          <p:nvPr/>
        </p:nvSpPr>
        <p:spPr>
          <a:xfrm>
            <a:off x="8483600" y="1104409"/>
            <a:ext cx="1336115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37"/>
              </a:lnSpc>
              <a:spcBef>
                <a:spcPct val="0"/>
              </a:spcBef>
            </a:pPr>
            <a:r>
              <a:rPr lang="en-US" sz="2133" b="1" dirty="0">
                <a:solidFill>
                  <a:srgbClr val="000000"/>
                </a:solidFill>
                <a:latin typeface="Open Sans"/>
              </a:rPr>
              <a:t>Backend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8ABA11B-FCBA-4399-BFEC-28701A4A4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871" y="3091198"/>
            <a:ext cx="1272909" cy="141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9F0534C8-83AF-4CDD-BAD1-29471738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091" y="3035335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7E89D012-07F6-43AA-9C36-A5D718BD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13" y="5301228"/>
            <a:ext cx="2069102" cy="126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D4156382-AF00-473C-BA35-A788DBD5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92" y="1611718"/>
            <a:ext cx="2268273" cy="138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F5789A6-75A8-486F-9103-D451B9CB0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476" y="3354692"/>
            <a:ext cx="2097743" cy="20296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309F71B-F199-4667-B0DA-E38B4CE41A52}"/>
              </a:ext>
            </a:extLst>
          </p:cNvPr>
          <p:cNvSpPr txBox="1"/>
          <p:nvPr/>
        </p:nvSpPr>
        <p:spPr>
          <a:xfrm>
            <a:off x="0" y="6565270"/>
            <a:ext cx="187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ru-RU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22477" y="127000"/>
            <a:ext cx="6947047" cy="53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0"/>
              </a:lnSpc>
            </a:pPr>
            <a:r>
              <a:rPr lang="en-US" sz="3634" dirty="0" err="1">
                <a:latin typeface="Raleway"/>
              </a:rPr>
              <a:t>Макеты</a:t>
            </a:r>
            <a:r>
              <a:rPr lang="en-US" sz="3634" dirty="0">
                <a:latin typeface="Raleway"/>
              </a:rPr>
              <a:t> </a:t>
            </a:r>
            <a:r>
              <a:rPr lang="en-US" sz="3634" dirty="0" err="1">
                <a:latin typeface="Raleway"/>
              </a:rPr>
              <a:t>интерфейса</a:t>
            </a:r>
            <a:endParaRPr lang="en-US" sz="3634" dirty="0">
              <a:latin typeface="Raleway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690353">
            <a:off x="-2941744" y="-3052311"/>
            <a:ext cx="5572229" cy="54911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690353">
            <a:off x="9595291" y="4671976"/>
            <a:ext cx="4934620" cy="48628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7336" y="907476"/>
            <a:ext cx="7778702" cy="566214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275481" y="1652772"/>
            <a:ext cx="3678803" cy="4171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25030D-689B-44C9-ABEF-FBBE5F154459}"/>
              </a:ext>
            </a:extLst>
          </p:cNvPr>
          <p:cNvSpPr txBox="1"/>
          <p:nvPr/>
        </p:nvSpPr>
        <p:spPr>
          <a:xfrm>
            <a:off x="0" y="6565270"/>
            <a:ext cx="187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ru-RU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10C28-574E-47E5-B262-A9A69711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Модули системы</a:t>
            </a:r>
            <a:br>
              <a:rPr lang="ru-RU" dirty="0"/>
            </a:br>
            <a:r>
              <a:rPr lang="ru-RU" sz="2700" i="1" dirty="0"/>
              <a:t>*Мне нравится схема но я бы добавила цифры внутри кружочков и стрелочки, что бы показать последовательность и что модули </a:t>
            </a:r>
            <a:r>
              <a:rPr lang="ru-RU" sz="2700" i="1" dirty="0" err="1"/>
              <a:t>связаны,еще</a:t>
            </a:r>
            <a:r>
              <a:rPr lang="ru-RU" sz="2700" i="1" dirty="0"/>
              <a:t> бы более четко показала что последний уже сделан а первые два в процессе</a:t>
            </a:r>
            <a:endParaRPr lang="ru-RU" i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ACD8C0-42B0-4207-92C5-E87C32D76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0" y="1863626"/>
            <a:ext cx="10774960" cy="4275336"/>
          </a:xfrm>
        </p:spPr>
      </p:pic>
    </p:spTree>
    <p:extLst>
      <p:ext uri="{BB962C8B-B14F-4D97-AF65-F5344CB8AC3E}">
        <p14:creationId xmlns:p14="http://schemas.microsoft.com/office/powerpoint/2010/main" val="2982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A83182F-C05C-4810-8F9B-DBF0C24C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56381"/>
            <a:ext cx="5157787" cy="823912"/>
          </a:xfrm>
        </p:spPr>
        <p:txBody>
          <a:bodyPr/>
          <a:lstStyle/>
          <a:p>
            <a:r>
              <a:rPr lang="ru-RU" dirty="0"/>
              <a:t>Процессы в модуле коллективы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746AC2-C779-4A2A-A0F0-E9001CF26F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Создание коллектива</a:t>
            </a:r>
          </a:p>
          <a:p>
            <a:r>
              <a:rPr lang="ru-RU" dirty="0"/>
              <a:t>Вступление в коллектив</a:t>
            </a:r>
          </a:p>
          <a:p>
            <a:r>
              <a:rPr lang="ru-RU" dirty="0"/>
              <a:t>Деятельность коллективов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2000" i="1" dirty="0"/>
              <a:t>*Соединить их стрелочками типа по порядку и потом в процессы мероприятий стрелочка уйдет и там тоже сверху вниз, это позволит быстро и понятно рассказать</a:t>
            </a:r>
          </a:p>
          <a:p>
            <a:pPr marL="0" indent="0">
              <a:buNone/>
            </a:pPr>
            <a:r>
              <a:rPr lang="ru-RU" sz="2000" i="1" dirty="0"/>
              <a:t>А </a:t>
            </a:r>
            <a:r>
              <a:rPr lang="en-US" sz="2000" i="1" dirty="0"/>
              <a:t>IDEF0</a:t>
            </a:r>
            <a:r>
              <a:rPr lang="ru-RU" sz="2000" i="1" dirty="0"/>
              <a:t> унести в приложение презентации и если спросят то покажем))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752875-9549-4ADA-B19F-D9332CEAC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4" y="256381"/>
            <a:ext cx="5183188" cy="823912"/>
          </a:xfrm>
        </p:spPr>
        <p:txBody>
          <a:bodyPr/>
          <a:lstStyle/>
          <a:p>
            <a:r>
              <a:rPr lang="ru-RU" dirty="0"/>
              <a:t>Процессы в модуле мероприятия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563E13-F8BA-4A90-A5AE-BD8BB52A86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84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0D85F-48DA-4CAC-B73A-51F4E050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Роли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6F9660-F798-4952-ABD1-8F41C21EB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68" y="1442906"/>
            <a:ext cx="11094123" cy="4936012"/>
          </a:xfrm>
        </p:spPr>
      </p:pic>
    </p:spTree>
    <p:extLst>
      <p:ext uri="{BB962C8B-B14F-4D97-AF65-F5344CB8AC3E}">
        <p14:creationId xmlns:p14="http://schemas.microsoft.com/office/powerpoint/2010/main" val="395291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E61CD-0602-4390-9CDD-9DE6E23C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64F69-A651-49E7-8074-247DE61C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i="1" dirty="0"/>
              <a:t>*Тут надо сразу на два модуля рисовать, вместе с мобилкой, предлагаю </a:t>
            </a:r>
            <a:r>
              <a:rPr lang="en-US" sz="2000" i="1" dirty="0"/>
              <a:t>C4 </a:t>
            </a:r>
            <a:r>
              <a:rPr lang="ru-RU" sz="2000" i="1" dirty="0"/>
              <a:t>нотацию(ниже просто пример)</a:t>
            </a:r>
          </a:p>
          <a:p>
            <a:pPr marL="0" indent="0">
              <a:buNone/>
            </a:pPr>
            <a:endParaRPr lang="ru-RU" sz="20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0AC4B4-08F8-4396-AD1B-8AD72258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05" y="2320924"/>
            <a:ext cx="6179496" cy="4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90B41-6062-4113-8343-B4832DB1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01100-58B7-4DD8-80D3-A2C334CB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38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*Предлагаю нарисовать ее хотя бы просто с названиями страниц, так что бы было читабельно , и это покажет что вообще есть на нашем сайте ,и выделить цветом те страницы которые сделаны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BBEAEF-DB78-47C0-852F-DD04667F8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5" b="6015"/>
          <a:stretch/>
        </p:blipFill>
        <p:spPr>
          <a:xfrm>
            <a:off x="5452844" y="990467"/>
            <a:ext cx="5010117" cy="51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9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B0C7B-22AC-46A1-A744-4D4DC2D1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 демонстрация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E8E671-F2FA-4CEA-A760-F9B772D8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Маша и </a:t>
            </a:r>
            <a:r>
              <a:rPr lang="ru-RU" i="1" dirty="0" err="1"/>
              <a:t>Влад,я</a:t>
            </a:r>
            <a:r>
              <a:rPr lang="ru-RU" i="1" dirty="0"/>
              <a:t> понимаю что сетка и все такое!!! Нужно сотворить </a:t>
            </a:r>
            <a:r>
              <a:rPr lang="ru-RU" b="1" i="1" dirty="0"/>
              <a:t>чудо</a:t>
            </a:r>
            <a:r>
              <a:rPr lang="ru-RU" i="1" dirty="0"/>
              <a:t> и распихать все странички по своим местам(личный кабинет что бы можно было </a:t>
            </a:r>
            <a:r>
              <a:rPr lang="ru-RU" i="1" dirty="0" err="1"/>
              <a:t>глянуть,анкеты</a:t>
            </a:r>
            <a:r>
              <a:rPr lang="ru-RU" i="1" dirty="0"/>
              <a:t> что бы внутрь коллективов ушли) и сделать так что бы кликая на коллектив мы на него попадали(и с мероприятием тоже)))</a:t>
            </a:r>
          </a:p>
        </p:txBody>
      </p:sp>
      <p:pic>
        <p:nvPicPr>
          <p:cNvPr id="4" name="Рисунок 3" descr="Сердце со сплошной заливкой">
            <a:extLst>
              <a:ext uri="{FF2B5EF4-FFF2-40B4-BE49-F238E27FC236}">
                <a16:creationId xmlns:a16="http://schemas.microsoft.com/office/drawing/2014/main" id="{E83DA0EF-605B-419A-9A18-125C8397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5876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1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3F6E0-3898-472B-BDB8-BD3611EC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 мобилки(ну или функционала)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A2D35-50C5-4C2F-9C62-D3BFA6A3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800" i="1" dirty="0"/>
          </a:p>
          <a:p>
            <a:pPr marL="0" indent="0">
              <a:buNone/>
            </a:pPr>
            <a:endParaRPr lang="ru-RU" sz="1800" i="1" dirty="0"/>
          </a:p>
          <a:p>
            <a:pPr marL="0" indent="0">
              <a:buNone/>
            </a:pPr>
            <a:endParaRPr lang="ru-RU" sz="1800" i="1" dirty="0"/>
          </a:p>
          <a:p>
            <a:pPr marL="0" indent="0">
              <a:buNone/>
            </a:pPr>
            <a:r>
              <a:rPr lang="ru-RU" sz="2000" i="1" dirty="0"/>
              <a:t>*</a:t>
            </a:r>
            <a:r>
              <a:rPr lang="ru-RU" sz="2000" i="1" dirty="0" err="1"/>
              <a:t>Крч</a:t>
            </a:r>
            <a:r>
              <a:rPr lang="ru-RU" sz="2000" i="1" dirty="0"/>
              <a:t> мне кажется важно сказать что вообще от нее ожидалось, типа удобная штука для отметки на мероприятиях</a:t>
            </a:r>
          </a:p>
        </p:txBody>
      </p:sp>
    </p:spTree>
    <p:extLst>
      <p:ext uri="{BB962C8B-B14F-4D97-AF65-F5344CB8AC3E}">
        <p14:creationId xmlns:p14="http://schemas.microsoft.com/office/powerpoint/2010/main" val="167784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2A1DE-EE55-4518-A86D-5B7CB36F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мобильного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9CB53-9257-461A-877B-26E2FFE9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70580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377</Words>
  <Application>Microsoft Office PowerPoint</Application>
  <PresentationFormat>Широкоэкранный</PresentationFormat>
  <Paragraphs>41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Raleway</vt:lpstr>
      <vt:lpstr>Тема Office</vt:lpstr>
      <vt:lpstr>Титульник</vt:lpstr>
      <vt:lpstr>Модули системы *Мне нравится схема но я бы добавила цифры внутри кружочков и стрелочки, что бы показать последовательность и что модули связаны,еще бы более четко показала что последний уже сделан а первые два в процессе</vt:lpstr>
      <vt:lpstr>Презентация PowerPoint</vt:lpstr>
      <vt:lpstr>Функции и Роли</vt:lpstr>
      <vt:lpstr>Архитектура</vt:lpstr>
      <vt:lpstr>Структура сайта</vt:lpstr>
      <vt:lpstr>Видео демонстрация сайта</vt:lpstr>
      <vt:lpstr>Описание работы мобилки(ну или функционала)</vt:lpstr>
      <vt:lpstr>Демонстрация мобильного приложения</vt:lpstr>
      <vt:lpstr>Заключение</vt:lpstr>
      <vt:lpstr>Планы на будущее у проекта</vt:lpstr>
      <vt:lpstr>QR коды</vt:lpstr>
      <vt:lpstr>Приложение</vt:lpstr>
      <vt:lpstr>IDEF0</vt:lpstr>
      <vt:lpstr>Презентация PowerPoint</vt:lpstr>
      <vt:lpstr>БД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Julia Komogortseva</dc:creator>
  <cp:lastModifiedBy>Данил Вовиков</cp:lastModifiedBy>
  <cp:revision>7</cp:revision>
  <dcterms:created xsi:type="dcterms:W3CDTF">2023-04-02T08:27:20Z</dcterms:created>
  <dcterms:modified xsi:type="dcterms:W3CDTF">2023-04-02T12:02:57Z</dcterms:modified>
</cp:coreProperties>
</file>