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obster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obster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463498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463498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eaf10e1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eaf10e1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0ce8e1be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0ce8e1be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eeaf10e1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eeaf10e1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0463498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0463498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0ce8e1be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0ce8e1be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eeaf10e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eeaf10e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eeaf10e1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eeaf10e1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ce8e1be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0ce8e1be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eeaf10e1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eeaf10e1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eeaf10e1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eeaf10e1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eaf10e1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eaf10e1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versatilis.com.br/sistema-de-gerenciamento-para-consultorios/" TargetMode="External"/><Relationship Id="rId4" Type="http://schemas.openxmlformats.org/officeDocument/2006/relationships/hyperlink" Target="https://blog.psiqueasy.com.br/2018/09/10/software-de-gestao-para-psicologos/" TargetMode="External"/><Relationship Id="rId5" Type="http://schemas.openxmlformats.org/officeDocument/2006/relationships/hyperlink" Target="https://sinappsy.com.br/" TargetMode="External"/><Relationship Id="rId6" Type="http://schemas.openxmlformats.org/officeDocument/2006/relationships/hyperlink" Target="https://www.psicomanager.com.br/" TargetMode="External"/><Relationship Id="rId7" Type="http://schemas.openxmlformats.org/officeDocument/2006/relationships/hyperlink" Target="http://gestorpsi.com.br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umen.laravel.com/" TargetMode="External"/><Relationship Id="rId4" Type="http://schemas.openxmlformats.org/officeDocument/2006/relationships/hyperlink" Target="https://www.profissionaisti.com.br/2011/07/os-principais-diagramas-da-uml-resumo-rapid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" y="-75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671250" y="2050200"/>
            <a:ext cx="7801500" cy="10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r>
              <a:rPr lang="pt-BR" sz="60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I’m here”</a:t>
            </a:r>
            <a:endParaRPr sz="60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60825" y="326445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mais simples e completo sistema web e mobile para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psicólogos e consultórios de Psicologia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C4587"/>
                </a:solidFill>
                <a:latin typeface="Lobster"/>
                <a:ea typeface="Lobster"/>
                <a:cs typeface="Lobster"/>
                <a:sym typeface="Lobster"/>
              </a:rPr>
              <a:t>Tecnologias</a:t>
            </a:r>
            <a:r>
              <a:rPr lang="pt-BR">
                <a:solidFill>
                  <a:srgbClr val="1C4587"/>
                </a:solidFill>
              </a:rPr>
              <a:t> 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Mobile-App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: Dart ( Flutter)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Web-App: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Back-end: PHP (Laravel)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Front-end: ReactJS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DB: MariaDB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obster"/>
                <a:ea typeface="Lobster"/>
                <a:cs typeface="Lobster"/>
                <a:sym typeface="Lobster"/>
              </a:rPr>
              <a:t>Referências 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22525" y="1607200"/>
            <a:ext cx="8520600" cy="26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https://www.versatilis.com.br/sistema-de-gerenciamento-para-consultorios/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https://blog.psiqueasy.com.br/2018/09/10/software-de-gestao-para-psicologos/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https://sinappsy.com.br/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https://www.psicomanager.com.br/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http://gestorpsi.com.br/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Criar uma aplicação simples, que conecte o psicólogo com seu paciente, nela poderemos ter a interação entre eles, além de um sistema de gerenciamento de consultório, agenda e ajuda com mensagens para pessoas que sofram de problemas de ansiedade e depressão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Catálogo de Profissionais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Canal direto entre médico e paciente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Sistema de gerenciamento do consultório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Estudar	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www.slimframework.compo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https://lumen.laravel.com/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https://www.profissionaisti.com.br/2011/07/os-principais-diagramas-da-uml-resumo-rapido/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Objetivo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314153" y="1125200"/>
            <a:ext cx="551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Nosso projeto tem como objetivo conectar o psicólogo com seu paciente de forma que a comunicação seja mais eficiente e sigilosa, ajudar pessoas com ansiedade e depressão, manter um histórico do paciente e ajudar com momentos de pânico que possam levar a coisas piores.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850" y="1438275"/>
            <a:ext cx="20193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Funcionalidades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Acompanhamento de </a:t>
            </a:r>
            <a:r>
              <a:rPr b="1"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paciente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Canal direto entre o psicólogo e cliente via chat,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acompanhamento/histórico de humor diario 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paciente com alerta de consultas agendadas.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r>
              <a:rPr b="1"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consultas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Lista de todos os profissionais </a:t>
            </a: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disponíveis</a:t>
            </a: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 sistema para agendamento de consultas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Funcionalidades</a:t>
            </a:r>
            <a:endParaRPr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gerenciamento do consultório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o psicólogo pode gerenciar seus pacientes e consultas marcadas e o financeiro.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Dicas de auto ajuda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Mapeamento de estado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usuário pode responder perguntas e ter um mapeamento do humor.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Botão de pânico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latin typeface="Calibri"/>
                <a:ea typeface="Calibri"/>
                <a:cs typeface="Calibri"/>
                <a:sym typeface="Calibri"/>
              </a:rPr>
              <a:t>(caso haja uma emergência esse botão liga para uma autoridade)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7375" y="1275062"/>
            <a:ext cx="5906625" cy="11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obster"/>
                <a:ea typeface="Lobster"/>
                <a:cs typeface="Lobster"/>
                <a:sym typeface="Lobster"/>
              </a:rPr>
              <a:t>Concorrentes 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71200" y="2713725"/>
            <a:ext cx="57864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Psicomanager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Agenda Online, Controle Financeiro, Controle de Sessões, Notificações Automáticas, Documentos Personalizados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www.psicomanager.com.br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obster"/>
                <a:ea typeface="Lobster"/>
                <a:cs typeface="Lobster"/>
                <a:sym typeface="Lobster"/>
              </a:rPr>
              <a:t>Referências/Concorrentes</a:t>
            </a:r>
            <a:r>
              <a:rPr lang="pt-BR">
                <a:latin typeface="Lobster"/>
                <a:ea typeface="Lobster"/>
                <a:cs typeface="Lobster"/>
                <a:sym typeface="Lobster"/>
              </a:rPr>
              <a:t> 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00" y="1273350"/>
            <a:ext cx="1123100" cy="11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2009175" y="1152475"/>
            <a:ext cx="57864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Stenci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 para agendamento online de clinicas e consultorios, controle financeiro, agende inteligente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www.stenci.com.br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61972"/>
            <a:ext cx="1686000" cy="13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2171600" y="2882075"/>
            <a:ext cx="57864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Versatilis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 para gerenciamento de clinicas e consultorios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www.versatilis.com.br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C4587"/>
                </a:solidFill>
                <a:latin typeface="Lobster"/>
                <a:ea typeface="Lobster"/>
                <a:cs typeface="Lobster"/>
                <a:sym typeface="Lobster"/>
              </a:rPr>
              <a:t>Tecnologias</a:t>
            </a:r>
            <a:r>
              <a:rPr lang="pt-BR">
                <a:solidFill>
                  <a:srgbClr val="1C4587"/>
                </a:solidFill>
              </a:rPr>
              <a:t> </a:t>
            </a:r>
            <a:endParaRPr>
              <a:solidFill>
                <a:srgbClr val="1C4587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8903" y="727167"/>
            <a:ext cx="1182875" cy="11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7447" y="2090434"/>
            <a:ext cx="1337299" cy="133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9523" y="1091500"/>
            <a:ext cx="1918100" cy="19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3135" y="399275"/>
            <a:ext cx="1995595" cy="24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5897" y="3426950"/>
            <a:ext cx="4322800" cy="15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6947" y="1404950"/>
            <a:ext cx="3217275" cy="32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C4587"/>
                </a:solidFill>
                <a:latin typeface="Lobster"/>
                <a:ea typeface="Lobster"/>
                <a:cs typeface="Lobster"/>
                <a:sym typeface="Lobster"/>
              </a:rPr>
              <a:t>Monetização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799850" y="1626775"/>
            <a:ext cx="3121500" cy="243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Lobster"/>
                <a:ea typeface="Lobster"/>
                <a:cs typeface="Lobster"/>
                <a:sym typeface="Lobster"/>
              </a:rPr>
              <a:t>Free</a:t>
            </a:r>
            <a:endParaRPr sz="4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 agendamentos</a:t>
            </a:r>
            <a:r>
              <a:rPr lang="pt-BR"/>
              <a:t> semana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 Pacientes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4462700" y="1626775"/>
            <a:ext cx="3121500" cy="243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Lobster"/>
                <a:ea typeface="Lobster"/>
                <a:cs typeface="Lobster"/>
                <a:sym typeface="Lobster"/>
              </a:rPr>
              <a:t>Pago</a:t>
            </a:r>
            <a:endParaRPr sz="4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Agendamentos Ilimitados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Pacientes Ilimitados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 </a:t>
            </a:r>
            <a:r>
              <a:rPr lang="pt-BR"/>
              <a:t>histórico</a:t>
            </a:r>
            <a:r>
              <a:rPr lang="pt-BR"/>
              <a:t> do paciente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C4587"/>
                </a:solidFill>
                <a:latin typeface="Lobster"/>
                <a:ea typeface="Lobster"/>
                <a:cs typeface="Lobster"/>
                <a:sym typeface="Lobster"/>
              </a:rPr>
              <a:t>MVP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44375" y="1199775"/>
            <a:ext cx="8309700" cy="3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Agendamento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Acompanhamento de paciente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