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8BFD-5695-BC43-8667-8CD3C8C95CD7}" type="datetimeFigureOut">
              <a:rPr lang="ru-RU" smtClean="0"/>
              <a:t>20.08.15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0132-0D18-874F-BA5D-8A493442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60370" y="720090"/>
            <a:ext cx="6263640" cy="1737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98310" y="1253118"/>
            <a:ext cx="1724257" cy="1032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Workflow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escription Language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39959" y="1253118"/>
            <a:ext cx="1712827" cy="1032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 (optimization policy)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70178" y="1253118"/>
            <a:ext cx="1712827" cy="1032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Adaptation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506" y="71590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WMT</a:t>
            </a:r>
            <a:r>
              <a:rPr lang="en-US" dirty="0" smtClean="0"/>
              <a:t> </a:t>
            </a:r>
            <a:r>
              <a:rPr lang="en-US" sz="2400" dirty="0" smtClean="0"/>
              <a:t>(WP5)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60370" y="2990478"/>
            <a:ext cx="2975146" cy="1044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375024" y="2990478"/>
            <a:ext cx="1560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IRES (WP3)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60370" y="4567818"/>
            <a:ext cx="2975146" cy="1044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333201" y="4567818"/>
            <a:ext cx="260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Visualization (WP6)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26530" y="2990478"/>
            <a:ext cx="2697480" cy="26216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8451041" y="299047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WP4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 rot="16200000">
            <a:off x="5833296" y="4026655"/>
            <a:ext cx="2286000" cy="5877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Monitoring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594629" y="3452142"/>
            <a:ext cx="1508879" cy="845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 engines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594629" y="4606714"/>
            <a:ext cx="1508879" cy="8455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stores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5" idx="2"/>
          </p:cNvCxnSpPr>
          <p:nvPr/>
        </p:nvCxnSpPr>
        <p:spPr>
          <a:xfrm>
            <a:off x="4060439" y="2286000"/>
            <a:ext cx="8641" cy="704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0"/>
          </p:cNvCxnSpPr>
          <p:nvPr/>
        </p:nvCxnSpPr>
        <p:spPr>
          <a:xfrm flipH="1">
            <a:off x="5155270" y="2286000"/>
            <a:ext cx="2260261" cy="704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  <a:endCxn id="9" idx="0"/>
          </p:cNvCxnSpPr>
          <p:nvPr/>
        </p:nvCxnSpPr>
        <p:spPr>
          <a:xfrm flipH="1">
            <a:off x="4447943" y="2286000"/>
            <a:ext cx="1648430" cy="70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  <a:endCxn id="7" idx="2"/>
          </p:cNvCxnSpPr>
          <p:nvPr/>
        </p:nvCxnSpPr>
        <p:spPr>
          <a:xfrm flipV="1">
            <a:off x="6976296" y="2286000"/>
            <a:ext cx="1150296" cy="8915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3"/>
          </p:cNvCxnSpPr>
          <p:nvPr/>
        </p:nvCxnSpPr>
        <p:spPr>
          <a:xfrm flipV="1">
            <a:off x="5935516" y="3507198"/>
            <a:ext cx="746896" cy="5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2"/>
            <a:endCxn id="11" idx="0"/>
          </p:cNvCxnSpPr>
          <p:nvPr/>
        </p:nvCxnSpPr>
        <p:spPr>
          <a:xfrm>
            <a:off x="4447943" y="4034790"/>
            <a:ext cx="0" cy="5330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7" idx="1"/>
          </p:cNvCxnSpPr>
          <p:nvPr/>
        </p:nvCxnSpPr>
        <p:spPr>
          <a:xfrm flipH="1" flipV="1">
            <a:off x="7270178" y="3874770"/>
            <a:ext cx="324451" cy="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8" idx="1"/>
          </p:cNvCxnSpPr>
          <p:nvPr/>
        </p:nvCxnSpPr>
        <p:spPr>
          <a:xfrm flipH="1">
            <a:off x="7270178" y="5029483"/>
            <a:ext cx="324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Macintosh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petywilo@gmail.com</dc:creator>
  <cp:lastModifiedBy>petywilo@gmail.com</cp:lastModifiedBy>
  <cp:revision>3</cp:revision>
  <dcterms:created xsi:type="dcterms:W3CDTF">2015-08-20T07:29:28Z</dcterms:created>
  <dcterms:modified xsi:type="dcterms:W3CDTF">2015-08-20T07:55:23Z</dcterms:modified>
</cp:coreProperties>
</file>