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785F-B339-2947-8E92-3A1D62E31EAA}" type="datetimeFigureOut">
              <a:rPr lang="ru-RU" smtClean="0"/>
              <a:t>22.08.15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C007-6EF2-464E-AF78-630A784EC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785F-B339-2947-8E92-3A1D62E31EAA}" type="datetimeFigureOut">
              <a:rPr lang="ru-RU" smtClean="0"/>
              <a:t>22.08.15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C007-6EF2-464E-AF78-630A784EC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70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785F-B339-2947-8E92-3A1D62E31EAA}" type="datetimeFigureOut">
              <a:rPr lang="ru-RU" smtClean="0"/>
              <a:t>22.08.15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C007-6EF2-464E-AF78-630A784EC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785F-B339-2947-8E92-3A1D62E31EAA}" type="datetimeFigureOut">
              <a:rPr lang="ru-RU" smtClean="0"/>
              <a:t>22.08.15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C007-6EF2-464E-AF78-630A784EC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29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785F-B339-2947-8E92-3A1D62E31EAA}" type="datetimeFigureOut">
              <a:rPr lang="ru-RU" smtClean="0"/>
              <a:t>22.08.15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C007-6EF2-464E-AF78-630A784EC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785F-B339-2947-8E92-3A1D62E31EAA}" type="datetimeFigureOut">
              <a:rPr lang="ru-RU" smtClean="0"/>
              <a:t>22.08.15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C007-6EF2-464E-AF78-630A784EC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785F-B339-2947-8E92-3A1D62E31EAA}" type="datetimeFigureOut">
              <a:rPr lang="ru-RU" smtClean="0"/>
              <a:t>22.08.15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C007-6EF2-464E-AF78-630A784EC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7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785F-B339-2947-8E92-3A1D62E31EAA}" type="datetimeFigureOut">
              <a:rPr lang="ru-RU" smtClean="0"/>
              <a:t>22.08.15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C007-6EF2-464E-AF78-630A784EC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785F-B339-2947-8E92-3A1D62E31EAA}" type="datetimeFigureOut">
              <a:rPr lang="ru-RU" smtClean="0"/>
              <a:t>22.08.15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C007-6EF2-464E-AF78-630A784EC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785F-B339-2947-8E92-3A1D62E31EAA}" type="datetimeFigureOut">
              <a:rPr lang="ru-RU" smtClean="0"/>
              <a:t>22.08.15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C007-6EF2-464E-AF78-630A784EC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785F-B339-2947-8E92-3A1D62E31EAA}" type="datetimeFigureOut">
              <a:rPr lang="ru-RU" smtClean="0"/>
              <a:t>22.08.15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C007-6EF2-464E-AF78-630A784EC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0785F-B339-2947-8E92-3A1D62E31EAA}" type="datetimeFigureOut">
              <a:rPr lang="ru-RU" smtClean="0"/>
              <a:t>22.08.15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C007-6EF2-464E-AF78-630A784EC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рапеция 5"/>
          <p:cNvSpPr/>
          <p:nvPr/>
        </p:nvSpPr>
        <p:spPr>
          <a:xfrm>
            <a:off x="5874369" y="433136"/>
            <a:ext cx="475248" cy="52938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889456" y="96253"/>
            <a:ext cx="445074" cy="441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469682" y="1191126"/>
            <a:ext cx="3543350" cy="10948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954873" y="1191121"/>
            <a:ext cx="2052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(Web-app)</a:t>
            </a:r>
            <a:endParaRPr lang="ru-RU" sz="24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596064" y="1652790"/>
            <a:ext cx="1010652" cy="542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733098" y="1652789"/>
            <a:ext cx="1010652" cy="542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870132" y="1652788"/>
            <a:ext cx="1010652" cy="542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4704" y="327075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ser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26332" y="4422898"/>
            <a:ext cx="3543350" cy="10948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307217" y="4418883"/>
            <a:ext cx="115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Sources</a:t>
            </a:r>
            <a:endParaRPr lang="ru-RU" sz="24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52714" y="4884562"/>
            <a:ext cx="752730" cy="542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Jade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931825" y="4884561"/>
            <a:ext cx="1520629" cy="542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CoffeeScript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584704" y="4884560"/>
            <a:ext cx="752729" cy="542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Less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328973" y="4281297"/>
            <a:ext cx="1828799" cy="1872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525304" y="4742962"/>
            <a:ext cx="1446822" cy="542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Compilation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525304" y="5476112"/>
            <a:ext cx="1446822" cy="542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Monitoring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3372" y="4281297"/>
            <a:ext cx="909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Grunt</a:t>
            </a:r>
            <a:endParaRPr lang="ru-RU" sz="2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023234" y="2937613"/>
            <a:ext cx="2430379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Web-server </a:t>
            </a:r>
            <a:r>
              <a:rPr lang="en-US" sz="2400" dirty="0" err="1" smtClean="0">
                <a:solidFill>
                  <a:schemeClr val="tx1"/>
                </a:solidFill>
              </a:rPr>
              <a:t>Nginx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199673" y="2937613"/>
            <a:ext cx="2989696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Job-parser </a:t>
            </a:r>
            <a:r>
              <a:rPr lang="en-US" sz="2400" dirty="0" smtClean="0">
                <a:solidFill>
                  <a:schemeClr val="tx1"/>
                </a:solidFill>
              </a:rPr>
              <a:t>PHP</a:t>
            </a:r>
            <a:r>
              <a:rPr lang="ru-RU" sz="2400" dirty="0" smtClean="0">
                <a:solidFill>
                  <a:schemeClr val="tx1"/>
                </a:solidFill>
              </a:rPr>
              <a:t>-</a:t>
            </a:r>
            <a:r>
              <a:rPr lang="en-US" sz="2400" dirty="0" smtClean="0">
                <a:solidFill>
                  <a:schemeClr val="tx1"/>
                </a:solidFill>
              </a:rPr>
              <a:t>FPM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199672" y="4422898"/>
            <a:ext cx="2989696" cy="1196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8396002" y="4924698"/>
            <a:ext cx="1179356" cy="542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Analyzer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830360" y="4924697"/>
            <a:ext cx="1173490" cy="542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Optimizer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35050" y="4422898"/>
            <a:ext cx="1954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scripts</a:t>
            </a:r>
            <a:endParaRPr lang="ru-RU" sz="2400" dirty="0"/>
          </a:p>
        </p:txBody>
      </p:sp>
      <p:cxnSp>
        <p:nvCxnSpPr>
          <p:cNvPr id="30" name="Скругленная соединительная линия 29"/>
          <p:cNvCxnSpPr>
            <a:stCxn id="18" idx="2"/>
          </p:cNvCxnSpPr>
          <p:nvPr/>
        </p:nvCxnSpPr>
        <p:spPr>
          <a:xfrm rot="16200000" flipH="1">
            <a:off x="4659677" y="4728922"/>
            <a:ext cx="191691" cy="158890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кругленная соединительная линия 31"/>
          <p:cNvCxnSpPr>
            <a:stCxn id="17" idx="2"/>
            <a:endCxn id="21" idx="1"/>
          </p:cNvCxnSpPr>
          <p:nvPr/>
        </p:nvCxnSpPr>
        <p:spPr>
          <a:xfrm rot="16200000" flipH="1">
            <a:off x="3948689" y="4170983"/>
            <a:ext cx="320066" cy="283316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6" idx="2"/>
          </p:cNvCxnSpPr>
          <p:nvPr/>
        </p:nvCxnSpPr>
        <p:spPr>
          <a:xfrm rot="16200000" flipH="1">
            <a:off x="3260704" y="3595907"/>
            <a:ext cx="457646" cy="412089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1" idx="0"/>
          </p:cNvCxnSpPr>
          <p:nvPr/>
        </p:nvCxnSpPr>
        <p:spPr>
          <a:xfrm flipH="1" flipV="1">
            <a:off x="6243372" y="5309832"/>
            <a:ext cx="5343" cy="16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5864784" y="5309832"/>
            <a:ext cx="0" cy="166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6610794" y="5309832"/>
            <a:ext cx="0" cy="16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0" idx="0"/>
            <a:endCxn id="23" idx="2"/>
          </p:cNvCxnSpPr>
          <p:nvPr/>
        </p:nvCxnSpPr>
        <p:spPr>
          <a:xfrm flipH="1" flipV="1">
            <a:off x="6238424" y="3852013"/>
            <a:ext cx="10291" cy="89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5874369" y="3852013"/>
            <a:ext cx="15087" cy="89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V="1">
            <a:off x="6693336" y="3852013"/>
            <a:ext cx="0" cy="89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12" idx="2"/>
          </p:cNvCxnSpPr>
          <p:nvPr/>
        </p:nvCxnSpPr>
        <p:spPr>
          <a:xfrm flipV="1">
            <a:off x="6870132" y="2195759"/>
            <a:ext cx="505326" cy="741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101390" y="2195759"/>
            <a:ext cx="568516" cy="741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1" idx="2"/>
            <a:endCxn id="23" idx="0"/>
          </p:cNvCxnSpPr>
          <p:nvPr/>
        </p:nvCxnSpPr>
        <p:spPr>
          <a:xfrm>
            <a:off x="6238424" y="2195760"/>
            <a:ext cx="0" cy="7418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23" idx="3"/>
            <a:endCxn id="24" idx="1"/>
          </p:cNvCxnSpPr>
          <p:nvPr/>
        </p:nvCxnSpPr>
        <p:spPr>
          <a:xfrm>
            <a:off x="7453613" y="3394813"/>
            <a:ext cx="7460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endCxn id="26" idx="0"/>
          </p:cNvCxnSpPr>
          <p:nvPr/>
        </p:nvCxnSpPr>
        <p:spPr>
          <a:xfrm flipH="1">
            <a:off x="8985680" y="3852013"/>
            <a:ext cx="72416" cy="10726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27" idx="0"/>
          </p:cNvCxnSpPr>
          <p:nvPr/>
        </p:nvCxnSpPr>
        <p:spPr>
          <a:xfrm>
            <a:off x="10361365" y="3852013"/>
            <a:ext cx="55740" cy="10726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</Words>
  <Application>Microsoft Macintosh PowerPoint</Application>
  <PresentationFormat>Широкоэкранный</PresentationFormat>
  <Paragraphs>17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petywilo@gmail.com</dc:creator>
  <cp:lastModifiedBy>petywilo@gmail.com</cp:lastModifiedBy>
  <cp:revision>4</cp:revision>
  <dcterms:created xsi:type="dcterms:W3CDTF">2015-08-21T18:51:35Z</dcterms:created>
  <dcterms:modified xsi:type="dcterms:W3CDTF">2015-08-21T22:33:04Z</dcterms:modified>
</cp:coreProperties>
</file>