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charts/chart19.xml" ContentType="application/vnd.openxmlformats-officedocument.drawingml.char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chart17.xml" ContentType="application/vnd.openxmlformats-officedocument.drawingml.char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charts/chart13.xml" ContentType="application/vnd.openxmlformats-officedocument.drawingml.chart+xml"/>
  <Override PartName="/ppt/charts/chart15.xml" ContentType="application/vnd.openxmlformats-officedocument.drawingml.char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charts/chart7.xml" ContentType="application/vnd.openxmlformats-officedocument.drawingml.chart+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charts/chart18.xml" ContentType="application/vnd.openxmlformats-officedocument.drawingml.char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charts/chart16.xml" ContentType="application/vnd.openxmlformats-officedocument.drawingml.char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charts/chart14.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charts/chart8.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10.xml" ContentType="application/vnd.openxmlformats-officedocument.drawingml.chart+xml"/>
  <Override PartName="/ppt/charts/chart4.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6" r:id="rId7"/>
    <p:sldId id="262" r:id="rId8"/>
    <p:sldId id="263" r:id="rId9"/>
    <p:sldId id="267" r:id="rId10"/>
    <p:sldId id="269" r:id="rId11"/>
    <p:sldId id="264" r:id="rId12"/>
    <p:sldId id="265" r:id="rId13"/>
    <p:sldId id="295" r:id="rId14"/>
    <p:sldId id="268" r:id="rId15"/>
    <p:sldId id="271" r:id="rId16"/>
    <p:sldId id="272" r:id="rId17"/>
    <p:sldId id="273" r:id="rId18"/>
    <p:sldId id="278" r:id="rId19"/>
    <p:sldId id="274" r:id="rId20"/>
    <p:sldId id="275" r:id="rId21"/>
    <p:sldId id="276" r:id="rId22"/>
    <p:sldId id="277" r:id="rId23"/>
    <p:sldId id="279" r:id="rId24"/>
    <p:sldId id="280" r:id="rId25"/>
    <p:sldId id="281" r:id="rId26"/>
    <p:sldId id="282" r:id="rId27"/>
    <p:sldId id="284" r:id="rId28"/>
    <p:sldId id="285" r:id="rId29"/>
    <p:sldId id="286" r:id="rId30"/>
    <p:sldId id="283" r:id="rId31"/>
    <p:sldId id="287" r:id="rId32"/>
    <p:sldId id="288" r:id="rId33"/>
    <p:sldId id="289" r:id="rId34"/>
    <p:sldId id="290" r:id="rId35"/>
    <p:sldId id="291" r:id="rId36"/>
    <p:sldId id="292" r:id="rId37"/>
    <p:sldId id="293" r:id="rId38"/>
    <p:sldId id="294" r:id="rId39"/>
    <p:sldId id="296" r:id="rId40"/>
    <p:sldId id="297" r:id="rId41"/>
    <p:sldId id="298" r:id="rId42"/>
    <p:sldId id="299" r:id="rId43"/>
    <p:sldId id="300" r:id="rId44"/>
    <p:sldId id="301" r:id="rId45"/>
    <p:sldId id="302" r:id="rId46"/>
    <p:sldId id="30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G:\Book1.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SYAM\Desktop\project\dg%204%2011.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SYAM\Desktop\project\DG4.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SYAM\Desktop\project\DG4.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SYAM\Desktop\project\DG4.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SYAM\Desktop\project\DG4.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SYAM\Desktop\project\DG4.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SYAM\Desktop\project\DG4.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SYAM\Desktop\project\DG4.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SYAM\Desktop\project\DG4.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SYAM\Desktop\project\DG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YAM\Desktop\project\dg%204%201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YAM\Desktop\project\dg%204%201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YAM\Desktop\project\dg%204%201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SYAM\Desktop\project\dg%204%2011.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G:\b9.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SYAM\Desktop\project\dg%204%2011.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SYAM\Desktop\project\dg%204%2011.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SYAM\Desktop\project\dg%204%201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v>phase a</c:v>
          </c:tx>
          <c:marker>
            <c:symbol val="none"/>
          </c:marker>
          <c:val>
            <c:numRef>
              <c:f>Sheet1!$A$1:$A$321</c:f>
              <c:numCache>
                <c:formatCode>General</c:formatCode>
                <c:ptCount val="321"/>
                <c:pt idx="0">
                  <c:v>-94.228360861034389</c:v>
                </c:pt>
                <c:pt idx="1">
                  <c:v>-65.059120573481536</c:v>
                </c:pt>
                <c:pt idx="2">
                  <c:v>-33.390483158670484</c:v>
                </c:pt>
                <c:pt idx="3">
                  <c:v>-0.43898410606542415</c:v>
                </c:pt>
                <c:pt idx="4">
                  <c:v>32.528480673727294</c:v>
                </c:pt>
                <c:pt idx="5">
                  <c:v>64.245188572416964</c:v>
                </c:pt>
                <c:pt idx="6">
                  <c:v>93.492111776210294</c:v>
                </c:pt>
                <c:pt idx="7">
                  <c:v>119.14547155918797</c:v>
                </c:pt>
                <c:pt idx="8">
                  <c:v>140.21919232588593</c:v>
                </c:pt>
                <c:pt idx="9">
                  <c:v>155.90343700896801</c:v>
                </c:pt>
                <c:pt idx="10">
                  <c:v>165.59548032184398</c:v>
                </c:pt>
                <c:pt idx="11">
                  <c:v>168.92269825022007</c:v>
                </c:pt>
                <c:pt idx="12">
                  <c:v>165.75817693372605</c:v>
                </c:pt>
                <c:pt idx="13">
                  <c:v>156.22174528764401</c:v>
                </c:pt>
                <c:pt idx="14">
                  <c:v>140.68144543022206</c:v>
                </c:pt>
                <c:pt idx="15">
                  <c:v>119.73414216048597</c:v>
                </c:pt>
                <c:pt idx="16">
                  <c:v>94.185735529125537</c:v>
                </c:pt>
                <c:pt idx="17">
                  <c:v>65.0171386230557</c:v>
                </c:pt>
                <c:pt idx="18">
                  <c:v>33.349191975118494</c:v>
                </c:pt>
                <c:pt idx="19">
                  <c:v>0.39880356397987243</c:v>
                </c:pt>
                <c:pt idx="20">
                  <c:v>-32.567753496743194</c:v>
                </c:pt>
                <c:pt idx="21">
                  <c:v>-64.283476921846898</c:v>
                </c:pt>
                <c:pt idx="22">
                  <c:v>-93.529358143473942</c:v>
                </c:pt>
                <c:pt idx="23">
                  <c:v>-119.181618030975</c:v>
                </c:pt>
                <c:pt idx="24">
                  <c:v>-140.25430592380494</c:v>
                </c:pt>
                <c:pt idx="25">
                  <c:v>-155.93749828709807</c:v>
                </c:pt>
                <c:pt idx="26">
                  <c:v>-165.62988439874493</c:v>
                </c:pt>
                <c:pt idx="27">
                  <c:v>-168.9577165274201</c:v>
                </c:pt>
                <c:pt idx="28">
                  <c:v>-165.79311227767698</c:v>
                </c:pt>
                <c:pt idx="29">
                  <c:v>-156.258215216243</c:v>
                </c:pt>
                <c:pt idx="30">
                  <c:v>-140.71839309003499</c:v>
                </c:pt>
                <c:pt idx="31">
                  <c:v>-119.771783472333</c:v>
                </c:pt>
                <c:pt idx="32">
                  <c:v>-94.223100789846626</c:v>
                </c:pt>
                <c:pt idx="33">
                  <c:v>-65.054158584307331</c:v>
                </c:pt>
                <c:pt idx="34">
                  <c:v>-33.385827611571095</c:v>
                </c:pt>
                <c:pt idx="35">
                  <c:v>-0.4351315618632951</c:v>
                </c:pt>
                <c:pt idx="36">
                  <c:v>32.531546142225103</c:v>
                </c:pt>
                <c:pt idx="37">
                  <c:v>64.247107699451803</c:v>
                </c:pt>
                <c:pt idx="38">
                  <c:v>93.493526483856627</c:v>
                </c:pt>
                <c:pt idx="39">
                  <c:v>119.14597493605196</c:v>
                </c:pt>
                <c:pt idx="40">
                  <c:v>140.220468429325</c:v>
                </c:pt>
                <c:pt idx="41">
                  <c:v>155.90202743610899</c:v>
                </c:pt>
                <c:pt idx="42">
                  <c:v>165.59348456408193</c:v>
                </c:pt>
                <c:pt idx="43">
                  <c:v>168.92036902110002</c:v>
                </c:pt>
                <c:pt idx="44">
                  <c:v>165.75740973451599</c:v>
                </c:pt>
                <c:pt idx="45">
                  <c:v>156.22194805197205</c:v>
                </c:pt>
                <c:pt idx="46">
                  <c:v>140.68277761002406</c:v>
                </c:pt>
                <c:pt idx="47">
                  <c:v>119.73654377810603</c:v>
                </c:pt>
                <c:pt idx="48">
                  <c:v>94.188163063007195</c:v>
                </c:pt>
                <c:pt idx="49">
                  <c:v>65.019526459246137</c:v>
                </c:pt>
                <c:pt idx="50">
                  <c:v>33.351685912967383</c:v>
                </c:pt>
                <c:pt idx="51">
                  <c:v>0.40168106553075611</c:v>
                </c:pt>
                <c:pt idx="52">
                  <c:v>-32.564845928158512</c:v>
                </c:pt>
                <c:pt idx="53">
                  <c:v>-64.280815115140001</c:v>
                </c:pt>
                <c:pt idx="54">
                  <c:v>-93.526774182317183</c:v>
                </c:pt>
                <c:pt idx="55">
                  <c:v>-119.17921532869298</c:v>
                </c:pt>
                <c:pt idx="56">
                  <c:v>-140.25271688422106</c:v>
                </c:pt>
                <c:pt idx="57">
                  <c:v>-155.93626850494599</c:v>
                </c:pt>
                <c:pt idx="58">
                  <c:v>-165.62815628499601</c:v>
                </c:pt>
                <c:pt idx="59">
                  <c:v>-168.95576788873407</c:v>
                </c:pt>
                <c:pt idx="60">
                  <c:v>-165.79114060792307</c:v>
                </c:pt>
                <c:pt idx="61">
                  <c:v>-156.25597267882495</c:v>
                </c:pt>
                <c:pt idx="62">
                  <c:v>-140.71656026700887</c:v>
                </c:pt>
                <c:pt idx="63">
                  <c:v>-119.77002733812397</c:v>
                </c:pt>
                <c:pt idx="64">
                  <c:v>-94.221402434790178</c:v>
                </c:pt>
                <c:pt idx="65">
                  <c:v>-65.05190125349057</c:v>
                </c:pt>
                <c:pt idx="66">
                  <c:v>-33.383608967867183</c:v>
                </c:pt>
                <c:pt idx="67">
                  <c:v>-0.43469737974657602</c:v>
                </c:pt>
                <c:pt idx="68">
                  <c:v>32.531514280759303</c:v>
                </c:pt>
                <c:pt idx="69">
                  <c:v>64.247694006450402</c:v>
                </c:pt>
                <c:pt idx="70">
                  <c:v>93.494039985204239</c:v>
                </c:pt>
                <c:pt idx="71">
                  <c:v>119.14632386624703</c:v>
                </c:pt>
                <c:pt idx="72">
                  <c:v>140.21965269358583</c:v>
                </c:pt>
                <c:pt idx="73">
                  <c:v>155.90398692513401</c:v>
                </c:pt>
                <c:pt idx="74">
                  <c:v>165.59639226757798</c:v>
                </c:pt>
                <c:pt idx="75">
                  <c:v>168.92422726920699</c:v>
                </c:pt>
                <c:pt idx="76">
                  <c:v>165.75972802118793</c:v>
                </c:pt>
                <c:pt idx="77">
                  <c:v>156.22454909624295</c:v>
                </c:pt>
                <c:pt idx="78">
                  <c:v>140.68505064077598</c:v>
                </c:pt>
                <c:pt idx="79">
                  <c:v>119.7383706696</c:v>
                </c:pt>
                <c:pt idx="80">
                  <c:v>94.190146202392782</c:v>
                </c:pt>
                <c:pt idx="81">
                  <c:v>65.021689638702796</c:v>
                </c:pt>
                <c:pt idx="82">
                  <c:v>33.353363275891084</c:v>
                </c:pt>
                <c:pt idx="83">
                  <c:v>0.40344427284465723</c:v>
                </c:pt>
                <c:pt idx="84">
                  <c:v>-32.562859498027002</c:v>
                </c:pt>
                <c:pt idx="85">
                  <c:v>-64.278443051786169</c:v>
                </c:pt>
                <c:pt idx="86">
                  <c:v>-93.524473621148246</c:v>
                </c:pt>
                <c:pt idx="87">
                  <c:v>-119.17708418454798</c:v>
                </c:pt>
                <c:pt idx="88">
                  <c:v>-140.25044150920201</c:v>
                </c:pt>
                <c:pt idx="89">
                  <c:v>-155.93451479763399</c:v>
                </c:pt>
                <c:pt idx="90">
                  <c:v>-165.62638691243512</c:v>
                </c:pt>
                <c:pt idx="91">
                  <c:v>-168.95343451129605</c:v>
                </c:pt>
                <c:pt idx="92">
                  <c:v>-165.78874317791605</c:v>
                </c:pt>
                <c:pt idx="93">
                  <c:v>-156.25214267573506</c:v>
                </c:pt>
                <c:pt idx="94">
                  <c:v>-140.71167503726994</c:v>
                </c:pt>
                <c:pt idx="95">
                  <c:v>-119.764204836472</c:v>
                </c:pt>
                <c:pt idx="96">
                  <c:v>-94.215632102242083</c:v>
                </c:pt>
                <c:pt idx="97">
                  <c:v>-65.046869937889383</c:v>
                </c:pt>
                <c:pt idx="98">
                  <c:v>-33.378758860590402</c:v>
                </c:pt>
                <c:pt idx="99">
                  <c:v>-0.42820684528245423</c:v>
                </c:pt>
                <c:pt idx="100">
                  <c:v>32.538512974570331</c:v>
                </c:pt>
                <c:pt idx="101">
                  <c:v>64.254398331187389</c:v>
                </c:pt>
                <c:pt idx="102">
                  <c:v>93.500440665513395</c:v>
                </c:pt>
                <c:pt idx="103">
                  <c:v>119.15286089276692</c:v>
                </c:pt>
                <c:pt idx="104">
                  <c:v>140.22570832416494</c:v>
                </c:pt>
                <c:pt idx="105">
                  <c:v>155.90905949366098</c:v>
                </c:pt>
                <c:pt idx="106">
                  <c:v>165.60160353969698</c:v>
                </c:pt>
                <c:pt idx="107">
                  <c:v>168.92924730672411</c:v>
                </c:pt>
                <c:pt idx="108">
                  <c:v>165.764828969485</c:v>
                </c:pt>
                <c:pt idx="109">
                  <c:v>156.230088578596</c:v>
                </c:pt>
                <c:pt idx="110">
                  <c:v>140.69042294164299</c:v>
                </c:pt>
                <c:pt idx="111">
                  <c:v>119.74396896159003</c:v>
                </c:pt>
                <c:pt idx="112">
                  <c:v>94.19544115343173</c:v>
                </c:pt>
                <c:pt idx="113">
                  <c:v>65.026653071830097</c:v>
                </c:pt>
                <c:pt idx="114">
                  <c:v>33.358475470557799</c:v>
                </c:pt>
                <c:pt idx="115">
                  <c:v>0.40793202164354098</c:v>
                </c:pt>
                <c:pt idx="116">
                  <c:v>-32.558593848273112</c:v>
                </c:pt>
                <c:pt idx="117">
                  <c:v>-64.274004334132698</c:v>
                </c:pt>
                <c:pt idx="118">
                  <c:v>-93.520272740813283</c:v>
                </c:pt>
                <c:pt idx="119">
                  <c:v>-119.17257119147594</c:v>
                </c:pt>
                <c:pt idx="120">
                  <c:v>-140.24691586126093</c:v>
                </c:pt>
                <c:pt idx="121">
                  <c:v>-155.92832681252617</c:v>
                </c:pt>
                <c:pt idx="122">
                  <c:v>-165.61963662934289</c:v>
                </c:pt>
                <c:pt idx="123">
                  <c:v>-168.94637451549505</c:v>
                </c:pt>
                <c:pt idx="124">
                  <c:v>-165.78326939456895</c:v>
                </c:pt>
                <c:pt idx="125">
                  <c:v>-156.24766191744499</c:v>
                </c:pt>
                <c:pt idx="126">
                  <c:v>-140.70834667262011</c:v>
                </c:pt>
                <c:pt idx="127">
                  <c:v>-119.76196914506305</c:v>
                </c:pt>
                <c:pt idx="128">
                  <c:v>-94.213445467992926</c:v>
                </c:pt>
                <c:pt idx="129">
                  <c:v>-65.044666740441627</c:v>
                </c:pt>
                <c:pt idx="130">
                  <c:v>-33.376684708346062</c:v>
                </c:pt>
                <c:pt idx="131">
                  <c:v>-0.42653908701945514</c:v>
                </c:pt>
                <c:pt idx="132">
                  <c:v>32.540127972871915</c:v>
                </c:pt>
                <c:pt idx="133">
                  <c:v>64.256236521881789</c:v>
                </c:pt>
                <c:pt idx="134">
                  <c:v>93.503898222181164</c:v>
                </c:pt>
                <c:pt idx="135">
                  <c:v>119.15657055986597</c:v>
                </c:pt>
                <c:pt idx="136">
                  <c:v>140.23020074424994</c:v>
                </c:pt>
                <c:pt idx="137">
                  <c:v>155.91388026738792</c:v>
                </c:pt>
                <c:pt idx="138">
                  <c:v>165.60589510430788</c:v>
                </c:pt>
                <c:pt idx="139">
                  <c:v>168.93363312302193</c:v>
                </c:pt>
                <c:pt idx="140">
                  <c:v>165.76913091234098</c:v>
                </c:pt>
                <c:pt idx="141">
                  <c:v>156.23408753934493</c:v>
                </c:pt>
                <c:pt idx="142">
                  <c:v>140.694799188422</c:v>
                </c:pt>
                <c:pt idx="143">
                  <c:v>119.74838999668798</c:v>
                </c:pt>
                <c:pt idx="144">
                  <c:v>94.199888306418444</c:v>
                </c:pt>
                <c:pt idx="145">
                  <c:v>65.030509911216228</c:v>
                </c:pt>
                <c:pt idx="146">
                  <c:v>33.362339538536503</c:v>
                </c:pt>
                <c:pt idx="147">
                  <c:v>0.41354936840372186</c:v>
                </c:pt>
                <c:pt idx="148">
                  <c:v>-32.552541469535086</c:v>
                </c:pt>
                <c:pt idx="149">
                  <c:v>-64.268600993839698</c:v>
                </c:pt>
                <c:pt idx="150">
                  <c:v>-93.514827369088295</c:v>
                </c:pt>
                <c:pt idx="151">
                  <c:v>-119.166992249261</c:v>
                </c:pt>
                <c:pt idx="152">
                  <c:v>-140.24020267508499</c:v>
                </c:pt>
                <c:pt idx="153">
                  <c:v>-155.924419101175</c:v>
                </c:pt>
                <c:pt idx="154">
                  <c:v>-165.61670723120494</c:v>
                </c:pt>
                <c:pt idx="155">
                  <c:v>-168.944425610476</c:v>
                </c:pt>
                <c:pt idx="156">
                  <c:v>-165.77981032715093</c:v>
                </c:pt>
                <c:pt idx="157">
                  <c:v>-156.24451595098998</c:v>
                </c:pt>
                <c:pt idx="158">
                  <c:v>-140.70490262549794</c:v>
                </c:pt>
                <c:pt idx="159">
                  <c:v>-119.75810836363297</c:v>
                </c:pt>
                <c:pt idx="160">
                  <c:v>-94.209770180087176</c:v>
                </c:pt>
                <c:pt idx="161">
                  <c:v>551.60464770988995</c:v>
                </c:pt>
                <c:pt idx="162">
                  <c:v>1823.699501475</c:v>
                </c:pt>
                <c:pt idx="163">
                  <c:v>3366.5384271036792</c:v>
                </c:pt>
                <c:pt idx="164">
                  <c:v>4959.5953329793301</c:v>
                </c:pt>
                <c:pt idx="165">
                  <c:v>6457.4968000136614</c:v>
                </c:pt>
                <c:pt idx="166">
                  <c:v>7758.8719147297516</c:v>
                </c:pt>
                <c:pt idx="167">
                  <c:v>8790.7736103303105</c:v>
                </c:pt>
                <c:pt idx="168">
                  <c:v>9501.6433100461709</c:v>
                </c:pt>
                <c:pt idx="169">
                  <c:v>9857.9650473267902</c:v>
                </c:pt>
                <c:pt idx="170">
                  <c:v>9842.7876873893201</c:v>
                </c:pt>
                <c:pt idx="171">
                  <c:v>9455.0029459896359</c:v>
                </c:pt>
                <c:pt idx="172">
                  <c:v>8708.6034930857604</c:v>
                </c:pt>
                <c:pt idx="173">
                  <c:v>7631.84774256118</c:v>
                </c:pt>
                <c:pt idx="174">
                  <c:v>6266.0251774449116</c:v>
                </c:pt>
                <c:pt idx="175">
                  <c:v>4663.1329294004536</c:v>
                </c:pt>
                <c:pt idx="176">
                  <c:v>2884.8410146546012</c:v>
                </c:pt>
                <c:pt idx="177">
                  <c:v>999.46022230875371</c:v>
                </c:pt>
                <c:pt idx="178">
                  <c:v>-920.48316915433497</c:v>
                </c:pt>
                <c:pt idx="179">
                  <c:v>-2801.322637847371</c:v>
                </c:pt>
                <c:pt idx="180">
                  <c:v>-4570.7603801281384</c:v>
                </c:pt>
                <c:pt idx="181">
                  <c:v>-6160.7951430319117</c:v>
                </c:pt>
                <c:pt idx="182">
                  <c:v>-7510.3605876995116</c:v>
                </c:pt>
                <c:pt idx="183">
                  <c:v>-8567.5814234289664</c:v>
                </c:pt>
                <c:pt idx="184">
                  <c:v>-9291.8362247705172</c:v>
                </c:pt>
                <c:pt idx="185">
                  <c:v>-9655.309212293987</c:v>
                </c:pt>
                <c:pt idx="186">
                  <c:v>-9644.0484530822996</c:v>
                </c:pt>
                <c:pt idx="187">
                  <c:v>-9258.5115299373556</c:v>
                </c:pt>
                <c:pt idx="188">
                  <c:v>-8513.436844460035</c:v>
                </c:pt>
                <c:pt idx="189">
                  <c:v>-7437.5076451074101</c:v>
                </c:pt>
                <c:pt idx="190">
                  <c:v>-6072.0665722391204</c:v>
                </c:pt>
                <c:pt idx="191">
                  <c:v>-4469.64985309842</c:v>
                </c:pt>
                <c:pt idx="192">
                  <c:v>-2691.7996852360898</c:v>
                </c:pt>
                <c:pt idx="193">
                  <c:v>-806.83058250298097</c:v>
                </c:pt>
                <c:pt idx="194">
                  <c:v>1112.7864378073798</c:v>
                </c:pt>
                <c:pt idx="195">
                  <c:v>2993.2649837073991</c:v>
                </c:pt>
                <c:pt idx="196">
                  <c:v>4762.3251665386033</c:v>
                </c:pt>
                <c:pt idx="197">
                  <c:v>6351.9755695755521</c:v>
                </c:pt>
                <c:pt idx="198">
                  <c:v>7701.2369928788585</c:v>
                </c:pt>
                <c:pt idx="199">
                  <c:v>8758.1547474464332</c:v>
                </c:pt>
                <c:pt idx="200">
                  <c:v>9481.9921681579799</c:v>
                </c:pt>
                <c:pt idx="201">
                  <c:v>9845.1298076415005</c:v>
                </c:pt>
                <c:pt idx="202">
                  <c:v>9833.560763004647</c:v>
                </c:pt>
                <c:pt idx="203">
                  <c:v>9447.6433871213449</c:v>
                </c:pt>
                <c:pt idx="204">
                  <c:v>8702.2916800367329</c:v>
                </c:pt>
                <c:pt idx="205">
                  <c:v>7626.0653315618038</c:v>
                </c:pt>
                <c:pt idx="206">
                  <c:v>6260.3348833026084</c:v>
                </c:pt>
                <c:pt idx="207">
                  <c:v>4657.5953328052901</c:v>
                </c:pt>
                <c:pt idx="208">
                  <c:v>2879.4275132655516</c:v>
                </c:pt>
                <c:pt idx="209">
                  <c:v>994.15423240545772</c:v>
                </c:pt>
                <c:pt idx="210">
                  <c:v>-925.75465316630221</c:v>
                </c:pt>
                <c:pt idx="211">
                  <c:v>-2806.52739139094</c:v>
                </c:pt>
                <c:pt idx="212">
                  <c:v>-4575.9566366680019</c:v>
                </c:pt>
                <c:pt idx="213">
                  <c:v>-6166.0075310362699</c:v>
                </c:pt>
                <c:pt idx="214">
                  <c:v>-7515.5754365219318</c:v>
                </c:pt>
                <c:pt idx="215">
                  <c:v>-8572.7972726069129</c:v>
                </c:pt>
                <c:pt idx="216">
                  <c:v>-9297.0591403463804</c:v>
                </c:pt>
                <c:pt idx="217">
                  <c:v>-9660.5072671284106</c:v>
                </c:pt>
                <c:pt idx="218">
                  <c:v>-9649.2225663906338</c:v>
                </c:pt>
                <c:pt idx="219">
                  <c:v>-9263.6192063202307</c:v>
                </c:pt>
                <c:pt idx="220">
                  <c:v>-8518.5287435798837</c:v>
                </c:pt>
                <c:pt idx="221">
                  <c:v>-7442.5949149121298</c:v>
                </c:pt>
                <c:pt idx="222">
                  <c:v>-6077.1829126428702</c:v>
                </c:pt>
                <c:pt idx="223">
                  <c:v>-4474.785420591722</c:v>
                </c:pt>
                <c:pt idx="224">
                  <c:v>-2696.9302913165802</c:v>
                </c:pt>
                <c:pt idx="225">
                  <c:v>-811.92593997120105</c:v>
                </c:pt>
                <c:pt idx="226">
                  <c:v>1107.6094494789395</c:v>
                </c:pt>
                <c:pt idx="227">
                  <c:v>2988.1913033751916</c:v>
                </c:pt>
                <c:pt idx="228">
                  <c:v>4757.1821183834518</c:v>
                </c:pt>
                <c:pt idx="229">
                  <c:v>6346.7000529875195</c:v>
                </c:pt>
                <c:pt idx="230">
                  <c:v>7695.9918970447879</c:v>
                </c:pt>
                <c:pt idx="231">
                  <c:v>8752.9592246201719</c:v>
                </c:pt>
                <c:pt idx="232">
                  <c:v>9476.9509560366205</c:v>
                </c:pt>
                <c:pt idx="233">
                  <c:v>9840.1360271500798</c:v>
                </c:pt>
                <c:pt idx="234">
                  <c:v>9828.5597870518304</c:v>
                </c:pt>
                <c:pt idx="235">
                  <c:v>9442.6690641326932</c:v>
                </c:pt>
                <c:pt idx="236">
                  <c:v>8697.292718744573</c:v>
                </c:pt>
                <c:pt idx="237">
                  <c:v>7621.0814783796914</c:v>
                </c:pt>
                <c:pt idx="238">
                  <c:v>6255.39834378662</c:v>
                </c:pt>
                <c:pt idx="239">
                  <c:v>4652.6520010834838</c:v>
                </c:pt>
                <c:pt idx="240">
                  <c:v>2874.468541705749</c:v>
                </c:pt>
                <c:pt idx="241">
                  <c:v>989.33841541640072</c:v>
                </c:pt>
                <c:pt idx="242">
                  <c:v>-930.70555590088804</c:v>
                </c:pt>
                <c:pt idx="243">
                  <c:v>-2811.5333002215316</c:v>
                </c:pt>
                <c:pt idx="244">
                  <c:v>-4580.9382095444598</c:v>
                </c:pt>
                <c:pt idx="245">
                  <c:v>-6170.9612051428403</c:v>
                </c:pt>
                <c:pt idx="246">
                  <c:v>-7520.513792178378</c:v>
                </c:pt>
                <c:pt idx="247">
                  <c:v>-8577.7228256046692</c:v>
                </c:pt>
                <c:pt idx="248">
                  <c:v>-9301.9598269185572</c:v>
                </c:pt>
                <c:pt idx="249">
                  <c:v>-9665.4030813144109</c:v>
                </c:pt>
                <c:pt idx="250">
                  <c:v>-9654.1036649423604</c:v>
                </c:pt>
                <c:pt idx="251">
                  <c:v>-9268.4884732592091</c:v>
                </c:pt>
                <c:pt idx="252">
                  <c:v>-8523.3973591068207</c:v>
                </c:pt>
                <c:pt idx="253">
                  <c:v>-7447.38588121885</c:v>
                </c:pt>
                <c:pt idx="254">
                  <c:v>-6082.1710080950115</c:v>
                </c:pt>
                <c:pt idx="255">
                  <c:v>-4479.7464399869004</c:v>
                </c:pt>
                <c:pt idx="256">
                  <c:v>-2701.8490821292298</c:v>
                </c:pt>
                <c:pt idx="257">
                  <c:v>-816.82474422493397</c:v>
                </c:pt>
                <c:pt idx="258">
                  <c:v>1102.7814643525999</c:v>
                </c:pt>
                <c:pt idx="259">
                  <c:v>2983.2947980911699</c:v>
                </c:pt>
                <c:pt idx="260">
                  <c:v>4752.4124754208915</c:v>
                </c:pt>
                <c:pt idx="261">
                  <c:v>6342.1306026896718</c:v>
                </c:pt>
                <c:pt idx="262">
                  <c:v>7691.3826211840124</c:v>
                </c:pt>
                <c:pt idx="263">
                  <c:v>8748.2907996013801</c:v>
                </c:pt>
                <c:pt idx="264">
                  <c:v>9472.2336258341038</c:v>
                </c:pt>
                <c:pt idx="265">
                  <c:v>9835.3954512783603</c:v>
                </c:pt>
                <c:pt idx="266">
                  <c:v>9823.8240832658666</c:v>
                </c:pt>
                <c:pt idx="267">
                  <c:v>9437.9773721873662</c:v>
                </c:pt>
                <c:pt idx="268">
                  <c:v>8692.5944908059646</c:v>
                </c:pt>
                <c:pt idx="269">
                  <c:v>7616.3578337568115</c:v>
                </c:pt>
                <c:pt idx="270">
                  <c:v>6250.6082432786716</c:v>
                </c:pt>
                <c:pt idx="271">
                  <c:v>4647.8823533464983</c:v>
                </c:pt>
                <c:pt idx="272">
                  <c:v>2869.7244165645202</c:v>
                </c:pt>
                <c:pt idx="273">
                  <c:v>984.4481848830668</c:v>
                </c:pt>
                <c:pt idx="274">
                  <c:v>-935.47520348878788</c:v>
                </c:pt>
                <c:pt idx="275">
                  <c:v>-2816.2594660347299</c:v>
                </c:pt>
                <c:pt idx="276">
                  <c:v>-4585.6247647108521</c:v>
                </c:pt>
                <c:pt idx="277">
                  <c:v>-6175.5797123225766</c:v>
                </c:pt>
                <c:pt idx="278">
                  <c:v>-7525.1452843288616</c:v>
                </c:pt>
                <c:pt idx="279">
                  <c:v>-8582.3665652385553</c:v>
                </c:pt>
                <c:pt idx="280">
                  <c:v>-9306.5069292695134</c:v>
                </c:pt>
                <c:pt idx="281">
                  <c:v>-9669.9469482842669</c:v>
                </c:pt>
                <c:pt idx="282">
                  <c:v>-9658.67973030133</c:v>
                </c:pt>
                <c:pt idx="283">
                  <c:v>-9273.0636343466667</c:v>
                </c:pt>
                <c:pt idx="284">
                  <c:v>-8528.0126641739898</c:v>
                </c:pt>
                <c:pt idx="285">
                  <c:v>-7452.0865119300397</c:v>
                </c:pt>
                <c:pt idx="286">
                  <c:v>-6086.6557209226003</c:v>
                </c:pt>
                <c:pt idx="287">
                  <c:v>-4484.2152900486999</c:v>
                </c:pt>
                <c:pt idx="288">
                  <c:v>-2706.3461912070302</c:v>
                </c:pt>
                <c:pt idx="289">
                  <c:v>-821.37098881304792</c:v>
                </c:pt>
                <c:pt idx="290">
                  <c:v>1098.2404652170098</c:v>
                </c:pt>
                <c:pt idx="291">
                  <c:v>2978.7162660092499</c:v>
                </c:pt>
                <c:pt idx="292">
                  <c:v>4747.8488824755514</c:v>
                </c:pt>
                <c:pt idx="293">
                  <c:v>6337.6038127750999</c:v>
                </c:pt>
                <c:pt idx="294">
                  <c:v>7686.8764085647517</c:v>
                </c:pt>
                <c:pt idx="295">
                  <c:v>8743.8033543412603</c:v>
                </c:pt>
                <c:pt idx="296">
                  <c:v>9467.7710373751106</c:v>
                </c:pt>
                <c:pt idx="297">
                  <c:v>9830.9253956033826</c:v>
                </c:pt>
                <c:pt idx="298">
                  <c:v>9819.3474548677295</c:v>
                </c:pt>
                <c:pt idx="299">
                  <c:v>9433.4513599153761</c:v>
                </c:pt>
                <c:pt idx="300">
                  <c:v>8688.0686810995867</c:v>
                </c:pt>
                <c:pt idx="301">
                  <c:v>7611.8431567226098</c:v>
                </c:pt>
                <c:pt idx="302">
                  <c:v>6246.1399798447001</c:v>
                </c:pt>
                <c:pt idx="303">
                  <c:v>4643.4518341660614</c:v>
                </c:pt>
                <c:pt idx="304">
                  <c:v>2865.306562811581</c:v>
                </c:pt>
                <c:pt idx="305">
                  <c:v>980.01259762121697</c:v>
                </c:pt>
                <c:pt idx="306">
                  <c:v>-939.81188184177597</c:v>
                </c:pt>
                <c:pt idx="307">
                  <c:v>-2820.6823098197192</c:v>
                </c:pt>
                <c:pt idx="308">
                  <c:v>-4589.9611828526804</c:v>
                </c:pt>
                <c:pt idx="309">
                  <c:v>-6179.7666598302703</c:v>
                </c:pt>
                <c:pt idx="310">
                  <c:v>-7529.3455312653723</c:v>
                </c:pt>
                <c:pt idx="311">
                  <c:v>-8586.5993720030601</c:v>
                </c:pt>
                <c:pt idx="312">
                  <c:v>-9310.8771032148852</c:v>
                </c:pt>
                <c:pt idx="313">
                  <c:v>-9674.3476616432454</c:v>
                </c:pt>
                <c:pt idx="314">
                  <c:v>-9663.0563972835334</c:v>
                </c:pt>
                <c:pt idx="315">
                  <c:v>-9277.4501394398121</c:v>
                </c:pt>
                <c:pt idx="316">
                  <c:v>-8532.3577493818957</c:v>
                </c:pt>
                <c:pt idx="317">
                  <c:v>-7456.4299555211601</c:v>
                </c:pt>
                <c:pt idx="318">
                  <c:v>-6091.0297595245402</c:v>
                </c:pt>
                <c:pt idx="319">
                  <c:v>-4488.5658484269816</c:v>
                </c:pt>
                <c:pt idx="320">
                  <c:v>-2710.66431452697</c:v>
                </c:pt>
              </c:numCache>
            </c:numRef>
          </c:val>
        </c:ser>
        <c:ser>
          <c:idx val="1"/>
          <c:order val="1"/>
          <c:tx>
            <c:v>phase b</c:v>
          </c:tx>
          <c:marker>
            <c:symbol val="none"/>
          </c:marker>
          <c:val>
            <c:numRef>
              <c:f>Sheet1!$B$1:$B$321</c:f>
              <c:numCache>
                <c:formatCode>General</c:formatCode>
                <c:ptCount val="321"/>
                <c:pt idx="0">
                  <c:v>-74.334670770378906</c:v>
                </c:pt>
                <c:pt idx="1">
                  <c:v>-102.504444129361</c:v>
                </c:pt>
                <c:pt idx="2">
                  <c:v>-126.73334591610798</c:v>
                </c:pt>
                <c:pt idx="3">
                  <c:v>-146.09237583749805</c:v>
                </c:pt>
                <c:pt idx="4">
                  <c:v>-159.836320894945</c:v>
                </c:pt>
                <c:pt idx="5">
                  <c:v>-167.43748278863308</c:v>
                </c:pt>
                <c:pt idx="6">
                  <c:v>-168.60362567500692</c:v>
                </c:pt>
                <c:pt idx="7">
                  <c:v>-163.29031365989599</c:v>
                </c:pt>
                <c:pt idx="8">
                  <c:v>-151.70148909032199</c:v>
                </c:pt>
                <c:pt idx="9">
                  <c:v>-134.28263572247798</c:v>
                </c:pt>
                <c:pt idx="10">
                  <c:v>-111.703270492665</c:v>
                </c:pt>
                <c:pt idx="11">
                  <c:v>-84.831221945744247</c:v>
                </c:pt>
                <c:pt idx="12">
                  <c:v>-54.698482007028012</c:v>
                </c:pt>
                <c:pt idx="13">
                  <c:v>-22.465644214007281</c:v>
                </c:pt>
                <c:pt idx="14">
                  <c:v>10.630377467449197</c:v>
                </c:pt>
                <c:pt idx="15">
                  <c:v>43.319258537819195</c:v>
                </c:pt>
                <c:pt idx="16">
                  <c:v>74.343948139930873</c:v>
                </c:pt>
                <c:pt idx="17">
                  <c:v>102.51037631938196</c:v>
                </c:pt>
                <c:pt idx="18">
                  <c:v>126.73785162983403</c:v>
                </c:pt>
                <c:pt idx="19">
                  <c:v>146.09511444601301</c:v>
                </c:pt>
                <c:pt idx="20">
                  <c:v>159.838075248569</c:v>
                </c:pt>
                <c:pt idx="21">
                  <c:v>167.43840818743212</c:v>
                </c:pt>
                <c:pt idx="22">
                  <c:v>168.60387945862601</c:v>
                </c:pt>
                <c:pt idx="23">
                  <c:v>163.28997446055192</c:v>
                </c:pt>
                <c:pt idx="24">
                  <c:v>151.70078808053799</c:v>
                </c:pt>
                <c:pt idx="25">
                  <c:v>134.28187132660699</c:v>
                </c:pt>
                <c:pt idx="26">
                  <c:v>111.70210682103098</c:v>
                </c:pt>
                <c:pt idx="27">
                  <c:v>84.830272730033371</c:v>
                </c:pt>
                <c:pt idx="28">
                  <c:v>54.697899377566294</c:v>
                </c:pt>
                <c:pt idx="29">
                  <c:v>22.463507305404502</c:v>
                </c:pt>
                <c:pt idx="30">
                  <c:v>-10.633909323197001</c:v>
                </c:pt>
                <c:pt idx="31">
                  <c:v>-43.322750550542395</c:v>
                </c:pt>
                <c:pt idx="32">
                  <c:v>-74.346960272173405</c:v>
                </c:pt>
                <c:pt idx="33">
                  <c:v>-102.51406709685</c:v>
                </c:pt>
                <c:pt idx="34">
                  <c:v>-126.74191879193199</c:v>
                </c:pt>
                <c:pt idx="35">
                  <c:v>-146.09926354629798</c:v>
                </c:pt>
                <c:pt idx="36">
                  <c:v>-159.84202108923407</c:v>
                </c:pt>
                <c:pt idx="37">
                  <c:v>-167.44188331669307</c:v>
                </c:pt>
                <c:pt idx="38">
                  <c:v>-168.60706747291601</c:v>
                </c:pt>
                <c:pt idx="39">
                  <c:v>-163.29363184874498</c:v>
                </c:pt>
                <c:pt idx="40">
                  <c:v>-151.70465925369598</c:v>
                </c:pt>
                <c:pt idx="41">
                  <c:v>-134.28532076710098</c:v>
                </c:pt>
                <c:pt idx="42">
                  <c:v>-111.705066669084</c:v>
                </c:pt>
                <c:pt idx="43">
                  <c:v>-84.832961590468173</c:v>
                </c:pt>
                <c:pt idx="44">
                  <c:v>-54.701065275432484</c:v>
                </c:pt>
                <c:pt idx="45">
                  <c:v>-22.466378616428791</c:v>
                </c:pt>
                <c:pt idx="46">
                  <c:v>10.6312456989263</c:v>
                </c:pt>
                <c:pt idx="47">
                  <c:v>43.320367046793585</c:v>
                </c:pt>
                <c:pt idx="48">
                  <c:v>74.344615416292626</c:v>
                </c:pt>
                <c:pt idx="49">
                  <c:v>102.51162324111608</c:v>
                </c:pt>
                <c:pt idx="50">
                  <c:v>126.73905173117302</c:v>
                </c:pt>
                <c:pt idx="51">
                  <c:v>146.095657852806</c:v>
                </c:pt>
                <c:pt idx="52">
                  <c:v>159.83813227498101</c:v>
                </c:pt>
                <c:pt idx="53">
                  <c:v>167.43866362338494</c:v>
                </c:pt>
                <c:pt idx="54">
                  <c:v>168.60418050036594</c:v>
                </c:pt>
                <c:pt idx="55">
                  <c:v>163.290343949668</c:v>
                </c:pt>
                <c:pt idx="56">
                  <c:v>151.70148726491794</c:v>
                </c:pt>
                <c:pt idx="57">
                  <c:v>134.28231174317901</c:v>
                </c:pt>
                <c:pt idx="58">
                  <c:v>111.70289130195995</c:v>
                </c:pt>
                <c:pt idx="59">
                  <c:v>84.830760551631471</c:v>
                </c:pt>
                <c:pt idx="60">
                  <c:v>54.698575090786015</c:v>
                </c:pt>
                <c:pt idx="61">
                  <c:v>22.464241012575187</c:v>
                </c:pt>
                <c:pt idx="62">
                  <c:v>-10.633435877925404</c:v>
                </c:pt>
                <c:pt idx="63">
                  <c:v>-43.322386011190595</c:v>
                </c:pt>
                <c:pt idx="64">
                  <c:v>-74.346147561575805</c:v>
                </c:pt>
                <c:pt idx="65">
                  <c:v>-102.513766395606</c:v>
                </c:pt>
                <c:pt idx="66">
                  <c:v>-126.74179883345595</c:v>
                </c:pt>
                <c:pt idx="67">
                  <c:v>-146.09631904538105</c:v>
                </c:pt>
                <c:pt idx="68">
                  <c:v>-159.83757395828101</c:v>
                </c:pt>
                <c:pt idx="69">
                  <c:v>-167.43818566022199</c:v>
                </c:pt>
                <c:pt idx="70">
                  <c:v>-168.60388081809</c:v>
                </c:pt>
                <c:pt idx="71">
                  <c:v>-163.28975369787787</c:v>
                </c:pt>
                <c:pt idx="72">
                  <c:v>-151.700740216295</c:v>
                </c:pt>
                <c:pt idx="73">
                  <c:v>-134.28196827955998</c:v>
                </c:pt>
                <c:pt idx="74">
                  <c:v>-111.70271530789597</c:v>
                </c:pt>
                <c:pt idx="75">
                  <c:v>-84.830682424427579</c:v>
                </c:pt>
                <c:pt idx="76">
                  <c:v>-54.698666485994096</c:v>
                </c:pt>
                <c:pt idx="77">
                  <c:v>-22.464688241196388</c:v>
                </c:pt>
                <c:pt idx="78">
                  <c:v>10.6323962684767</c:v>
                </c:pt>
                <c:pt idx="79">
                  <c:v>43.321939703965299</c:v>
                </c:pt>
                <c:pt idx="80">
                  <c:v>74.346149858824376</c:v>
                </c:pt>
                <c:pt idx="81">
                  <c:v>102.51149991982902</c:v>
                </c:pt>
                <c:pt idx="82">
                  <c:v>126.73961912170402</c:v>
                </c:pt>
                <c:pt idx="83">
                  <c:v>146.09558976050693</c:v>
                </c:pt>
                <c:pt idx="84">
                  <c:v>159.83810237465801</c:v>
                </c:pt>
                <c:pt idx="85">
                  <c:v>167.438213576865</c:v>
                </c:pt>
                <c:pt idx="86">
                  <c:v>168.60371455247301</c:v>
                </c:pt>
                <c:pt idx="87">
                  <c:v>163.289899904294</c:v>
                </c:pt>
                <c:pt idx="88">
                  <c:v>151.700937716228</c:v>
                </c:pt>
                <c:pt idx="89">
                  <c:v>134.28208016916494</c:v>
                </c:pt>
                <c:pt idx="90">
                  <c:v>111.70271709299996</c:v>
                </c:pt>
                <c:pt idx="91">
                  <c:v>84.830670605666299</c:v>
                </c:pt>
                <c:pt idx="92">
                  <c:v>54.697933222558419</c:v>
                </c:pt>
                <c:pt idx="93">
                  <c:v>22.465097131409493</c:v>
                </c:pt>
                <c:pt idx="94">
                  <c:v>-10.630922530691098</c:v>
                </c:pt>
                <c:pt idx="95">
                  <c:v>-43.319801579987775</c:v>
                </c:pt>
                <c:pt idx="96">
                  <c:v>-74.344488998562383</c:v>
                </c:pt>
                <c:pt idx="97">
                  <c:v>-102.51091517762798</c:v>
                </c:pt>
                <c:pt idx="98">
                  <c:v>-126.73838849772196</c:v>
                </c:pt>
                <c:pt idx="99">
                  <c:v>-146.09564933325299</c:v>
                </c:pt>
                <c:pt idx="100">
                  <c:v>-159.83860811940605</c:v>
                </c:pt>
                <c:pt idx="101">
                  <c:v>-167.43893905544206</c:v>
                </c:pt>
                <c:pt idx="102">
                  <c:v>-168.60440833589305</c:v>
                </c:pt>
                <c:pt idx="103">
                  <c:v>-163.290501400653</c:v>
                </c:pt>
                <c:pt idx="104">
                  <c:v>-151.701313087946</c:v>
                </c:pt>
                <c:pt idx="105">
                  <c:v>-134.28239421814195</c:v>
                </c:pt>
                <c:pt idx="106">
                  <c:v>-111.70262793732</c:v>
                </c:pt>
                <c:pt idx="107">
                  <c:v>-84.830751363110082</c:v>
                </c:pt>
                <c:pt idx="108">
                  <c:v>-54.698436033185729</c:v>
                </c:pt>
                <c:pt idx="109">
                  <c:v>-22.464042346254793</c:v>
                </c:pt>
                <c:pt idx="110">
                  <c:v>10.633376263210797</c:v>
                </c:pt>
                <c:pt idx="111">
                  <c:v>43.322219291673001</c:v>
                </c:pt>
                <c:pt idx="112">
                  <c:v>74.346430717189136</c:v>
                </c:pt>
                <c:pt idx="113">
                  <c:v>102.51353950524704</c:v>
                </c:pt>
                <c:pt idx="114">
                  <c:v>126.74139314330102</c:v>
                </c:pt>
                <c:pt idx="115">
                  <c:v>146.09873983137001</c:v>
                </c:pt>
                <c:pt idx="116">
                  <c:v>159.841499298662</c:v>
                </c:pt>
                <c:pt idx="117">
                  <c:v>167.44136344118098</c:v>
                </c:pt>
                <c:pt idx="118">
                  <c:v>168.606549452302</c:v>
                </c:pt>
                <c:pt idx="119">
                  <c:v>163.29311537871195</c:v>
                </c:pt>
                <c:pt idx="120">
                  <c:v>151.70414464275498</c:v>
                </c:pt>
                <c:pt idx="121">
                  <c:v>134.284808045918</c:v>
                </c:pt>
                <c:pt idx="122">
                  <c:v>111.70455581970802</c:v>
                </c:pt>
                <c:pt idx="123">
                  <c:v>84.832452603545178</c:v>
                </c:pt>
                <c:pt idx="124">
                  <c:v>54.70055814203922</c:v>
                </c:pt>
                <c:pt idx="125">
                  <c:v>22.465873630565984</c:v>
                </c:pt>
                <c:pt idx="126">
                  <c:v>-10.631748348820699</c:v>
                </c:pt>
                <c:pt idx="127">
                  <c:v>-43.320867532844375</c:v>
                </c:pt>
                <c:pt idx="128">
                  <c:v>-74.345113761630628</c:v>
                </c:pt>
                <c:pt idx="129">
                  <c:v>-102.51211974276302</c:v>
                </c:pt>
                <c:pt idx="130">
                  <c:v>-126.73954644085202</c:v>
                </c:pt>
                <c:pt idx="131">
                  <c:v>-146.09615077871894</c:v>
                </c:pt>
                <c:pt idx="132">
                  <c:v>-159.83862342573406</c:v>
                </c:pt>
                <c:pt idx="133">
                  <c:v>-167.43915300753301</c:v>
                </c:pt>
                <c:pt idx="134">
                  <c:v>-168.606330623529</c:v>
                </c:pt>
                <c:pt idx="135">
                  <c:v>-163.29235741149606</c:v>
                </c:pt>
                <c:pt idx="136">
                  <c:v>-151.70349140565799</c:v>
                </c:pt>
                <c:pt idx="137">
                  <c:v>-134.28430600558605</c:v>
                </c:pt>
                <c:pt idx="138">
                  <c:v>-111.70487569974705</c:v>
                </c:pt>
                <c:pt idx="139">
                  <c:v>-84.832735105903836</c:v>
                </c:pt>
                <c:pt idx="140">
                  <c:v>-54.7005400171453</c:v>
                </c:pt>
                <c:pt idx="141">
                  <c:v>-22.466196484609792</c:v>
                </c:pt>
                <c:pt idx="142">
                  <c:v>10.631489632143802</c:v>
                </c:pt>
                <c:pt idx="143">
                  <c:v>43.320449116066484</c:v>
                </c:pt>
                <c:pt idx="144">
                  <c:v>74.344219852433582</c:v>
                </c:pt>
                <c:pt idx="145">
                  <c:v>102.51184804098</c:v>
                </c:pt>
                <c:pt idx="146">
                  <c:v>126.73989001522401</c:v>
                </c:pt>
                <c:pt idx="147">
                  <c:v>146.094419701959</c:v>
                </c:pt>
                <c:pt idx="148">
                  <c:v>159.83568402993194</c:v>
                </c:pt>
                <c:pt idx="149">
                  <c:v>167.43630510655294</c:v>
                </c:pt>
                <c:pt idx="150">
                  <c:v>168.60200958939299</c:v>
                </c:pt>
                <c:pt idx="151">
                  <c:v>163.28789174718699</c:v>
                </c:pt>
                <c:pt idx="152">
                  <c:v>151.698887499054</c:v>
                </c:pt>
                <c:pt idx="153">
                  <c:v>134.28012475033501</c:v>
                </c:pt>
                <c:pt idx="154">
                  <c:v>111.70088092115202</c:v>
                </c:pt>
                <c:pt idx="155">
                  <c:v>84.82885713468103</c:v>
                </c:pt>
                <c:pt idx="156">
                  <c:v>54.69685024797522</c:v>
                </c:pt>
                <c:pt idx="157">
                  <c:v>22.462881009945502</c:v>
                </c:pt>
                <c:pt idx="158">
                  <c:v>-10.634194538014604</c:v>
                </c:pt>
                <c:pt idx="159">
                  <c:v>-43.323729059550395</c:v>
                </c:pt>
                <c:pt idx="160">
                  <c:v>-74.347930341104799</c:v>
                </c:pt>
                <c:pt idx="161">
                  <c:v>-4632.0827475218202</c:v>
                </c:pt>
                <c:pt idx="162">
                  <c:v>-7215.0124666404818</c:v>
                </c:pt>
                <c:pt idx="163">
                  <c:v>-8672.4925023282103</c:v>
                </c:pt>
                <c:pt idx="164">
                  <c:v>-9355.2751823226208</c:v>
                </c:pt>
                <c:pt idx="165">
                  <c:v>-9449.348034096929</c:v>
                </c:pt>
                <c:pt idx="166">
                  <c:v>-9061.6833467303732</c:v>
                </c:pt>
                <c:pt idx="167">
                  <c:v>-8264.9215338617669</c:v>
                </c:pt>
                <c:pt idx="168">
                  <c:v>-7119.7266164373723</c:v>
                </c:pt>
                <c:pt idx="169">
                  <c:v>-5685.7249641774433</c:v>
                </c:pt>
                <c:pt idx="170">
                  <c:v>-4026.2066905867391</c:v>
                </c:pt>
                <c:pt idx="171">
                  <c:v>-2209.1708454278082</c:v>
                </c:pt>
                <c:pt idx="172">
                  <c:v>-306.64216200667101</c:v>
                </c:pt>
                <c:pt idx="173">
                  <c:v>1607.0695049316801</c:v>
                </c:pt>
                <c:pt idx="174">
                  <c:v>3457.6329073950901</c:v>
                </c:pt>
                <c:pt idx="175">
                  <c:v>5174.1100066589734</c:v>
                </c:pt>
                <c:pt idx="176">
                  <c:v>6690.1624432058334</c:v>
                </c:pt>
                <c:pt idx="177">
                  <c:v>7947.4026125620003</c:v>
                </c:pt>
                <c:pt idx="178">
                  <c:v>8897.4139672906003</c:v>
                </c:pt>
                <c:pt idx="179">
                  <c:v>9503.7371377721101</c:v>
                </c:pt>
                <c:pt idx="180">
                  <c:v>9743.0493258914503</c:v>
                </c:pt>
                <c:pt idx="181">
                  <c:v>9606.1536458463106</c:v>
                </c:pt>
                <c:pt idx="182">
                  <c:v>9098.3113091814466</c:v>
                </c:pt>
                <c:pt idx="183">
                  <c:v>8239.0457546341404</c:v>
                </c:pt>
                <c:pt idx="184">
                  <c:v>7061.391392441461</c:v>
                </c:pt>
                <c:pt idx="185">
                  <c:v>5610.6423958548012</c:v>
                </c:pt>
                <c:pt idx="186">
                  <c:v>3942.3843403812302</c:v>
                </c:pt>
                <c:pt idx="187">
                  <c:v>2121.01487230061</c:v>
                </c:pt>
                <c:pt idx="188">
                  <c:v>216.179257838589</c:v>
                </c:pt>
                <c:pt idx="189">
                  <c:v>-1698.70682920339</c:v>
                </c:pt>
                <c:pt idx="190">
                  <c:v>-3550.0727412787701</c:v>
                </c:pt>
                <c:pt idx="191">
                  <c:v>-5266.7166753639121</c:v>
                </c:pt>
                <c:pt idx="192">
                  <c:v>-6782.7199177605598</c:v>
                </c:pt>
                <c:pt idx="193">
                  <c:v>-8039.8385726488495</c:v>
                </c:pt>
                <c:pt idx="194">
                  <c:v>-8989.7360080942308</c:v>
                </c:pt>
                <c:pt idx="195">
                  <c:v>-9595.9033536606148</c:v>
                </c:pt>
                <c:pt idx="196">
                  <c:v>-9835.0490044862363</c:v>
                </c:pt>
                <c:pt idx="197">
                  <c:v>-9697.9940636727806</c:v>
                </c:pt>
                <c:pt idx="198">
                  <c:v>-9189.9729873945471</c:v>
                </c:pt>
                <c:pt idx="199">
                  <c:v>-8330.5147601803637</c:v>
                </c:pt>
                <c:pt idx="200">
                  <c:v>-7152.8346800469599</c:v>
                </c:pt>
                <c:pt idx="201">
                  <c:v>-5701.9794613050599</c:v>
                </c:pt>
                <c:pt idx="202">
                  <c:v>-4033.5394890852199</c:v>
                </c:pt>
                <c:pt idx="203">
                  <c:v>-2211.7087954796389</c:v>
                </c:pt>
                <c:pt idx="204">
                  <c:v>-306.86300943829087</c:v>
                </c:pt>
                <c:pt idx="205">
                  <c:v>1608.11854757622</c:v>
                </c:pt>
                <c:pt idx="206">
                  <c:v>3459.5977287461301</c:v>
                </c:pt>
                <c:pt idx="207">
                  <c:v>5176.4028782721698</c:v>
                </c:pt>
                <c:pt idx="208">
                  <c:v>6692.5701221968502</c:v>
                </c:pt>
                <c:pt idx="209">
                  <c:v>7949.8415221394716</c:v>
                </c:pt>
                <c:pt idx="210">
                  <c:v>8899.8890430505162</c:v>
                </c:pt>
                <c:pt idx="211">
                  <c:v>9506.2186730772064</c:v>
                </c:pt>
                <c:pt idx="212">
                  <c:v>9745.5439343921807</c:v>
                </c:pt>
                <c:pt idx="213">
                  <c:v>9608.6509012062161</c:v>
                </c:pt>
                <c:pt idx="214">
                  <c:v>9100.8106376376454</c:v>
                </c:pt>
                <c:pt idx="215">
                  <c:v>8241.5233191835268</c:v>
                </c:pt>
                <c:pt idx="216">
                  <c:v>7063.8206741049435</c:v>
                </c:pt>
                <c:pt idx="217">
                  <c:v>5613.0568172305084</c:v>
                </c:pt>
                <c:pt idx="218">
                  <c:v>3944.8056284218092</c:v>
                </c:pt>
                <c:pt idx="219">
                  <c:v>2123.2975066194708</c:v>
                </c:pt>
                <c:pt idx="220">
                  <c:v>218.512903700637</c:v>
                </c:pt>
                <c:pt idx="221">
                  <c:v>-1696.3311632442901</c:v>
                </c:pt>
                <c:pt idx="222">
                  <c:v>-3547.6343730769709</c:v>
                </c:pt>
                <c:pt idx="223">
                  <c:v>-5264.2446036934916</c:v>
                </c:pt>
                <c:pt idx="224">
                  <c:v>-6780.2497157168282</c:v>
                </c:pt>
                <c:pt idx="225">
                  <c:v>-8037.4054108263881</c:v>
                </c:pt>
                <c:pt idx="226">
                  <c:v>-8987.266268919564</c:v>
                </c:pt>
                <c:pt idx="227">
                  <c:v>-9593.4677849332147</c:v>
                </c:pt>
                <c:pt idx="228">
                  <c:v>-9832.6231894719203</c:v>
                </c:pt>
                <c:pt idx="229">
                  <c:v>-9695.5977039674453</c:v>
                </c:pt>
                <c:pt idx="230">
                  <c:v>-9187.6090753165136</c:v>
                </c:pt>
                <c:pt idx="231">
                  <c:v>-8328.1809177393006</c:v>
                </c:pt>
                <c:pt idx="232">
                  <c:v>-7150.3401402037816</c:v>
                </c:pt>
                <c:pt idx="233">
                  <c:v>-5699.3563877454499</c:v>
                </c:pt>
                <c:pt idx="234">
                  <c:v>-4030.9988233812601</c:v>
                </c:pt>
                <c:pt idx="235">
                  <c:v>-2209.3604855388098</c:v>
                </c:pt>
                <c:pt idx="236">
                  <c:v>-304.45299917601602</c:v>
                </c:pt>
                <c:pt idx="237">
                  <c:v>1610.5067044328</c:v>
                </c:pt>
                <c:pt idx="238">
                  <c:v>3461.9294251732199</c:v>
                </c:pt>
                <c:pt idx="239">
                  <c:v>5178.7552046592837</c:v>
                </c:pt>
                <c:pt idx="240">
                  <c:v>6694.9440315783904</c:v>
                </c:pt>
                <c:pt idx="241">
                  <c:v>7952.1217237443516</c:v>
                </c:pt>
                <c:pt idx="242">
                  <c:v>8902.2513120779404</c:v>
                </c:pt>
                <c:pt idx="243">
                  <c:v>9508.5982844475348</c:v>
                </c:pt>
                <c:pt idx="244">
                  <c:v>9747.9112265253207</c:v>
                </c:pt>
                <c:pt idx="245">
                  <c:v>9611.0026415508837</c:v>
                </c:pt>
                <c:pt idx="246">
                  <c:v>9103.142471774785</c:v>
                </c:pt>
                <c:pt idx="247">
                  <c:v>8243.8494373595931</c:v>
                </c:pt>
                <c:pt idx="248">
                  <c:v>7066.1567213527524</c:v>
                </c:pt>
                <c:pt idx="249">
                  <c:v>5615.33796895453</c:v>
                </c:pt>
                <c:pt idx="250">
                  <c:v>3947.1653128980411</c:v>
                </c:pt>
                <c:pt idx="251">
                  <c:v>2125.6357917820201</c:v>
                </c:pt>
                <c:pt idx="252">
                  <c:v>220.8514439565391</c:v>
                </c:pt>
                <c:pt idx="253">
                  <c:v>-1694.12860301921</c:v>
                </c:pt>
                <c:pt idx="254">
                  <c:v>-3545.1482901098889</c:v>
                </c:pt>
                <c:pt idx="255">
                  <c:v>-5261.7893262487196</c:v>
                </c:pt>
                <c:pt idx="256">
                  <c:v>-6777.8542507932516</c:v>
                </c:pt>
                <c:pt idx="257">
                  <c:v>-8035.0282956786914</c:v>
                </c:pt>
                <c:pt idx="258">
                  <c:v>-8984.932448322088</c:v>
                </c:pt>
                <c:pt idx="259">
                  <c:v>-9591.1276411083109</c:v>
                </c:pt>
                <c:pt idx="260">
                  <c:v>-9830.3012382101697</c:v>
                </c:pt>
                <c:pt idx="261">
                  <c:v>-9693.261634364786</c:v>
                </c:pt>
                <c:pt idx="262">
                  <c:v>-9185.272412884553</c:v>
                </c:pt>
                <c:pt idx="263">
                  <c:v>-8325.8586927676133</c:v>
                </c:pt>
                <c:pt idx="264">
                  <c:v>-7148.0556571726902</c:v>
                </c:pt>
                <c:pt idx="265">
                  <c:v>-5697.1575721896315</c:v>
                </c:pt>
                <c:pt idx="266">
                  <c:v>-4028.7510169259308</c:v>
                </c:pt>
                <c:pt idx="267">
                  <c:v>-2207.2337381132002</c:v>
                </c:pt>
                <c:pt idx="268">
                  <c:v>-302.25238171517486</c:v>
                </c:pt>
                <c:pt idx="269">
                  <c:v>1612.7802139353598</c:v>
                </c:pt>
                <c:pt idx="270">
                  <c:v>3464.2952077827799</c:v>
                </c:pt>
                <c:pt idx="271">
                  <c:v>5181.0892193854916</c:v>
                </c:pt>
                <c:pt idx="272">
                  <c:v>6697.2409904710312</c:v>
                </c:pt>
                <c:pt idx="273">
                  <c:v>7954.5075865416802</c:v>
                </c:pt>
                <c:pt idx="274">
                  <c:v>8904.5523851018606</c:v>
                </c:pt>
                <c:pt idx="275">
                  <c:v>9510.8666757605934</c:v>
                </c:pt>
                <c:pt idx="276">
                  <c:v>9750.1589342791031</c:v>
                </c:pt>
                <c:pt idx="277">
                  <c:v>9613.2503091269591</c:v>
                </c:pt>
                <c:pt idx="278">
                  <c:v>9105.3752312184351</c:v>
                </c:pt>
                <c:pt idx="279">
                  <c:v>8246.0627194247863</c:v>
                </c:pt>
                <c:pt idx="280">
                  <c:v>7068.5280816795021</c:v>
                </c:pt>
                <c:pt idx="281">
                  <c:v>5617.8180386577733</c:v>
                </c:pt>
                <c:pt idx="282">
                  <c:v>3949.5229788165998</c:v>
                </c:pt>
                <c:pt idx="283">
                  <c:v>2127.8369361601308</c:v>
                </c:pt>
                <c:pt idx="284">
                  <c:v>223.13554100332198</c:v>
                </c:pt>
                <c:pt idx="285">
                  <c:v>-1691.70188440281</c:v>
                </c:pt>
                <c:pt idx="286">
                  <c:v>-3543.037192560681</c:v>
                </c:pt>
                <c:pt idx="287">
                  <c:v>-5259.6987270934014</c:v>
                </c:pt>
                <c:pt idx="288">
                  <c:v>-6775.7224949404499</c:v>
                </c:pt>
                <c:pt idx="289">
                  <c:v>-8032.8507837301295</c:v>
                </c:pt>
                <c:pt idx="290">
                  <c:v>-8982.7555242162871</c:v>
                </c:pt>
                <c:pt idx="291">
                  <c:v>-9588.9425986381302</c:v>
                </c:pt>
                <c:pt idx="292">
                  <c:v>-9828.1255258881665</c:v>
                </c:pt>
                <c:pt idx="293">
                  <c:v>-9691.0904500188244</c:v>
                </c:pt>
                <c:pt idx="294">
                  <c:v>-9183.1084002030802</c:v>
                </c:pt>
                <c:pt idx="295">
                  <c:v>-8323.6795763066239</c:v>
                </c:pt>
                <c:pt idx="296">
                  <c:v>-7145.8355126469896</c:v>
                </c:pt>
                <c:pt idx="297">
                  <c:v>-5694.9306671401782</c:v>
                </c:pt>
                <c:pt idx="298">
                  <c:v>-4026.5386665342207</c:v>
                </c:pt>
                <c:pt idx="299">
                  <c:v>-2204.8899594923801</c:v>
                </c:pt>
                <c:pt idx="300">
                  <c:v>-299.96503867190586</c:v>
                </c:pt>
                <c:pt idx="301">
                  <c:v>1615.0190883396099</c:v>
                </c:pt>
                <c:pt idx="302">
                  <c:v>3466.4621037959901</c:v>
                </c:pt>
                <c:pt idx="303">
                  <c:v>5183.2118877087196</c:v>
                </c:pt>
                <c:pt idx="304">
                  <c:v>6699.3563084361504</c:v>
                </c:pt>
                <c:pt idx="305">
                  <c:v>7956.6510546984118</c:v>
                </c:pt>
                <c:pt idx="306">
                  <c:v>8906.6507129197707</c:v>
                </c:pt>
                <c:pt idx="307">
                  <c:v>9512.9907814264898</c:v>
                </c:pt>
                <c:pt idx="308">
                  <c:v>9752.2844907590843</c:v>
                </c:pt>
                <c:pt idx="309">
                  <c:v>9615.3970625270067</c:v>
                </c:pt>
                <c:pt idx="310">
                  <c:v>9107.5462439248004</c:v>
                </c:pt>
                <c:pt idx="311">
                  <c:v>8248.255649542376</c:v>
                </c:pt>
                <c:pt idx="312">
                  <c:v>7070.5521887542418</c:v>
                </c:pt>
                <c:pt idx="313">
                  <c:v>5619.7055070195502</c:v>
                </c:pt>
                <c:pt idx="314">
                  <c:v>3951.4847677911198</c:v>
                </c:pt>
                <c:pt idx="315">
                  <c:v>2129.9830099331202</c:v>
                </c:pt>
                <c:pt idx="316">
                  <c:v>225.21185884651999</c:v>
                </c:pt>
                <c:pt idx="317">
                  <c:v>-1689.6117537537004</c:v>
                </c:pt>
                <c:pt idx="318">
                  <c:v>-3540.8986273129099</c:v>
                </c:pt>
                <c:pt idx="319">
                  <c:v>-5257.5888030045498</c:v>
                </c:pt>
                <c:pt idx="320">
                  <c:v>-6773.6422691252037</c:v>
                </c:pt>
              </c:numCache>
            </c:numRef>
          </c:val>
        </c:ser>
        <c:ser>
          <c:idx val="2"/>
          <c:order val="2"/>
          <c:tx>
            <c:v>phase c</c:v>
          </c:tx>
          <c:marker>
            <c:symbol val="none"/>
          </c:marker>
          <c:val>
            <c:numRef>
              <c:f>Sheet1!$C$1:$C$321</c:f>
              <c:numCache>
                <c:formatCode>General</c:formatCode>
                <c:ptCount val="321"/>
                <c:pt idx="0">
                  <c:v>168.563031631413</c:v>
                </c:pt>
                <c:pt idx="1">
                  <c:v>167.56356470282088</c:v>
                </c:pt>
                <c:pt idx="2">
                  <c:v>160.123829074621</c:v>
                </c:pt>
                <c:pt idx="3">
                  <c:v>146.53135994353701</c:v>
                </c:pt>
                <c:pt idx="4">
                  <c:v>127.30784022158301</c:v>
                </c:pt>
                <c:pt idx="5">
                  <c:v>103.192294216897</c:v>
                </c:pt>
                <c:pt idx="6">
                  <c:v>75.111513898970131</c:v>
                </c:pt>
                <c:pt idx="7">
                  <c:v>44.144842100941496</c:v>
                </c:pt>
                <c:pt idx="8">
                  <c:v>11.4822967646798</c:v>
                </c:pt>
                <c:pt idx="9">
                  <c:v>-21.620801286257301</c:v>
                </c:pt>
                <c:pt idx="10">
                  <c:v>-53.892209828970117</c:v>
                </c:pt>
                <c:pt idx="11">
                  <c:v>-84.091476304310703</c:v>
                </c:pt>
                <c:pt idx="12">
                  <c:v>-111.059694926514</c:v>
                </c:pt>
                <c:pt idx="13">
                  <c:v>-133.75610107329101</c:v>
                </c:pt>
                <c:pt idx="14">
                  <c:v>-151.311822897317</c:v>
                </c:pt>
                <c:pt idx="15">
                  <c:v>-163.05340069835694</c:v>
                </c:pt>
                <c:pt idx="16">
                  <c:v>-168.52968366871394</c:v>
                </c:pt>
                <c:pt idx="17">
                  <c:v>-167.527514942018</c:v>
                </c:pt>
                <c:pt idx="18">
                  <c:v>-160.087043604607</c:v>
                </c:pt>
                <c:pt idx="19">
                  <c:v>-146.49391800970599</c:v>
                </c:pt>
                <c:pt idx="20">
                  <c:v>-127.270321751577</c:v>
                </c:pt>
                <c:pt idx="21">
                  <c:v>-103.154931265369</c:v>
                </c:pt>
                <c:pt idx="22">
                  <c:v>-75.074521314963178</c:v>
                </c:pt>
                <c:pt idx="23">
                  <c:v>-44.108356429440001</c:v>
                </c:pt>
                <c:pt idx="24">
                  <c:v>-11.446482156634502</c:v>
                </c:pt>
                <c:pt idx="25">
                  <c:v>21.655626960562088</c:v>
                </c:pt>
                <c:pt idx="26">
                  <c:v>53.927777577770186</c:v>
                </c:pt>
                <c:pt idx="27">
                  <c:v>84.127443798010006</c:v>
                </c:pt>
                <c:pt idx="28">
                  <c:v>111.095212900793</c:v>
                </c:pt>
                <c:pt idx="29">
                  <c:v>133.79470791105194</c:v>
                </c:pt>
                <c:pt idx="30">
                  <c:v>151.35230241435306</c:v>
                </c:pt>
                <c:pt idx="31">
                  <c:v>163.09453402321896</c:v>
                </c:pt>
                <c:pt idx="32">
                  <c:v>168.57006106211094</c:v>
                </c:pt>
                <c:pt idx="33">
                  <c:v>167.56822568101001</c:v>
                </c:pt>
                <c:pt idx="34">
                  <c:v>160.12774640317505</c:v>
                </c:pt>
                <c:pt idx="35">
                  <c:v>146.53439510757798</c:v>
                </c:pt>
                <c:pt idx="36">
                  <c:v>127.310474946098</c:v>
                </c:pt>
                <c:pt idx="37">
                  <c:v>103.194775615962</c:v>
                </c:pt>
                <c:pt idx="38">
                  <c:v>75.113540988433783</c:v>
                </c:pt>
                <c:pt idx="39">
                  <c:v>44.1476569103881</c:v>
                </c:pt>
                <c:pt idx="40">
                  <c:v>11.484190823438899</c:v>
                </c:pt>
                <c:pt idx="41">
                  <c:v>-21.616706672720184</c:v>
                </c:pt>
                <c:pt idx="42">
                  <c:v>-53.888417896887702</c:v>
                </c:pt>
                <c:pt idx="43">
                  <c:v>-84.087407434589963</c:v>
                </c:pt>
                <c:pt idx="44">
                  <c:v>-111.05634446193802</c:v>
                </c:pt>
                <c:pt idx="45">
                  <c:v>-133.75556943883694</c:v>
                </c:pt>
                <c:pt idx="46">
                  <c:v>-151.314023311976</c:v>
                </c:pt>
                <c:pt idx="47">
                  <c:v>-163.05691082778907</c:v>
                </c:pt>
                <c:pt idx="48">
                  <c:v>-168.53277848205406</c:v>
                </c:pt>
                <c:pt idx="49">
                  <c:v>-167.53114970292106</c:v>
                </c:pt>
                <c:pt idx="50">
                  <c:v>-160.09073764628906</c:v>
                </c:pt>
                <c:pt idx="51">
                  <c:v>-146.49733891998707</c:v>
                </c:pt>
                <c:pt idx="52">
                  <c:v>-127.27328634849501</c:v>
                </c:pt>
                <c:pt idx="53">
                  <c:v>-103.15784850985895</c:v>
                </c:pt>
                <c:pt idx="54">
                  <c:v>-75.077406319436747</c:v>
                </c:pt>
                <c:pt idx="55">
                  <c:v>-44.111128622433803</c:v>
                </c:pt>
                <c:pt idx="56">
                  <c:v>-11.448770382248298</c:v>
                </c:pt>
                <c:pt idx="57">
                  <c:v>21.653956760665906</c:v>
                </c:pt>
                <c:pt idx="58">
                  <c:v>53.925264981803899</c:v>
                </c:pt>
                <c:pt idx="59">
                  <c:v>84.125007335791523</c:v>
                </c:pt>
                <c:pt idx="60">
                  <c:v>111.09256551577498</c:v>
                </c:pt>
                <c:pt idx="61">
                  <c:v>133.79173166486689</c:v>
                </c:pt>
                <c:pt idx="62">
                  <c:v>151.34999614344699</c:v>
                </c:pt>
                <c:pt idx="63">
                  <c:v>163.09241334760611</c:v>
                </c:pt>
                <c:pt idx="64">
                  <c:v>168.567549994274</c:v>
                </c:pt>
                <c:pt idx="65">
                  <c:v>167.56566764768201</c:v>
                </c:pt>
                <c:pt idx="66">
                  <c:v>160.125407799611</c:v>
                </c:pt>
                <c:pt idx="67">
                  <c:v>146.53101642270406</c:v>
                </c:pt>
                <c:pt idx="68">
                  <c:v>127.30605968372799</c:v>
                </c:pt>
                <c:pt idx="69">
                  <c:v>103.190491651502</c:v>
                </c:pt>
                <c:pt idx="70">
                  <c:v>75.109840830294544</c:v>
                </c:pt>
                <c:pt idx="71">
                  <c:v>44.143429829290085</c:v>
                </c:pt>
                <c:pt idx="72">
                  <c:v>11.4810875202937</c:v>
                </c:pt>
                <c:pt idx="73">
                  <c:v>-21.622018648098706</c:v>
                </c:pt>
                <c:pt idx="74">
                  <c:v>-53.893676962336095</c:v>
                </c:pt>
                <c:pt idx="75">
                  <c:v>-84.09354484756598</c:v>
                </c:pt>
                <c:pt idx="76">
                  <c:v>-111.06106153803202</c:v>
                </c:pt>
                <c:pt idx="77">
                  <c:v>-133.75986085787699</c:v>
                </c:pt>
                <c:pt idx="78">
                  <c:v>-151.31744691200211</c:v>
                </c:pt>
                <c:pt idx="79">
                  <c:v>-163.06031037659406</c:v>
                </c:pt>
                <c:pt idx="80">
                  <c:v>-168.53629606369506</c:v>
                </c:pt>
                <c:pt idx="81">
                  <c:v>-167.53318956136792</c:v>
                </c:pt>
                <c:pt idx="82">
                  <c:v>-160.09298239953901</c:v>
                </c:pt>
                <c:pt idx="83">
                  <c:v>-146.49903403538499</c:v>
                </c:pt>
                <c:pt idx="84">
                  <c:v>-127.27524287824997</c:v>
                </c:pt>
                <c:pt idx="85">
                  <c:v>-103.15977052651995</c:v>
                </c:pt>
                <c:pt idx="86">
                  <c:v>-75.079240932607988</c:v>
                </c:pt>
                <c:pt idx="87">
                  <c:v>-44.112815720859729</c:v>
                </c:pt>
                <c:pt idx="88">
                  <c:v>-11.45049620795591</c:v>
                </c:pt>
                <c:pt idx="89">
                  <c:v>21.652434627701894</c:v>
                </c:pt>
                <c:pt idx="90">
                  <c:v>53.923669818756096</c:v>
                </c:pt>
                <c:pt idx="91">
                  <c:v>84.122763904854239</c:v>
                </c:pt>
                <c:pt idx="92">
                  <c:v>111.09080995444802</c:v>
                </c:pt>
                <c:pt idx="93">
                  <c:v>133.78704554466199</c:v>
                </c:pt>
                <c:pt idx="94">
                  <c:v>151.34259756806401</c:v>
                </c:pt>
                <c:pt idx="95">
                  <c:v>163.08400641708911</c:v>
                </c:pt>
                <c:pt idx="96">
                  <c:v>168.5601211016</c:v>
                </c:pt>
                <c:pt idx="97">
                  <c:v>167.55778511629501</c:v>
                </c:pt>
                <c:pt idx="98">
                  <c:v>160.11714735860707</c:v>
                </c:pt>
                <c:pt idx="99">
                  <c:v>146.52385617851198</c:v>
                </c:pt>
                <c:pt idx="100">
                  <c:v>127.300095144545</c:v>
                </c:pt>
                <c:pt idx="101">
                  <c:v>103.18454072369801</c:v>
                </c:pt>
                <c:pt idx="102">
                  <c:v>75.103967669549803</c:v>
                </c:pt>
                <c:pt idx="103">
                  <c:v>44.137640506682679</c:v>
                </c:pt>
                <c:pt idx="104">
                  <c:v>11.475604762136204</c:v>
                </c:pt>
                <c:pt idx="105">
                  <c:v>-21.626665278125788</c:v>
                </c:pt>
                <c:pt idx="106">
                  <c:v>-53.898975604059416</c:v>
                </c:pt>
                <c:pt idx="107">
                  <c:v>-84.098495945542993</c:v>
                </c:pt>
                <c:pt idx="108">
                  <c:v>-111.06639293767397</c:v>
                </c:pt>
                <c:pt idx="109">
                  <c:v>-133.76604623325099</c:v>
                </c:pt>
                <c:pt idx="110">
                  <c:v>-151.323799206671</c:v>
                </c:pt>
                <c:pt idx="111">
                  <c:v>-163.06618825430499</c:v>
                </c:pt>
                <c:pt idx="112">
                  <c:v>-168.54187187141099</c:v>
                </c:pt>
                <c:pt idx="113">
                  <c:v>-167.54019257763005</c:v>
                </c:pt>
                <c:pt idx="114">
                  <c:v>-160.09986861422999</c:v>
                </c:pt>
                <c:pt idx="115">
                  <c:v>-146.506671853131</c:v>
                </c:pt>
                <c:pt idx="116">
                  <c:v>-127.28290545018098</c:v>
                </c:pt>
                <c:pt idx="117">
                  <c:v>-103.16735910647297</c:v>
                </c:pt>
                <c:pt idx="118">
                  <c:v>-75.086276711567081</c:v>
                </c:pt>
                <c:pt idx="119">
                  <c:v>-44.120544185634998</c:v>
                </c:pt>
                <c:pt idx="120">
                  <c:v>-11.457228781267498</c:v>
                </c:pt>
                <c:pt idx="121">
                  <c:v>21.643518769613706</c:v>
                </c:pt>
                <c:pt idx="122">
                  <c:v>53.915080810817898</c:v>
                </c:pt>
                <c:pt idx="123">
                  <c:v>84.113921915200194</c:v>
                </c:pt>
                <c:pt idx="124">
                  <c:v>111.08271125467496</c:v>
                </c:pt>
                <c:pt idx="125">
                  <c:v>133.781788289464</c:v>
                </c:pt>
                <c:pt idx="126">
                  <c:v>151.34009502375693</c:v>
                </c:pt>
                <c:pt idx="127">
                  <c:v>163.0828366800861</c:v>
                </c:pt>
                <c:pt idx="128">
                  <c:v>168.55855923166598</c:v>
                </c:pt>
                <c:pt idx="129">
                  <c:v>167.55678648505105</c:v>
                </c:pt>
                <c:pt idx="130">
                  <c:v>160.11623115063205</c:v>
                </c:pt>
                <c:pt idx="131">
                  <c:v>146.52268986667306</c:v>
                </c:pt>
                <c:pt idx="132">
                  <c:v>127.298495453819</c:v>
                </c:pt>
                <c:pt idx="133">
                  <c:v>103.18291648654898</c:v>
                </c:pt>
                <c:pt idx="134">
                  <c:v>75.102432402219549</c:v>
                </c:pt>
                <c:pt idx="135">
                  <c:v>44.135786852617095</c:v>
                </c:pt>
                <c:pt idx="136">
                  <c:v>11.4732906620455</c:v>
                </c:pt>
                <c:pt idx="137">
                  <c:v>-21.629574260601199</c:v>
                </c:pt>
                <c:pt idx="138">
                  <c:v>-53.901019403666666</c:v>
                </c:pt>
                <c:pt idx="139">
                  <c:v>-84.100898016501219</c:v>
                </c:pt>
                <c:pt idx="140">
                  <c:v>-111.06859089485397</c:v>
                </c:pt>
                <c:pt idx="141">
                  <c:v>-133.76789105463504</c:v>
                </c:pt>
                <c:pt idx="142">
                  <c:v>-151.32628882072706</c:v>
                </c:pt>
                <c:pt idx="143">
                  <c:v>-163.06883911317101</c:v>
                </c:pt>
                <c:pt idx="144">
                  <c:v>-168.544108159492</c:v>
                </c:pt>
                <c:pt idx="145">
                  <c:v>-167.54235795207308</c:v>
                </c:pt>
                <c:pt idx="146">
                  <c:v>-160.10222955376801</c:v>
                </c:pt>
                <c:pt idx="147">
                  <c:v>-146.50796906995598</c:v>
                </c:pt>
                <c:pt idx="148">
                  <c:v>-127.283142554907</c:v>
                </c:pt>
                <c:pt idx="149">
                  <c:v>-103.16770411487001</c:v>
                </c:pt>
                <c:pt idx="150">
                  <c:v>-75.087182222558639</c:v>
                </c:pt>
                <c:pt idx="151">
                  <c:v>-44.120899499718085</c:v>
                </c:pt>
                <c:pt idx="152">
                  <c:v>-11.458684825647504</c:v>
                </c:pt>
                <c:pt idx="153">
                  <c:v>21.644294349250508</c:v>
                </c:pt>
                <c:pt idx="154">
                  <c:v>53.9158263085356</c:v>
                </c:pt>
                <c:pt idx="155">
                  <c:v>84.115568474326082</c:v>
                </c:pt>
                <c:pt idx="156">
                  <c:v>111.082960077892</c:v>
                </c:pt>
                <c:pt idx="157">
                  <c:v>133.781634940088</c:v>
                </c:pt>
                <c:pt idx="158">
                  <c:v>151.33909716286098</c:v>
                </c:pt>
                <c:pt idx="159">
                  <c:v>163.08183742178801</c:v>
                </c:pt>
                <c:pt idx="160">
                  <c:v>168.557700520124</c:v>
                </c:pt>
                <c:pt idx="161">
                  <c:v>4080.4780770494408</c:v>
                </c:pt>
                <c:pt idx="162">
                  <c:v>5391.3130071993901</c:v>
                </c:pt>
                <c:pt idx="163">
                  <c:v>5305.9545122795798</c:v>
                </c:pt>
                <c:pt idx="164">
                  <c:v>4395.6804711508621</c:v>
                </c:pt>
                <c:pt idx="165">
                  <c:v>2991.851679945551</c:v>
                </c:pt>
                <c:pt idx="166">
                  <c:v>1302.8119414968999</c:v>
                </c:pt>
                <c:pt idx="167">
                  <c:v>-525.8516814149466</c:v>
                </c:pt>
                <c:pt idx="168">
                  <c:v>-2381.9162679974602</c:v>
                </c:pt>
                <c:pt idx="169">
                  <c:v>-4172.2398482062381</c:v>
                </c:pt>
                <c:pt idx="170">
                  <c:v>-5816.5810958326783</c:v>
                </c:pt>
                <c:pt idx="171">
                  <c:v>-7245.8326156522317</c:v>
                </c:pt>
                <c:pt idx="172">
                  <c:v>-8401.9616858372665</c:v>
                </c:pt>
                <c:pt idx="173">
                  <c:v>-9238.9179785309807</c:v>
                </c:pt>
                <c:pt idx="174">
                  <c:v>-9723.6598511450902</c:v>
                </c:pt>
                <c:pt idx="175">
                  <c:v>-9837.2439579613128</c:v>
                </c:pt>
                <c:pt idx="176">
                  <c:v>-9575.0049327520301</c:v>
                </c:pt>
                <c:pt idx="177">
                  <c:v>-8946.8629941292947</c:v>
                </c:pt>
                <c:pt idx="178">
                  <c:v>-7976.9310472217385</c:v>
                </c:pt>
                <c:pt idx="179">
                  <c:v>-6702.4148986387891</c:v>
                </c:pt>
                <c:pt idx="180">
                  <c:v>-5172.2894716562114</c:v>
                </c:pt>
                <c:pt idx="181">
                  <c:v>-3445.3590861074008</c:v>
                </c:pt>
                <c:pt idx="182">
                  <c:v>-1587.9514431785899</c:v>
                </c:pt>
                <c:pt idx="183">
                  <c:v>328.53495779853387</c:v>
                </c:pt>
                <c:pt idx="184">
                  <c:v>2230.444269715289</c:v>
                </c:pt>
                <c:pt idx="185">
                  <c:v>4044.666821085209</c:v>
                </c:pt>
                <c:pt idx="186">
                  <c:v>5701.6642776815033</c:v>
                </c:pt>
                <c:pt idx="187">
                  <c:v>7137.5004204142615</c:v>
                </c:pt>
                <c:pt idx="188">
                  <c:v>8297.2596494186691</c:v>
                </c:pt>
                <c:pt idx="189">
                  <c:v>9136.2158584380104</c:v>
                </c:pt>
                <c:pt idx="190">
                  <c:v>9622.1392991358734</c:v>
                </c:pt>
                <c:pt idx="191">
                  <c:v>9736.3672372718265</c:v>
                </c:pt>
                <c:pt idx="192">
                  <c:v>9474.5200442857695</c:v>
                </c:pt>
                <c:pt idx="193">
                  <c:v>8846.6700043258406</c:v>
                </c:pt>
                <c:pt idx="194">
                  <c:v>7876.95053838481</c:v>
                </c:pt>
                <c:pt idx="195">
                  <c:v>6602.6394356885503</c:v>
                </c:pt>
                <c:pt idx="196">
                  <c:v>5072.72491622698</c:v>
                </c:pt>
                <c:pt idx="197">
                  <c:v>3346.0193677929901</c:v>
                </c:pt>
                <c:pt idx="198">
                  <c:v>1488.7362455685</c:v>
                </c:pt>
                <c:pt idx="199">
                  <c:v>-427.6396741799781</c:v>
                </c:pt>
                <c:pt idx="200">
                  <c:v>-2329.1569111633498</c:v>
                </c:pt>
                <c:pt idx="201">
                  <c:v>-4143.1504977962095</c:v>
                </c:pt>
                <c:pt idx="202">
                  <c:v>-5800.021611542652</c:v>
                </c:pt>
                <c:pt idx="203">
                  <c:v>-7235.9349116303183</c:v>
                </c:pt>
                <c:pt idx="204">
                  <c:v>-8395.4293201287292</c:v>
                </c:pt>
                <c:pt idx="205">
                  <c:v>-9234.1844585805447</c:v>
                </c:pt>
                <c:pt idx="206">
                  <c:v>-9719.9332461941849</c:v>
                </c:pt>
                <c:pt idx="207">
                  <c:v>-9833.9989321359899</c:v>
                </c:pt>
                <c:pt idx="208">
                  <c:v>-9571.9984841000005</c:v>
                </c:pt>
                <c:pt idx="209">
                  <c:v>-8943.9968769905172</c:v>
                </c:pt>
                <c:pt idx="210">
                  <c:v>-7974.1358602356904</c:v>
                </c:pt>
                <c:pt idx="211">
                  <c:v>-6699.6930888119614</c:v>
                </c:pt>
                <c:pt idx="212">
                  <c:v>-5169.5873825248582</c:v>
                </c:pt>
                <c:pt idx="213">
                  <c:v>-3442.64377496111</c:v>
                </c:pt>
                <c:pt idx="214">
                  <c:v>-1585.2355183485804</c:v>
                </c:pt>
                <c:pt idx="215">
                  <c:v>331.2733172618448</c:v>
                </c:pt>
                <c:pt idx="216">
                  <c:v>2233.2382166242101</c:v>
                </c:pt>
                <c:pt idx="217">
                  <c:v>4047.45082077702</c:v>
                </c:pt>
                <c:pt idx="218">
                  <c:v>5704.4169409302995</c:v>
                </c:pt>
                <c:pt idx="219">
                  <c:v>7140.3216170087117</c:v>
                </c:pt>
                <c:pt idx="220">
                  <c:v>8300.0159914956148</c:v>
                </c:pt>
                <c:pt idx="221">
                  <c:v>9138.9264768306639</c:v>
                </c:pt>
                <c:pt idx="222">
                  <c:v>9624.8179669737747</c:v>
                </c:pt>
                <c:pt idx="223">
                  <c:v>9739.0309756993065</c:v>
                </c:pt>
                <c:pt idx="224">
                  <c:v>9477.1807284929109</c:v>
                </c:pt>
                <c:pt idx="225">
                  <c:v>8849.3330679060036</c:v>
                </c:pt>
                <c:pt idx="226">
                  <c:v>7879.6578986365494</c:v>
                </c:pt>
                <c:pt idx="227">
                  <c:v>6605.2771202880895</c:v>
                </c:pt>
                <c:pt idx="228">
                  <c:v>5075.442388944758</c:v>
                </c:pt>
                <c:pt idx="229">
                  <c:v>3348.8989428498207</c:v>
                </c:pt>
                <c:pt idx="230">
                  <c:v>1491.6172969117399</c:v>
                </c:pt>
                <c:pt idx="231">
                  <c:v>-424.77805076944986</c:v>
                </c:pt>
                <c:pt idx="232">
                  <c:v>-2326.6107427851302</c:v>
                </c:pt>
                <c:pt idx="233">
                  <c:v>-4140.7796494700615</c:v>
                </c:pt>
                <c:pt idx="234">
                  <c:v>-5797.5610900298925</c:v>
                </c:pt>
                <c:pt idx="235">
                  <c:v>-7233.3088096509018</c:v>
                </c:pt>
                <c:pt idx="236">
                  <c:v>-8392.8401824768807</c:v>
                </c:pt>
                <c:pt idx="237">
                  <c:v>-9231.5889979556869</c:v>
                </c:pt>
                <c:pt idx="238">
                  <c:v>-9717.3290145866267</c:v>
                </c:pt>
                <c:pt idx="239">
                  <c:v>-9831.4081373557292</c:v>
                </c:pt>
                <c:pt idx="240">
                  <c:v>-9569.4136284500892</c:v>
                </c:pt>
                <c:pt idx="241">
                  <c:v>-8941.4628047113893</c:v>
                </c:pt>
                <c:pt idx="242">
                  <c:v>-7971.5460384464914</c:v>
                </c:pt>
                <c:pt idx="243">
                  <c:v>-6697.0652207505436</c:v>
                </c:pt>
                <c:pt idx="244">
                  <c:v>-5166.973578384398</c:v>
                </c:pt>
                <c:pt idx="245">
                  <c:v>-3440.0420891186182</c:v>
                </c:pt>
                <c:pt idx="246">
                  <c:v>-1582.62927529628</c:v>
                </c:pt>
                <c:pt idx="247">
                  <c:v>333.87286309205712</c:v>
                </c:pt>
                <c:pt idx="248">
                  <c:v>2235.8026931981699</c:v>
                </c:pt>
                <c:pt idx="249">
                  <c:v>4050.0649140195101</c:v>
                </c:pt>
                <c:pt idx="250">
                  <c:v>5706.9384614254404</c:v>
                </c:pt>
                <c:pt idx="251">
                  <c:v>7142.8530113348897</c:v>
                </c:pt>
                <c:pt idx="252">
                  <c:v>8302.5472510871405</c:v>
                </c:pt>
                <c:pt idx="253">
                  <c:v>9141.5151651383694</c:v>
                </c:pt>
                <c:pt idx="254">
                  <c:v>9627.3211185702894</c:v>
                </c:pt>
                <c:pt idx="255">
                  <c:v>9741.5367998887359</c:v>
                </c:pt>
                <c:pt idx="256">
                  <c:v>9479.7048181100745</c:v>
                </c:pt>
                <c:pt idx="257">
                  <c:v>8851.8532130516469</c:v>
                </c:pt>
                <c:pt idx="258">
                  <c:v>7882.1512448335734</c:v>
                </c:pt>
                <c:pt idx="259">
                  <c:v>6607.8332518835614</c:v>
                </c:pt>
                <c:pt idx="260">
                  <c:v>5077.8892976647612</c:v>
                </c:pt>
                <c:pt idx="261">
                  <c:v>3351.131623238151</c:v>
                </c:pt>
                <c:pt idx="262">
                  <c:v>1493.89052696253</c:v>
                </c:pt>
                <c:pt idx="263">
                  <c:v>-422.43138280666386</c:v>
                </c:pt>
                <c:pt idx="264">
                  <c:v>-2324.1773930644708</c:v>
                </c:pt>
                <c:pt idx="265">
                  <c:v>-4138.2378699747696</c:v>
                </c:pt>
                <c:pt idx="266">
                  <c:v>-5795.0732192659916</c:v>
                </c:pt>
                <c:pt idx="267">
                  <c:v>-7230.7474020830005</c:v>
                </c:pt>
                <c:pt idx="268">
                  <c:v>-8390.3441900132002</c:v>
                </c:pt>
                <c:pt idx="269">
                  <c:v>-9229.1394448412448</c:v>
                </c:pt>
                <c:pt idx="270">
                  <c:v>-9714.9034231499008</c:v>
                </c:pt>
                <c:pt idx="271">
                  <c:v>-9828.9722685740398</c:v>
                </c:pt>
                <c:pt idx="272">
                  <c:v>-9566.9658346439483</c:v>
                </c:pt>
                <c:pt idx="273">
                  <c:v>-8938.9566075031125</c:v>
                </c:pt>
                <c:pt idx="274">
                  <c:v>-7969.0781366605916</c:v>
                </c:pt>
                <c:pt idx="275">
                  <c:v>-6694.6082624332221</c:v>
                </c:pt>
                <c:pt idx="276">
                  <c:v>-5164.5352348065817</c:v>
                </c:pt>
                <c:pt idx="277">
                  <c:v>-3437.6714573718209</c:v>
                </c:pt>
                <c:pt idx="278">
                  <c:v>-1580.23018515644</c:v>
                </c:pt>
                <c:pt idx="279">
                  <c:v>336.30354547458791</c:v>
                </c:pt>
                <c:pt idx="280">
                  <c:v>2237.9782833387799</c:v>
                </c:pt>
                <c:pt idx="281">
                  <c:v>4052.1290737311801</c:v>
                </c:pt>
                <c:pt idx="282">
                  <c:v>5709.1571017024817</c:v>
                </c:pt>
                <c:pt idx="283">
                  <c:v>7145.22703071879</c:v>
                </c:pt>
                <c:pt idx="284">
                  <c:v>8304.877785194536</c:v>
                </c:pt>
                <c:pt idx="285">
                  <c:v>9143.7889882188192</c:v>
                </c:pt>
                <c:pt idx="286">
                  <c:v>9629.6935600222732</c:v>
                </c:pt>
                <c:pt idx="287">
                  <c:v>9743.9147505445108</c:v>
                </c:pt>
                <c:pt idx="288">
                  <c:v>9482.0695467724709</c:v>
                </c:pt>
                <c:pt idx="289">
                  <c:v>8854.2229063893901</c:v>
                </c:pt>
                <c:pt idx="290">
                  <c:v>7884.5165415330121</c:v>
                </c:pt>
                <c:pt idx="291">
                  <c:v>6610.2281518672617</c:v>
                </c:pt>
                <c:pt idx="292">
                  <c:v>5080.2767403083781</c:v>
                </c:pt>
                <c:pt idx="293">
                  <c:v>3353.4870532295208</c:v>
                </c:pt>
                <c:pt idx="294">
                  <c:v>1496.2323209251699</c:v>
                </c:pt>
                <c:pt idx="295">
                  <c:v>-420.123129317853</c:v>
                </c:pt>
                <c:pt idx="296">
                  <c:v>-2321.9352625733418</c:v>
                </c:pt>
                <c:pt idx="297">
                  <c:v>-4135.99508796797</c:v>
                </c:pt>
                <c:pt idx="298">
                  <c:v>-5792.8087796511518</c:v>
                </c:pt>
                <c:pt idx="299">
                  <c:v>-7228.5613059484585</c:v>
                </c:pt>
                <c:pt idx="300">
                  <c:v>-8388.103782330194</c:v>
                </c:pt>
                <c:pt idx="301">
                  <c:v>-9226.8626320675321</c:v>
                </c:pt>
                <c:pt idx="302">
                  <c:v>-9712.6027532720636</c:v>
                </c:pt>
                <c:pt idx="303">
                  <c:v>-9826.6646617123442</c:v>
                </c:pt>
                <c:pt idx="304">
                  <c:v>-9564.6635809999098</c:v>
                </c:pt>
                <c:pt idx="305">
                  <c:v>-8936.6653578932091</c:v>
                </c:pt>
                <c:pt idx="306">
                  <c:v>-7966.8398988152785</c:v>
                </c:pt>
                <c:pt idx="307">
                  <c:v>-6692.3090989419006</c:v>
                </c:pt>
                <c:pt idx="308">
                  <c:v>-5162.3246144136538</c:v>
                </c:pt>
                <c:pt idx="309">
                  <c:v>-3435.6316832622001</c:v>
                </c:pt>
                <c:pt idx="310">
                  <c:v>-1578.2008200393298</c:v>
                </c:pt>
                <c:pt idx="311">
                  <c:v>338.343477565054</c:v>
                </c:pt>
                <c:pt idx="312">
                  <c:v>2240.3248525846902</c:v>
                </c:pt>
                <c:pt idx="313">
                  <c:v>4054.6421758169699</c:v>
                </c:pt>
                <c:pt idx="314">
                  <c:v>5711.5717669358801</c:v>
                </c:pt>
                <c:pt idx="315">
                  <c:v>7147.4673716043299</c:v>
                </c:pt>
                <c:pt idx="316">
                  <c:v>8307.1463644409869</c:v>
                </c:pt>
                <c:pt idx="317">
                  <c:v>9146.0425353722039</c:v>
                </c:pt>
                <c:pt idx="318">
                  <c:v>9631.9296433754407</c:v>
                </c:pt>
                <c:pt idx="319">
                  <c:v>9746.1555939133232</c:v>
                </c:pt>
                <c:pt idx="320">
                  <c:v>9484.307649644612</c:v>
                </c:pt>
              </c:numCache>
            </c:numRef>
          </c:val>
        </c:ser>
        <c:marker val="1"/>
        <c:axId val="121179520"/>
        <c:axId val="131130880"/>
      </c:lineChart>
      <c:catAx>
        <c:axId val="121179520"/>
        <c:scaling>
          <c:orientation val="minMax"/>
        </c:scaling>
        <c:axPos val="b"/>
        <c:title>
          <c:tx>
            <c:rich>
              <a:bodyPr/>
              <a:lstStyle/>
              <a:p>
                <a:pPr>
                  <a:defRPr/>
                </a:pPr>
                <a:r>
                  <a:rPr lang="en-US"/>
                  <a:t>Time in ms</a:t>
                </a:r>
              </a:p>
            </c:rich>
          </c:tx>
          <c:layout/>
        </c:title>
        <c:tickLblPos val="nextTo"/>
        <c:crossAx val="131130880"/>
        <c:crosses val="autoZero"/>
        <c:auto val="1"/>
        <c:lblAlgn val="ctr"/>
        <c:lblOffset val="100"/>
      </c:catAx>
      <c:valAx>
        <c:axId val="131130880"/>
        <c:scaling>
          <c:orientation val="minMax"/>
        </c:scaling>
        <c:axPos val="l"/>
        <c:title>
          <c:tx>
            <c:rich>
              <a:bodyPr rot="-5400000" vert="horz"/>
              <a:lstStyle/>
              <a:p>
                <a:pPr>
                  <a:defRPr/>
                </a:pPr>
                <a:r>
                  <a:rPr lang="en-US"/>
                  <a:t>Fault current(in amperes)</a:t>
                </a:r>
              </a:p>
            </c:rich>
          </c:tx>
          <c:layout/>
        </c:title>
        <c:numFmt formatCode="General" sourceLinked="1"/>
        <c:tickLblPos val="nextTo"/>
        <c:crossAx val="121179520"/>
        <c:crosses val="autoZero"/>
        <c:crossBetween val="between"/>
      </c:valAx>
    </c:plotArea>
    <c:legend>
      <c:legendPos val="r"/>
      <c:layout/>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2087574122679111"/>
          <c:y val="3.5587572321641232E-2"/>
          <c:w val="0.64839117332555674"/>
          <c:h val="0.7997614650763748"/>
        </c:manualLayout>
      </c:layout>
      <c:lineChart>
        <c:grouping val="standard"/>
        <c:ser>
          <c:idx val="0"/>
          <c:order val="0"/>
          <c:tx>
            <c:v>PHASE A</c:v>
          </c:tx>
          <c:marker>
            <c:symbol val="diamond"/>
            <c:size val="2"/>
          </c:marker>
          <c:val>
            <c:numRef>
              <c:f>'FI9'!$C$2:$C$163</c:f>
              <c:numCache>
                <c:formatCode>General</c:formatCode>
                <c:ptCount val="162"/>
                <c:pt idx="0">
                  <c:v>0</c:v>
                </c:pt>
                <c:pt idx="1">
                  <c:v>131.35743867474062</c:v>
                </c:pt>
                <c:pt idx="2">
                  <c:v>131.35682738618385</c:v>
                </c:pt>
                <c:pt idx="3">
                  <c:v>131.355743720264</c:v>
                </c:pt>
                <c:pt idx="4">
                  <c:v>131.35481125608067</c:v>
                </c:pt>
                <c:pt idx="5">
                  <c:v>131.35376043429838</c:v>
                </c:pt>
                <c:pt idx="6">
                  <c:v>131.35275489715337</c:v>
                </c:pt>
                <c:pt idx="7">
                  <c:v>131.35332849322467</c:v>
                </c:pt>
                <c:pt idx="8">
                  <c:v>131.35185494220917</c:v>
                </c:pt>
                <c:pt idx="9">
                  <c:v>131.3513411871798</c:v>
                </c:pt>
                <c:pt idx="10">
                  <c:v>131.35168250171498</c:v>
                </c:pt>
                <c:pt idx="11">
                  <c:v>131.35195771654344</c:v>
                </c:pt>
                <c:pt idx="12">
                  <c:v>131.35180193435355</c:v>
                </c:pt>
                <c:pt idx="13">
                  <c:v>131.35200789832766</c:v>
                </c:pt>
                <c:pt idx="14">
                  <c:v>131.35046187981703</c:v>
                </c:pt>
                <c:pt idx="15">
                  <c:v>131.34960644490855</c:v>
                </c:pt>
                <c:pt idx="16">
                  <c:v>131.35009651611907</c:v>
                </c:pt>
                <c:pt idx="17">
                  <c:v>131.34971140477612</c:v>
                </c:pt>
                <c:pt idx="18">
                  <c:v>131.34941701408076</c:v>
                </c:pt>
                <c:pt idx="19">
                  <c:v>131.34875751450082</c:v>
                </c:pt>
                <c:pt idx="20">
                  <c:v>131.34921626040534</c:v>
                </c:pt>
                <c:pt idx="21">
                  <c:v>131.34919384256642</c:v>
                </c:pt>
                <c:pt idx="22">
                  <c:v>131.35109024985465</c:v>
                </c:pt>
                <c:pt idx="23">
                  <c:v>131.35174558957954</c:v>
                </c:pt>
                <c:pt idx="24">
                  <c:v>131.35150448121644</c:v>
                </c:pt>
                <c:pt idx="25">
                  <c:v>131.3517847945009</c:v>
                </c:pt>
                <c:pt idx="26">
                  <c:v>131.35256568183533</c:v>
                </c:pt>
                <c:pt idx="27">
                  <c:v>131.35155631636528</c:v>
                </c:pt>
                <c:pt idx="28">
                  <c:v>131.35168568962146</c:v>
                </c:pt>
                <c:pt idx="29">
                  <c:v>131.35155964211998</c:v>
                </c:pt>
                <c:pt idx="30">
                  <c:v>131.35230431066969</c:v>
                </c:pt>
                <c:pt idx="31">
                  <c:v>131.35251891521452</c:v>
                </c:pt>
                <c:pt idx="32">
                  <c:v>131.35253068217528</c:v>
                </c:pt>
                <c:pt idx="33">
                  <c:v>131.35258522736063</c:v>
                </c:pt>
                <c:pt idx="34">
                  <c:v>131.35154225385725</c:v>
                </c:pt>
                <c:pt idx="35">
                  <c:v>131.35239416131381</c:v>
                </c:pt>
                <c:pt idx="36">
                  <c:v>131.35185186540949</c:v>
                </c:pt>
                <c:pt idx="37">
                  <c:v>131.35212815625749</c:v>
                </c:pt>
                <c:pt idx="38">
                  <c:v>131.35187320833919</c:v>
                </c:pt>
                <c:pt idx="39">
                  <c:v>131.35112083190498</c:v>
                </c:pt>
                <c:pt idx="40">
                  <c:v>131.35249646535971</c:v>
                </c:pt>
                <c:pt idx="41">
                  <c:v>131.35322145344708</c:v>
                </c:pt>
                <c:pt idx="42">
                  <c:v>131.35359599140602</c:v>
                </c:pt>
                <c:pt idx="43">
                  <c:v>131.35429549507927</c:v>
                </c:pt>
                <c:pt idx="44">
                  <c:v>131.35456159895571</c:v>
                </c:pt>
                <c:pt idx="45">
                  <c:v>131.35438241083065</c:v>
                </c:pt>
                <c:pt idx="46">
                  <c:v>131.35369541756964</c:v>
                </c:pt>
                <c:pt idx="47">
                  <c:v>131.35426437455484</c:v>
                </c:pt>
                <c:pt idx="48">
                  <c:v>131.35247700226486</c:v>
                </c:pt>
                <c:pt idx="49">
                  <c:v>131.35165222466514</c:v>
                </c:pt>
                <c:pt idx="50">
                  <c:v>131.35168557835226</c:v>
                </c:pt>
                <c:pt idx="51">
                  <c:v>131.35165592540437</c:v>
                </c:pt>
                <c:pt idx="52">
                  <c:v>131.35119837184288</c:v>
                </c:pt>
                <c:pt idx="53">
                  <c:v>131.35110515532591</c:v>
                </c:pt>
                <c:pt idx="54">
                  <c:v>131.34926331351505</c:v>
                </c:pt>
                <c:pt idx="55">
                  <c:v>131.34843551854621</c:v>
                </c:pt>
                <c:pt idx="56">
                  <c:v>131.34921707176662</c:v>
                </c:pt>
                <c:pt idx="57">
                  <c:v>131.34912050377051</c:v>
                </c:pt>
                <c:pt idx="58">
                  <c:v>131.34911167200039</c:v>
                </c:pt>
                <c:pt idx="59">
                  <c:v>131.34873493838728</c:v>
                </c:pt>
                <c:pt idx="60">
                  <c:v>131.3494736032639</c:v>
                </c:pt>
                <c:pt idx="61">
                  <c:v>131.34981743155288</c:v>
                </c:pt>
                <c:pt idx="62">
                  <c:v>131.35197975727723</c:v>
                </c:pt>
                <c:pt idx="63">
                  <c:v>131.35289813945676</c:v>
                </c:pt>
                <c:pt idx="64">
                  <c:v>131.35239657345636</c:v>
                </c:pt>
                <c:pt idx="65">
                  <c:v>131.35241920058536</c:v>
                </c:pt>
                <c:pt idx="66">
                  <c:v>131.35294488363377</c:v>
                </c:pt>
                <c:pt idx="67">
                  <c:v>131.35168291797223</c:v>
                </c:pt>
                <c:pt idx="68">
                  <c:v>131.35156222835579</c:v>
                </c:pt>
                <c:pt idx="69">
                  <c:v>131.35109991694335</c:v>
                </c:pt>
                <c:pt idx="70">
                  <c:v>131.35160793367405</c:v>
                </c:pt>
                <c:pt idx="71">
                  <c:v>131.35158847017681</c:v>
                </c:pt>
                <c:pt idx="72">
                  <c:v>131.35183138401396</c:v>
                </c:pt>
                <c:pt idx="73">
                  <c:v>131.35211515519873</c:v>
                </c:pt>
                <c:pt idx="74">
                  <c:v>521.08158789323966</c:v>
                </c:pt>
                <c:pt idx="75">
                  <c:v>1505.08824863684</c:v>
                </c:pt>
                <c:pt idx="76">
                  <c:v>2486.7574128266529</c:v>
                </c:pt>
                <c:pt idx="77">
                  <c:v>3179.4609476624551</c:v>
                </c:pt>
                <c:pt idx="78">
                  <c:v>3435.8151943946368</c:v>
                </c:pt>
                <c:pt idx="79">
                  <c:v>3654.4077139106671</c:v>
                </c:pt>
                <c:pt idx="80">
                  <c:v>4343.069562802767</c:v>
                </c:pt>
                <c:pt idx="81">
                  <c:v>5384.9000171283151</c:v>
                </c:pt>
                <c:pt idx="82">
                  <c:v>6232.0062468288434</c:v>
                </c:pt>
                <c:pt idx="83">
                  <c:v>6491.5999391189334</c:v>
                </c:pt>
                <c:pt idx="84">
                  <c:v>6571.0285657604536</c:v>
                </c:pt>
                <c:pt idx="85">
                  <c:v>6595.4184930201991</c:v>
                </c:pt>
                <c:pt idx="86">
                  <c:v>6602.9912009584486</c:v>
                </c:pt>
                <c:pt idx="87">
                  <c:v>6600.5573113279079</c:v>
                </c:pt>
                <c:pt idx="88">
                  <c:v>6599.7148636349793</c:v>
                </c:pt>
                <c:pt idx="89">
                  <c:v>6599.3732493178704</c:v>
                </c:pt>
                <c:pt idx="90">
                  <c:v>6599.1349815617523</c:v>
                </c:pt>
                <c:pt idx="91">
                  <c:v>6598.9564520917611</c:v>
                </c:pt>
                <c:pt idx="92">
                  <c:v>6598.7677769949096</c:v>
                </c:pt>
                <c:pt idx="93">
                  <c:v>6598.6412306217999</c:v>
                </c:pt>
                <c:pt idx="94">
                  <c:v>6598.4871667814414</c:v>
                </c:pt>
                <c:pt idx="95">
                  <c:v>6598.6109210526929</c:v>
                </c:pt>
                <c:pt idx="96">
                  <c:v>6598.7281941835554</c:v>
                </c:pt>
                <c:pt idx="97">
                  <c:v>6598.8579956732765</c:v>
                </c:pt>
                <c:pt idx="98">
                  <c:v>6598.9875573010031</c:v>
                </c:pt>
                <c:pt idx="99">
                  <c:v>6599.1077730172146</c:v>
                </c:pt>
                <c:pt idx="100">
                  <c:v>6599.3162817877565</c:v>
                </c:pt>
                <c:pt idx="101">
                  <c:v>6599.4512912679093</c:v>
                </c:pt>
                <c:pt idx="102">
                  <c:v>6599.5993124164397</c:v>
                </c:pt>
                <c:pt idx="103">
                  <c:v>6599.4919687749398</c:v>
                </c:pt>
                <c:pt idx="104">
                  <c:v>6599.3689603606872</c:v>
                </c:pt>
                <c:pt idx="105">
                  <c:v>6599.2109753610257</c:v>
                </c:pt>
                <c:pt idx="106">
                  <c:v>6599.0877247544249</c:v>
                </c:pt>
                <c:pt idx="107">
                  <c:v>6599.0370247211349</c:v>
                </c:pt>
                <c:pt idx="108">
                  <c:v>6598.8839560851347</c:v>
                </c:pt>
                <c:pt idx="109">
                  <c:v>6598.7211396654948</c:v>
                </c:pt>
                <c:pt idx="110">
                  <c:v>6598.5909592417802</c:v>
                </c:pt>
                <c:pt idx="111">
                  <c:v>6598.7212440674775</c:v>
                </c:pt>
                <c:pt idx="112">
                  <c:v>6598.8403343212294</c:v>
                </c:pt>
                <c:pt idx="113">
                  <c:v>6599.0044256088004</c:v>
                </c:pt>
                <c:pt idx="114">
                  <c:v>6599.0359696700198</c:v>
                </c:pt>
                <c:pt idx="115">
                  <c:v>6599.0559109759197</c:v>
                </c:pt>
                <c:pt idx="116">
                  <c:v>6599.21021396386</c:v>
                </c:pt>
                <c:pt idx="117">
                  <c:v>6599.3701961142224</c:v>
                </c:pt>
                <c:pt idx="118">
                  <c:v>6599.4948726878529</c:v>
                </c:pt>
                <c:pt idx="119">
                  <c:v>6599.3698520724238</c:v>
                </c:pt>
                <c:pt idx="120">
                  <c:v>6599.1553677662869</c:v>
                </c:pt>
                <c:pt idx="121">
                  <c:v>6599.0347422072655</c:v>
                </c:pt>
                <c:pt idx="122">
                  <c:v>6599.0377403139446</c:v>
                </c:pt>
                <c:pt idx="123">
                  <c:v>6598.968733564765</c:v>
                </c:pt>
                <c:pt idx="124">
                  <c:v>6598.8018187924445</c:v>
                </c:pt>
                <c:pt idx="125">
                  <c:v>6598.6547074650716</c:v>
                </c:pt>
                <c:pt idx="126">
                  <c:v>6598.5262054327368</c:v>
                </c:pt>
                <c:pt idx="127">
                  <c:v>6598.6437731391425</c:v>
                </c:pt>
                <c:pt idx="128">
                  <c:v>6598.8833919301605</c:v>
                </c:pt>
                <c:pt idx="129">
                  <c:v>6599.0067773653727</c:v>
                </c:pt>
                <c:pt idx="130">
                  <c:v>6599.1043376514026</c:v>
                </c:pt>
                <c:pt idx="131">
                  <c:v>6599.2215197274936</c:v>
                </c:pt>
                <c:pt idx="132">
                  <c:v>6599.3158388483826</c:v>
                </c:pt>
                <c:pt idx="133">
                  <c:v>6599.4675219083774</c:v>
                </c:pt>
                <c:pt idx="134">
                  <c:v>6599.589822124397</c:v>
                </c:pt>
                <c:pt idx="135">
                  <c:v>6599.4383923232863</c:v>
                </c:pt>
                <c:pt idx="136">
                  <c:v>6599.2819928166327</c:v>
                </c:pt>
                <c:pt idx="137">
                  <c:v>6599.1381135236243</c:v>
                </c:pt>
                <c:pt idx="138">
                  <c:v>6598.9946536732441</c:v>
                </c:pt>
                <c:pt idx="139">
                  <c:v>6598.8429751251842</c:v>
                </c:pt>
                <c:pt idx="140">
                  <c:v>6598.7804479988736</c:v>
                </c:pt>
                <c:pt idx="141">
                  <c:v>6598.6452443456119</c:v>
                </c:pt>
                <c:pt idx="142">
                  <c:v>6598.5238666373143</c:v>
                </c:pt>
                <c:pt idx="143">
                  <c:v>6598.6851465555792</c:v>
                </c:pt>
                <c:pt idx="144">
                  <c:v>6598.829586029613</c:v>
                </c:pt>
                <c:pt idx="145">
                  <c:v>6598.9384667104514</c:v>
                </c:pt>
                <c:pt idx="146">
                  <c:v>6599.0825720378425</c:v>
                </c:pt>
                <c:pt idx="147">
                  <c:v>6599.296913305272</c:v>
                </c:pt>
                <c:pt idx="148">
                  <c:v>6599.4083593981104</c:v>
                </c:pt>
                <c:pt idx="149">
                  <c:v>6599.509318586136</c:v>
                </c:pt>
                <c:pt idx="150">
                  <c:v>6599.6421651278524</c:v>
                </c:pt>
                <c:pt idx="151">
                  <c:v>6599.5102042730859</c:v>
                </c:pt>
                <c:pt idx="152">
                  <c:v>6599.3678495920904</c:v>
                </c:pt>
                <c:pt idx="153">
                  <c:v>6599.2712917499903</c:v>
                </c:pt>
                <c:pt idx="161">
                  <c:v>0</c:v>
                </c:pt>
              </c:numCache>
            </c:numRef>
          </c:val>
        </c:ser>
        <c:ser>
          <c:idx val="1"/>
          <c:order val="1"/>
          <c:tx>
            <c:v>THRESHOLD VALUE OF PHASE A</c:v>
          </c:tx>
          <c:marker>
            <c:symbol val="square"/>
            <c:size val="2"/>
          </c:marker>
          <c:val>
            <c:numRef>
              <c:f>'FI9'!$D$3:$D$155</c:f>
              <c:numCache>
                <c:formatCode>General</c:formatCode>
                <c:ptCount val="153"/>
                <c:pt idx="0">
                  <c:v>2750</c:v>
                </c:pt>
                <c:pt idx="1">
                  <c:v>2750</c:v>
                </c:pt>
                <c:pt idx="2">
                  <c:v>2750</c:v>
                </c:pt>
                <c:pt idx="3">
                  <c:v>2750</c:v>
                </c:pt>
                <c:pt idx="4">
                  <c:v>2750</c:v>
                </c:pt>
                <c:pt idx="5">
                  <c:v>2750</c:v>
                </c:pt>
                <c:pt idx="6">
                  <c:v>2750</c:v>
                </c:pt>
                <c:pt idx="7">
                  <c:v>2750</c:v>
                </c:pt>
                <c:pt idx="8">
                  <c:v>2750</c:v>
                </c:pt>
                <c:pt idx="9">
                  <c:v>2750</c:v>
                </c:pt>
                <c:pt idx="10">
                  <c:v>2750</c:v>
                </c:pt>
                <c:pt idx="11">
                  <c:v>2750</c:v>
                </c:pt>
                <c:pt idx="12">
                  <c:v>2750</c:v>
                </c:pt>
                <c:pt idx="13">
                  <c:v>2750</c:v>
                </c:pt>
                <c:pt idx="14">
                  <c:v>2750</c:v>
                </c:pt>
                <c:pt idx="15">
                  <c:v>2750</c:v>
                </c:pt>
                <c:pt idx="16">
                  <c:v>2750</c:v>
                </c:pt>
                <c:pt idx="17">
                  <c:v>2750</c:v>
                </c:pt>
                <c:pt idx="18">
                  <c:v>2750</c:v>
                </c:pt>
                <c:pt idx="19">
                  <c:v>2750</c:v>
                </c:pt>
                <c:pt idx="20">
                  <c:v>2750</c:v>
                </c:pt>
                <c:pt idx="21">
                  <c:v>2750</c:v>
                </c:pt>
                <c:pt idx="22">
                  <c:v>2750</c:v>
                </c:pt>
                <c:pt idx="23">
                  <c:v>2750</c:v>
                </c:pt>
                <c:pt idx="24">
                  <c:v>2750</c:v>
                </c:pt>
                <c:pt idx="25">
                  <c:v>2750</c:v>
                </c:pt>
                <c:pt idx="26">
                  <c:v>2750</c:v>
                </c:pt>
                <c:pt idx="27">
                  <c:v>2750</c:v>
                </c:pt>
                <c:pt idx="28">
                  <c:v>2750</c:v>
                </c:pt>
                <c:pt idx="29">
                  <c:v>2750</c:v>
                </c:pt>
                <c:pt idx="30">
                  <c:v>2750</c:v>
                </c:pt>
                <c:pt idx="31">
                  <c:v>2750</c:v>
                </c:pt>
                <c:pt idx="32">
                  <c:v>2750</c:v>
                </c:pt>
                <c:pt idx="33">
                  <c:v>2750</c:v>
                </c:pt>
                <c:pt idx="34">
                  <c:v>2750</c:v>
                </c:pt>
                <c:pt idx="35">
                  <c:v>2750</c:v>
                </c:pt>
                <c:pt idx="36">
                  <c:v>2750</c:v>
                </c:pt>
                <c:pt idx="37">
                  <c:v>2750</c:v>
                </c:pt>
                <c:pt idx="38">
                  <c:v>2750</c:v>
                </c:pt>
                <c:pt idx="39">
                  <c:v>2750</c:v>
                </c:pt>
                <c:pt idx="40">
                  <c:v>2750</c:v>
                </c:pt>
                <c:pt idx="41">
                  <c:v>2750</c:v>
                </c:pt>
                <c:pt idx="42">
                  <c:v>2750</c:v>
                </c:pt>
                <c:pt idx="43">
                  <c:v>2750</c:v>
                </c:pt>
                <c:pt idx="44">
                  <c:v>2750</c:v>
                </c:pt>
                <c:pt idx="45">
                  <c:v>2750</c:v>
                </c:pt>
                <c:pt idx="46">
                  <c:v>2750</c:v>
                </c:pt>
                <c:pt idx="47">
                  <c:v>2750</c:v>
                </c:pt>
                <c:pt idx="48">
                  <c:v>2750</c:v>
                </c:pt>
                <c:pt idx="49">
                  <c:v>2750</c:v>
                </c:pt>
                <c:pt idx="50">
                  <c:v>2750</c:v>
                </c:pt>
                <c:pt idx="51">
                  <c:v>2750</c:v>
                </c:pt>
                <c:pt idx="52">
                  <c:v>2750</c:v>
                </c:pt>
                <c:pt idx="53">
                  <c:v>2750</c:v>
                </c:pt>
                <c:pt idx="54">
                  <c:v>2750</c:v>
                </c:pt>
                <c:pt idx="55">
                  <c:v>2750</c:v>
                </c:pt>
                <c:pt idx="56">
                  <c:v>2750</c:v>
                </c:pt>
                <c:pt idx="57">
                  <c:v>2750</c:v>
                </c:pt>
                <c:pt idx="58">
                  <c:v>2750</c:v>
                </c:pt>
                <c:pt idx="59">
                  <c:v>2750</c:v>
                </c:pt>
                <c:pt idx="60">
                  <c:v>2750</c:v>
                </c:pt>
                <c:pt idx="61">
                  <c:v>2750</c:v>
                </c:pt>
                <c:pt idx="62">
                  <c:v>2750</c:v>
                </c:pt>
                <c:pt idx="63">
                  <c:v>2750</c:v>
                </c:pt>
                <c:pt idx="64">
                  <c:v>2750</c:v>
                </c:pt>
                <c:pt idx="65">
                  <c:v>2750</c:v>
                </c:pt>
                <c:pt idx="66">
                  <c:v>2750</c:v>
                </c:pt>
                <c:pt idx="67">
                  <c:v>2750</c:v>
                </c:pt>
                <c:pt idx="68">
                  <c:v>2750</c:v>
                </c:pt>
                <c:pt idx="69">
                  <c:v>2750</c:v>
                </c:pt>
                <c:pt idx="70">
                  <c:v>2750</c:v>
                </c:pt>
                <c:pt idx="71">
                  <c:v>2750</c:v>
                </c:pt>
                <c:pt idx="72">
                  <c:v>2750</c:v>
                </c:pt>
                <c:pt idx="73">
                  <c:v>2750</c:v>
                </c:pt>
                <c:pt idx="74">
                  <c:v>2750</c:v>
                </c:pt>
                <c:pt idx="75">
                  <c:v>2750</c:v>
                </c:pt>
                <c:pt idx="76">
                  <c:v>2750</c:v>
                </c:pt>
                <c:pt idx="77">
                  <c:v>2750</c:v>
                </c:pt>
                <c:pt idx="78">
                  <c:v>2750</c:v>
                </c:pt>
                <c:pt idx="79">
                  <c:v>2750</c:v>
                </c:pt>
                <c:pt idx="80">
                  <c:v>2750</c:v>
                </c:pt>
                <c:pt idx="81">
                  <c:v>2750</c:v>
                </c:pt>
                <c:pt idx="82">
                  <c:v>2750</c:v>
                </c:pt>
                <c:pt idx="83">
                  <c:v>2750</c:v>
                </c:pt>
                <c:pt idx="84">
                  <c:v>2750</c:v>
                </c:pt>
                <c:pt idx="85">
                  <c:v>2750</c:v>
                </c:pt>
                <c:pt idx="86">
                  <c:v>2750</c:v>
                </c:pt>
                <c:pt idx="87">
                  <c:v>2750</c:v>
                </c:pt>
                <c:pt idx="88">
                  <c:v>2750</c:v>
                </c:pt>
                <c:pt idx="89">
                  <c:v>2750</c:v>
                </c:pt>
                <c:pt idx="90">
                  <c:v>2750</c:v>
                </c:pt>
                <c:pt idx="91">
                  <c:v>2750</c:v>
                </c:pt>
                <c:pt idx="92">
                  <c:v>2750</c:v>
                </c:pt>
                <c:pt idx="93">
                  <c:v>2750</c:v>
                </c:pt>
                <c:pt idx="94">
                  <c:v>2750</c:v>
                </c:pt>
                <c:pt idx="95">
                  <c:v>2750</c:v>
                </c:pt>
                <c:pt idx="96">
                  <c:v>2750</c:v>
                </c:pt>
                <c:pt idx="97">
                  <c:v>2750</c:v>
                </c:pt>
                <c:pt idx="98">
                  <c:v>2750</c:v>
                </c:pt>
                <c:pt idx="99">
                  <c:v>2750</c:v>
                </c:pt>
                <c:pt idx="100">
                  <c:v>2750</c:v>
                </c:pt>
                <c:pt idx="101">
                  <c:v>2750</c:v>
                </c:pt>
                <c:pt idx="102">
                  <c:v>2750</c:v>
                </c:pt>
                <c:pt idx="103">
                  <c:v>2750</c:v>
                </c:pt>
                <c:pt idx="104">
                  <c:v>2750</c:v>
                </c:pt>
                <c:pt idx="105">
                  <c:v>2750</c:v>
                </c:pt>
                <c:pt idx="106">
                  <c:v>2750</c:v>
                </c:pt>
                <c:pt idx="107">
                  <c:v>2750</c:v>
                </c:pt>
                <c:pt idx="108">
                  <c:v>2750</c:v>
                </c:pt>
                <c:pt idx="109">
                  <c:v>2750</c:v>
                </c:pt>
                <c:pt idx="110">
                  <c:v>2750</c:v>
                </c:pt>
                <c:pt idx="111">
                  <c:v>2750</c:v>
                </c:pt>
                <c:pt idx="112">
                  <c:v>2750</c:v>
                </c:pt>
                <c:pt idx="113">
                  <c:v>2750</c:v>
                </c:pt>
                <c:pt idx="114">
                  <c:v>2750</c:v>
                </c:pt>
                <c:pt idx="115">
                  <c:v>2750</c:v>
                </c:pt>
                <c:pt idx="116">
                  <c:v>2750</c:v>
                </c:pt>
                <c:pt idx="117">
                  <c:v>2750</c:v>
                </c:pt>
                <c:pt idx="118">
                  <c:v>2750</c:v>
                </c:pt>
                <c:pt idx="119">
                  <c:v>2750</c:v>
                </c:pt>
                <c:pt idx="120">
                  <c:v>2750</c:v>
                </c:pt>
                <c:pt idx="121">
                  <c:v>2750</c:v>
                </c:pt>
                <c:pt idx="122">
                  <c:v>2750</c:v>
                </c:pt>
                <c:pt idx="123">
                  <c:v>2750</c:v>
                </c:pt>
                <c:pt idx="124">
                  <c:v>2750</c:v>
                </c:pt>
                <c:pt idx="125">
                  <c:v>2750</c:v>
                </c:pt>
                <c:pt idx="126">
                  <c:v>2750</c:v>
                </c:pt>
                <c:pt idx="127">
                  <c:v>2750</c:v>
                </c:pt>
                <c:pt idx="128">
                  <c:v>2750</c:v>
                </c:pt>
                <c:pt idx="129">
                  <c:v>2750</c:v>
                </c:pt>
                <c:pt idx="130">
                  <c:v>2750</c:v>
                </c:pt>
                <c:pt idx="131">
                  <c:v>2750</c:v>
                </c:pt>
                <c:pt idx="132">
                  <c:v>2750</c:v>
                </c:pt>
                <c:pt idx="133">
                  <c:v>2750</c:v>
                </c:pt>
                <c:pt idx="134">
                  <c:v>2750</c:v>
                </c:pt>
                <c:pt idx="135">
                  <c:v>2750</c:v>
                </c:pt>
                <c:pt idx="136">
                  <c:v>2750</c:v>
                </c:pt>
                <c:pt idx="137">
                  <c:v>2750</c:v>
                </c:pt>
                <c:pt idx="138">
                  <c:v>2750</c:v>
                </c:pt>
                <c:pt idx="139">
                  <c:v>2750</c:v>
                </c:pt>
                <c:pt idx="140">
                  <c:v>2750</c:v>
                </c:pt>
                <c:pt idx="141">
                  <c:v>2750</c:v>
                </c:pt>
                <c:pt idx="142">
                  <c:v>2750</c:v>
                </c:pt>
                <c:pt idx="143">
                  <c:v>2750</c:v>
                </c:pt>
                <c:pt idx="144">
                  <c:v>2750</c:v>
                </c:pt>
                <c:pt idx="145">
                  <c:v>2750</c:v>
                </c:pt>
                <c:pt idx="146">
                  <c:v>2750</c:v>
                </c:pt>
                <c:pt idx="147">
                  <c:v>2750</c:v>
                </c:pt>
                <c:pt idx="148">
                  <c:v>2750</c:v>
                </c:pt>
                <c:pt idx="149">
                  <c:v>2750</c:v>
                </c:pt>
                <c:pt idx="150">
                  <c:v>2750</c:v>
                </c:pt>
                <c:pt idx="151">
                  <c:v>2750</c:v>
                </c:pt>
                <c:pt idx="152">
                  <c:v>2750</c:v>
                </c:pt>
              </c:numCache>
            </c:numRef>
          </c:val>
        </c:ser>
        <c:ser>
          <c:idx val="2"/>
          <c:order val="2"/>
          <c:tx>
            <c:v>PHASE B</c:v>
          </c:tx>
          <c:marker>
            <c:symbol val="triangle"/>
            <c:size val="2"/>
          </c:marker>
          <c:val>
            <c:numRef>
              <c:f>'FI9'!$H$3:$H$155</c:f>
              <c:numCache>
                <c:formatCode>General</c:formatCode>
                <c:ptCount val="153"/>
                <c:pt idx="0">
                  <c:v>129.12679599861684</c:v>
                </c:pt>
                <c:pt idx="1">
                  <c:v>129.12364255335405</c:v>
                </c:pt>
                <c:pt idx="2">
                  <c:v>129.12195505538244</c:v>
                </c:pt>
                <c:pt idx="3">
                  <c:v>129.12117033874497</c:v>
                </c:pt>
                <c:pt idx="4">
                  <c:v>129.12173409826556</c:v>
                </c:pt>
                <c:pt idx="5">
                  <c:v>129.12179220737593</c:v>
                </c:pt>
                <c:pt idx="6">
                  <c:v>129.12161149008801</c:v>
                </c:pt>
                <c:pt idx="7">
                  <c:v>129.12306324605498</c:v>
                </c:pt>
                <c:pt idx="8">
                  <c:v>129.12314000014163</c:v>
                </c:pt>
                <c:pt idx="9">
                  <c:v>129.12377450488157</c:v>
                </c:pt>
                <c:pt idx="10">
                  <c:v>129.12384243665821</c:v>
                </c:pt>
                <c:pt idx="11">
                  <c:v>129.12339298478068</c:v>
                </c:pt>
                <c:pt idx="12">
                  <c:v>129.12298178763686</c:v>
                </c:pt>
                <c:pt idx="13">
                  <c:v>129.12341588699934</c:v>
                </c:pt>
                <c:pt idx="14">
                  <c:v>129.12360847764131</c:v>
                </c:pt>
                <c:pt idx="15">
                  <c:v>129.12383725505194</c:v>
                </c:pt>
                <c:pt idx="16">
                  <c:v>129.12407783027081</c:v>
                </c:pt>
                <c:pt idx="17">
                  <c:v>129.12398259796677</c:v>
                </c:pt>
                <c:pt idx="18">
                  <c:v>129.1232794331855</c:v>
                </c:pt>
                <c:pt idx="19">
                  <c:v>129.12389983606386</c:v>
                </c:pt>
                <c:pt idx="20">
                  <c:v>129.12423829698872</c:v>
                </c:pt>
                <c:pt idx="21">
                  <c:v>129.12400164485257</c:v>
                </c:pt>
                <c:pt idx="22">
                  <c:v>129.12407052895847</c:v>
                </c:pt>
                <c:pt idx="23">
                  <c:v>129.12377440106755</c:v>
                </c:pt>
                <c:pt idx="24">
                  <c:v>129.12360224447988</c:v>
                </c:pt>
                <c:pt idx="25">
                  <c:v>129.12416340082626</c:v>
                </c:pt>
                <c:pt idx="26">
                  <c:v>129.12218716419113</c:v>
                </c:pt>
                <c:pt idx="27">
                  <c:v>129.1223069759163</c:v>
                </c:pt>
                <c:pt idx="28">
                  <c:v>129.12260469819856</c:v>
                </c:pt>
                <c:pt idx="29">
                  <c:v>129.12227970401833</c:v>
                </c:pt>
                <c:pt idx="30">
                  <c:v>129.12218376797242</c:v>
                </c:pt>
                <c:pt idx="31">
                  <c:v>129.12184867403036</c:v>
                </c:pt>
                <c:pt idx="32">
                  <c:v>129.12235026989842</c:v>
                </c:pt>
                <c:pt idx="33">
                  <c:v>129.12018290502164</c:v>
                </c:pt>
                <c:pt idx="34">
                  <c:v>129.12156032952711</c:v>
                </c:pt>
                <c:pt idx="35">
                  <c:v>129.12105548096409</c:v>
                </c:pt>
                <c:pt idx="36">
                  <c:v>129.12074065026121</c:v>
                </c:pt>
                <c:pt idx="37">
                  <c:v>129.12081262169508</c:v>
                </c:pt>
                <c:pt idx="38">
                  <c:v>129.12082520177506</c:v>
                </c:pt>
                <c:pt idx="39">
                  <c:v>129.11977360030912</c:v>
                </c:pt>
                <c:pt idx="40">
                  <c:v>129.11912428030104</c:v>
                </c:pt>
                <c:pt idx="41">
                  <c:v>129.1201887006626</c:v>
                </c:pt>
                <c:pt idx="42">
                  <c:v>129.12142024711201</c:v>
                </c:pt>
                <c:pt idx="43">
                  <c:v>129.12163182220263</c:v>
                </c:pt>
                <c:pt idx="44">
                  <c:v>129.12172411315157</c:v>
                </c:pt>
                <c:pt idx="45">
                  <c:v>129.12178230242964</c:v>
                </c:pt>
                <c:pt idx="46">
                  <c:v>129.12163112076578</c:v>
                </c:pt>
                <c:pt idx="47">
                  <c:v>129.12308737052879</c:v>
                </c:pt>
                <c:pt idx="48">
                  <c:v>129.12316897543701</c:v>
                </c:pt>
                <c:pt idx="49">
                  <c:v>129.12380843757413</c:v>
                </c:pt>
                <c:pt idx="50">
                  <c:v>129.12388127797058</c:v>
                </c:pt>
                <c:pt idx="51">
                  <c:v>129.12343672353467</c:v>
                </c:pt>
                <c:pt idx="52">
                  <c:v>129.1230210503854</c:v>
                </c:pt>
                <c:pt idx="53">
                  <c:v>129.12345018564855</c:v>
                </c:pt>
                <c:pt idx="54">
                  <c:v>129.12361351867696</c:v>
                </c:pt>
                <c:pt idx="55">
                  <c:v>129.12383746878646</c:v>
                </c:pt>
                <c:pt idx="56">
                  <c:v>129.12407316406251</c:v>
                </c:pt>
                <c:pt idx="57">
                  <c:v>129.12397320695092</c:v>
                </c:pt>
                <c:pt idx="58">
                  <c:v>129.12326540756555</c:v>
                </c:pt>
                <c:pt idx="59">
                  <c:v>129.12388122048748</c:v>
                </c:pt>
                <c:pt idx="60">
                  <c:v>129.12435320917481</c:v>
                </c:pt>
                <c:pt idx="61">
                  <c:v>129.1241289331698</c:v>
                </c:pt>
                <c:pt idx="62">
                  <c:v>129.1242101332096</c:v>
                </c:pt>
                <c:pt idx="63">
                  <c:v>129.12392624704361</c:v>
                </c:pt>
                <c:pt idx="64">
                  <c:v>129.1237661838336</c:v>
                </c:pt>
                <c:pt idx="65">
                  <c:v>129.12433913998134</c:v>
                </c:pt>
                <c:pt idx="66">
                  <c:v>129.12237474217403</c:v>
                </c:pt>
                <c:pt idx="67">
                  <c:v>129.12250627067644</c:v>
                </c:pt>
                <c:pt idx="68">
                  <c:v>129.12266307149974</c:v>
                </c:pt>
                <c:pt idx="69">
                  <c:v>129.12231872171574</c:v>
                </c:pt>
                <c:pt idx="70">
                  <c:v>129.12220355311501</c:v>
                </c:pt>
                <c:pt idx="71">
                  <c:v>129.12184969526231</c:v>
                </c:pt>
                <c:pt idx="72">
                  <c:v>129.12233272404558</c:v>
                </c:pt>
                <c:pt idx="73">
                  <c:v>2985.7004040939446</c:v>
                </c:pt>
                <c:pt idx="74">
                  <c:v>3993.1661020002362</c:v>
                </c:pt>
                <c:pt idx="75">
                  <c:v>4106.3431492208001</c:v>
                </c:pt>
                <c:pt idx="76">
                  <c:v>4595.4640619546253</c:v>
                </c:pt>
                <c:pt idx="77">
                  <c:v>5517.9607449620062</c:v>
                </c:pt>
                <c:pt idx="78">
                  <c:v>6704.5708422321259</c:v>
                </c:pt>
                <c:pt idx="79">
                  <c:v>7965.8775827855334</c:v>
                </c:pt>
                <c:pt idx="80">
                  <c:v>9107.1666072131138</c:v>
                </c:pt>
                <c:pt idx="81">
                  <c:v>7097.3526838499101</c:v>
                </c:pt>
                <c:pt idx="82">
                  <c:v>6512.9033157763488</c:v>
                </c:pt>
                <c:pt idx="83">
                  <c:v>6445.3036861213204</c:v>
                </c:pt>
                <c:pt idx="84">
                  <c:v>6499.6450512113324</c:v>
                </c:pt>
                <c:pt idx="85">
                  <c:v>6516.1179783449215</c:v>
                </c:pt>
                <c:pt idx="86">
                  <c:v>6521.1084211918023</c:v>
                </c:pt>
                <c:pt idx="87">
                  <c:v>6522.6126997174142</c:v>
                </c:pt>
                <c:pt idx="88">
                  <c:v>6523.0298700951216</c:v>
                </c:pt>
                <c:pt idx="89">
                  <c:v>6523.0695294994803</c:v>
                </c:pt>
                <c:pt idx="90">
                  <c:v>6523.0284768421361</c:v>
                </c:pt>
                <c:pt idx="91">
                  <c:v>6523.0919477595371</c:v>
                </c:pt>
                <c:pt idx="92">
                  <c:v>6523.1835935191293</c:v>
                </c:pt>
                <c:pt idx="93">
                  <c:v>6523.2127773864167</c:v>
                </c:pt>
                <c:pt idx="94">
                  <c:v>6523.264053583137</c:v>
                </c:pt>
                <c:pt idx="95">
                  <c:v>6523.3059887745576</c:v>
                </c:pt>
                <c:pt idx="96">
                  <c:v>6523.3700202921673</c:v>
                </c:pt>
                <c:pt idx="97">
                  <c:v>6523.4362447563381</c:v>
                </c:pt>
                <c:pt idx="98">
                  <c:v>6523.5059262437526</c:v>
                </c:pt>
                <c:pt idx="99">
                  <c:v>6523.4278731986988</c:v>
                </c:pt>
                <c:pt idx="100">
                  <c:v>6523.3444547790896</c:v>
                </c:pt>
                <c:pt idx="101">
                  <c:v>6523.3513570497471</c:v>
                </c:pt>
                <c:pt idx="102">
                  <c:v>6523.3099265601395</c:v>
                </c:pt>
                <c:pt idx="103">
                  <c:v>6523.2403190096084</c:v>
                </c:pt>
                <c:pt idx="104">
                  <c:v>6523.1390977047395</c:v>
                </c:pt>
                <c:pt idx="105">
                  <c:v>6523.0864090233326</c:v>
                </c:pt>
                <c:pt idx="106">
                  <c:v>6523.0428444804493</c:v>
                </c:pt>
                <c:pt idx="107">
                  <c:v>6523.1065316528202</c:v>
                </c:pt>
                <c:pt idx="108">
                  <c:v>6523.1590882845921</c:v>
                </c:pt>
                <c:pt idx="109">
                  <c:v>6523.2401370270682</c:v>
                </c:pt>
                <c:pt idx="110">
                  <c:v>6523.2984294460884</c:v>
                </c:pt>
                <c:pt idx="111">
                  <c:v>6523.3425210052001</c:v>
                </c:pt>
                <c:pt idx="112">
                  <c:v>6523.453036743158</c:v>
                </c:pt>
                <c:pt idx="113">
                  <c:v>6523.442980642526</c:v>
                </c:pt>
                <c:pt idx="114">
                  <c:v>6523.4827567918855</c:v>
                </c:pt>
                <c:pt idx="115">
                  <c:v>6523.4225877661647</c:v>
                </c:pt>
                <c:pt idx="116">
                  <c:v>6523.3724934720831</c:v>
                </c:pt>
                <c:pt idx="117">
                  <c:v>6523.296733101367</c:v>
                </c:pt>
                <c:pt idx="118">
                  <c:v>6523.2495835615164</c:v>
                </c:pt>
                <c:pt idx="119">
                  <c:v>6523.030811680077</c:v>
                </c:pt>
                <c:pt idx="120">
                  <c:v>6522.9962585525382</c:v>
                </c:pt>
                <c:pt idx="121">
                  <c:v>6523.0447775838093</c:v>
                </c:pt>
                <c:pt idx="122">
                  <c:v>6523.0008511459655</c:v>
                </c:pt>
                <c:pt idx="123">
                  <c:v>6523.0645035870639</c:v>
                </c:pt>
                <c:pt idx="124">
                  <c:v>6523.1165341649712</c:v>
                </c:pt>
                <c:pt idx="125">
                  <c:v>6523.1408147578559</c:v>
                </c:pt>
                <c:pt idx="126">
                  <c:v>6523.1856821199954</c:v>
                </c:pt>
                <c:pt idx="127">
                  <c:v>6523.4543847708146</c:v>
                </c:pt>
                <c:pt idx="128">
                  <c:v>6523.4826975246342</c:v>
                </c:pt>
                <c:pt idx="129">
                  <c:v>6523.497494191417</c:v>
                </c:pt>
                <c:pt idx="130">
                  <c:v>6523.5417206353386</c:v>
                </c:pt>
                <c:pt idx="131">
                  <c:v>6523.4866996891114</c:v>
                </c:pt>
                <c:pt idx="132">
                  <c:v>6523.4499603221393</c:v>
                </c:pt>
                <c:pt idx="133">
                  <c:v>6523.348032496142</c:v>
                </c:pt>
                <c:pt idx="134">
                  <c:v>6523.2680228891131</c:v>
                </c:pt>
                <c:pt idx="135">
                  <c:v>6523.1794155303423</c:v>
                </c:pt>
                <c:pt idx="136">
                  <c:v>6523.1117800174934</c:v>
                </c:pt>
                <c:pt idx="137">
                  <c:v>6523.0466836218211</c:v>
                </c:pt>
                <c:pt idx="138">
                  <c:v>6522.9857353674197</c:v>
                </c:pt>
                <c:pt idx="139">
                  <c:v>6523.037856894608</c:v>
                </c:pt>
                <c:pt idx="140">
                  <c:v>6523.0841971958125</c:v>
                </c:pt>
                <c:pt idx="141">
                  <c:v>6523.2204625049926</c:v>
                </c:pt>
                <c:pt idx="142">
                  <c:v>6523.3081003354218</c:v>
                </c:pt>
                <c:pt idx="143">
                  <c:v>6523.3661761709336</c:v>
                </c:pt>
                <c:pt idx="144">
                  <c:v>6523.3928495349928</c:v>
                </c:pt>
                <c:pt idx="145">
                  <c:v>6523.4687399087024</c:v>
                </c:pt>
                <c:pt idx="146">
                  <c:v>6523.5523367476417</c:v>
                </c:pt>
                <c:pt idx="147">
                  <c:v>6523.489049844482</c:v>
                </c:pt>
                <c:pt idx="148">
                  <c:v>6523.414946039039</c:v>
                </c:pt>
                <c:pt idx="149">
                  <c:v>6523.3696925320819</c:v>
                </c:pt>
                <c:pt idx="150">
                  <c:v>6523.3021315826727</c:v>
                </c:pt>
                <c:pt idx="151">
                  <c:v>6523.2207010179618</c:v>
                </c:pt>
                <c:pt idx="152">
                  <c:v>6523.2060562230809</c:v>
                </c:pt>
              </c:numCache>
            </c:numRef>
          </c:val>
        </c:ser>
        <c:ser>
          <c:idx val="3"/>
          <c:order val="3"/>
          <c:tx>
            <c:v>THRESHOLD VALUE OF PHASE B</c:v>
          </c:tx>
          <c:marker>
            <c:symbol val="x"/>
            <c:size val="2"/>
          </c:marker>
          <c:val>
            <c:numRef>
              <c:f>'FI9'!$I$3:$I$155</c:f>
              <c:numCache>
                <c:formatCode>General</c:formatCode>
                <c:ptCount val="153"/>
                <c:pt idx="0">
                  <c:v>5500</c:v>
                </c:pt>
                <c:pt idx="1">
                  <c:v>5500</c:v>
                </c:pt>
                <c:pt idx="2">
                  <c:v>5500</c:v>
                </c:pt>
                <c:pt idx="3">
                  <c:v>5500</c:v>
                </c:pt>
                <c:pt idx="4">
                  <c:v>5500</c:v>
                </c:pt>
                <c:pt idx="5">
                  <c:v>5500</c:v>
                </c:pt>
                <c:pt idx="6">
                  <c:v>5500</c:v>
                </c:pt>
                <c:pt idx="7">
                  <c:v>5500</c:v>
                </c:pt>
                <c:pt idx="8">
                  <c:v>5500</c:v>
                </c:pt>
                <c:pt idx="9">
                  <c:v>5500</c:v>
                </c:pt>
                <c:pt idx="10">
                  <c:v>5500</c:v>
                </c:pt>
                <c:pt idx="11">
                  <c:v>5500</c:v>
                </c:pt>
                <c:pt idx="12">
                  <c:v>5500</c:v>
                </c:pt>
                <c:pt idx="13">
                  <c:v>5500</c:v>
                </c:pt>
                <c:pt idx="14">
                  <c:v>5500</c:v>
                </c:pt>
                <c:pt idx="15">
                  <c:v>5500</c:v>
                </c:pt>
                <c:pt idx="16">
                  <c:v>5500</c:v>
                </c:pt>
                <c:pt idx="17">
                  <c:v>5500</c:v>
                </c:pt>
                <c:pt idx="18">
                  <c:v>5500</c:v>
                </c:pt>
                <c:pt idx="19">
                  <c:v>5500</c:v>
                </c:pt>
                <c:pt idx="20">
                  <c:v>5500</c:v>
                </c:pt>
                <c:pt idx="21">
                  <c:v>5500</c:v>
                </c:pt>
                <c:pt idx="22">
                  <c:v>5500</c:v>
                </c:pt>
                <c:pt idx="23">
                  <c:v>5500</c:v>
                </c:pt>
                <c:pt idx="24">
                  <c:v>5500</c:v>
                </c:pt>
                <c:pt idx="25">
                  <c:v>5500</c:v>
                </c:pt>
                <c:pt idx="26">
                  <c:v>5500</c:v>
                </c:pt>
                <c:pt idx="27">
                  <c:v>5500</c:v>
                </c:pt>
                <c:pt idx="28">
                  <c:v>5500</c:v>
                </c:pt>
                <c:pt idx="29">
                  <c:v>5500</c:v>
                </c:pt>
                <c:pt idx="30">
                  <c:v>5500</c:v>
                </c:pt>
                <c:pt idx="31">
                  <c:v>5500</c:v>
                </c:pt>
                <c:pt idx="32">
                  <c:v>5500</c:v>
                </c:pt>
                <c:pt idx="33">
                  <c:v>5500</c:v>
                </c:pt>
                <c:pt idx="34">
                  <c:v>5500</c:v>
                </c:pt>
                <c:pt idx="35">
                  <c:v>5500</c:v>
                </c:pt>
                <c:pt idx="36">
                  <c:v>5500</c:v>
                </c:pt>
                <c:pt idx="37">
                  <c:v>5500</c:v>
                </c:pt>
                <c:pt idx="38">
                  <c:v>5500</c:v>
                </c:pt>
                <c:pt idx="39">
                  <c:v>5500</c:v>
                </c:pt>
                <c:pt idx="40">
                  <c:v>5500</c:v>
                </c:pt>
                <c:pt idx="41">
                  <c:v>5500</c:v>
                </c:pt>
                <c:pt idx="42">
                  <c:v>5500</c:v>
                </c:pt>
                <c:pt idx="43">
                  <c:v>5500</c:v>
                </c:pt>
                <c:pt idx="44">
                  <c:v>5500</c:v>
                </c:pt>
                <c:pt idx="45">
                  <c:v>5500</c:v>
                </c:pt>
                <c:pt idx="46">
                  <c:v>5500</c:v>
                </c:pt>
                <c:pt idx="47">
                  <c:v>5500</c:v>
                </c:pt>
                <c:pt idx="48">
                  <c:v>5500</c:v>
                </c:pt>
                <c:pt idx="49">
                  <c:v>5500</c:v>
                </c:pt>
                <c:pt idx="50">
                  <c:v>5500</c:v>
                </c:pt>
                <c:pt idx="51">
                  <c:v>5500</c:v>
                </c:pt>
                <c:pt idx="52">
                  <c:v>5500</c:v>
                </c:pt>
                <c:pt idx="53">
                  <c:v>5500</c:v>
                </c:pt>
                <c:pt idx="54">
                  <c:v>5500</c:v>
                </c:pt>
                <c:pt idx="55">
                  <c:v>5500</c:v>
                </c:pt>
                <c:pt idx="56">
                  <c:v>5500</c:v>
                </c:pt>
                <c:pt idx="57">
                  <c:v>5500</c:v>
                </c:pt>
                <c:pt idx="58">
                  <c:v>5500</c:v>
                </c:pt>
                <c:pt idx="59">
                  <c:v>5500</c:v>
                </c:pt>
                <c:pt idx="60">
                  <c:v>5500</c:v>
                </c:pt>
                <c:pt idx="61">
                  <c:v>5500</c:v>
                </c:pt>
                <c:pt idx="62">
                  <c:v>5500</c:v>
                </c:pt>
                <c:pt idx="63">
                  <c:v>5500</c:v>
                </c:pt>
                <c:pt idx="64">
                  <c:v>5500</c:v>
                </c:pt>
                <c:pt idx="65">
                  <c:v>5500</c:v>
                </c:pt>
                <c:pt idx="66">
                  <c:v>5500</c:v>
                </c:pt>
                <c:pt idx="67">
                  <c:v>5500</c:v>
                </c:pt>
                <c:pt idx="68">
                  <c:v>5500</c:v>
                </c:pt>
                <c:pt idx="69">
                  <c:v>5500</c:v>
                </c:pt>
                <c:pt idx="70">
                  <c:v>5500</c:v>
                </c:pt>
                <c:pt idx="71">
                  <c:v>5500</c:v>
                </c:pt>
                <c:pt idx="72">
                  <c:v>5500</c:v>
                </c:pt>
                <c:pt idx="73">
                  <c:v>5500</c:v>
                </c:pt>
                <c:pt idx="74">
                  <c:v>5500</c:v>
                </c:pt>
                <c:pt idx="75">
                  <c:v>5500</c:v>
                </c:pt>
                <c:pt idx="76">
                  <c:v>5500</c:v>
                </c:pt>
                <c:pt idx="77">
                  <c:v>5500</c:v>
                </c:pt>
                <c:pt idx="78">
                  <c:v>5500</c:v>
                </c:pt>
                <c:pt idx="79">
                  <c:v>5500</c:v>
                </c:pt>
                <c:pt idx="80">
                  <c:v>5500</c:v>
                </c:pt>
                <c:pt idx="81">
                  <c:v>5500</c:v>
                </c:pt>
                <c:pt idx="82">
                  <c:v>5500</c:v>
                </c:pt>
                <c:pt idx="83">
                  <c:v>5500</c:v>
                </c:pt>
                <c:pt idx="84">
                  <c:v>5500</c:v>
                </c:pt>
                <c:pt idx="85">
                  <c:v>5500</c:v>
                </c:pt>
                <c:pt idx="86">
                  <c:v>5500</c:v>
                </c:pt>
                <c:pt idx="87">
                  <c:v>5500</c:v>
                </c:pt>
                <c:pt idx="88">
                  <c:v>5500</c:v>
                </c:pt>
                <c:pt idx="89">
                  <c:v>5500</c:v>
                </c:pt>
                <c:pt idx="90">
                  <c:v>5500</c:v>
                </c:pt>
                <c:pt idx="91">
                  <c:v>5500</c:v>
                </c:pt>
                <c:pt idx="92">
                  <c:v>5500</c:v>
                </c:pt>
                <c:pt idx="93">
                  <c:v>5500</c:v>
                </c:pt>
                <c:pt idx="94">
                  <c:v>5500</c:v>
                </c:pt>
                <c:pt idx="95">
                  <c:v>5500</c:v>
                </c:pt>
                <c:pt idx="96">
                  <c:v>5500</c:v>
                </c:pt>
                <c:pt idx="97">
                  <c:v>5500</c:v>
                </c:pt>
                <c:pt idx="98">
                  <c:v>5500</c:v>
                </c:pt>
                <c:pt idx="99">
                  <c:v>5500</c:v>
                </c:pt>
                <c:pt idx="100">
                  <c:v>5500</c:v>
                </c:pt>
                <c:pt idx="101">
                  <c:v>5500</c:v>
                </c:pt>
                <c:pt idx="102">
                  <c:v>5500</c:v>
                </c:pt>
                <c:pt idx="103">
                  <c:v>5500</c:v>
                </c:pt>
                <c:pt idx="104">
                  <c:v>5500</c:v>
                </c:pt>
                <c:pt idx="105">
                  <c:v>5500</c:v>
                </c:pt>
                <c:pt idx="106">
                  <c:v>5500</c:v>
                </c:pt>
                <c:pt idx="107">
                  <c:v>5500</c:v>
                </c:pt>
                <c:pt idx="108">
                  <c:v>5500</c:v>
                </c:pt>
                <c:pt idx="109">
                  <c:v>5500</c:v>
                </c:pt>
                <c:pt idx="110">
                  <c:v>5500</c:v>
                </c:pt>
                <c:pt idx="111">
                  <c:v>5500</c:v>
                </c:pt>
                <c:pt idx="112">
                  <c:v>5500</c:v>
                </c:pt>
                <c:pt idx="113">
                  <c:v>5500</c:v>
                </c:pt>
                <c:pt idx="114">
                  <c:v>5500</c:v>
                </c:pt>
                <c:pt idx="115">
                  <c:v>5500</c:v>
                </c:pt>
                <c:pt idx="116">
                  <c:v>5500</c:v>
                </c:pt>
                <c:pt idx="117">
                  <c:v>5500</c:v>
                </c:pt>
                <c:pt idx="118">
                  <c:v>5500</c:v>
                </c:pt>
                <c:pt idx="119">
                  <c:v>5500</c:v>
                </c:pt>
                <c:pt idx="120">
                  <c:v>5500</c:v>
                </c:pt>
                <c:pt idx="121">
                  <c:v>5500</c:v>
                </c:pt>
                <c:pt idx="122">
                  <c:v>5500</c:v>
                </c:pt>
                <c:pt idx="123">
                  <c:v>5500</c:v>
                </c:pt>
                <c:pt idx="124">
                  <c:v>5500</c:v>
                </c:pt>
                <c:pt idx="125">
                  <c:v>5500</c:v>
                </c:pt>
                <c:pt idx="126">
                  <c:v>5500</c:v>
                </c:pt>
                <c:pt idx="127">
                  <c:v>5500</c:v>
                </c:pt>
                <c:pt idx="128">
                  <c:v>5500</c:v>
                </c:pt>
                <c:pt idx="129">
                  <c:v>5500</c:v>
                </c:pt>
                <c:pt idx="130">
                  <c:v>5500</c:v>
                </c:pt>
                <c:pt idx="131">
                  <c:v>5500</c:v>
                </c:pt>
                <c:pt idx="132">
                  <c:v>5500</c:v>
                </c:pt>
                <c:pt idx="133">
                  <c:v>5500</c:v>
                </c:pt>
                <c:pt idx="134">
                  <c:v>5500</c:v>
                </c:pt>
                <c:pt idx="135">
                  <c:v>5500</c:v>
                </c:pt>
                <c:pt idx="136">
                  <c:v>5500</c:v>
                </c:pt>
                <c:pt idx="137">
                  <c:v>5500</c:v>
                </c:pt>
                <c:pt idx="138">
                  <c:v>5500</c:v>
                </c:pt>
                <c:pt idx="139">
                  <c:v>5500</c:v>
                </c:pt>
                <c:pt idx="140">
                  <c:v>5500</c:v>
                </c:pt>
                <c:pt idx="141">
                  <c:v>5500</c:v>
                </c:pt>
                <c:pt idx="142">
                  <c:v>5500</c:v>
                </c:pt>
                <c:pt idx="143">
                  <c:v>5500</c:v>
                </c:pt>
                <c:pt idx="144">
                  <c:v>5500</c:v>
                </c:pt>
                <c:pt idx="145">
                  <c:v>5500</c:v>
                </c:pt>
                <c:pt idx="146">
                  <c:v>5500</c:v>
                </c:pt>
                <c:pt idx="147">
                  <c:v>5500</c:v>
                </c:pt>
                <c:pt idx="148">
                  <c:v>5500</c:v>
                </c:pt>
                <c:pt idx="149">
                  <c:v>5500</c:v>
                </c:pt>
                <c:pt idx="150">
                  <c:v>5500</c:v>
                </c:pt>
                <c:pt idx="151">
                  <c:v>5500</c:v>
                </c:pt>
                <c:pt idx="152">
                  <c:v>5500</c:v>
                </c:pt>
              </c:numCache>
            </c:numRef>
          </c:val>
        </c:ser>
        <c:ser>
          <c:idx val="4"/>
          <c:order val="4"/>
          <c:tx>
            <c:v>PHASE C</c:v>
          </c:tx>
          <c:marker>
            <c:symbol val="star"/>
            <c:size val="2"/>
          </c:marker>
          <c:val>
            <c:numRef>
              <c:f>'FI9'!$M$3:$M$155</c:f>
              <c:numCache>
                <c:formatCode>General</c:formatCode>
                <c:ptCount val="153"/>
                <c:pt idx="0">
                  <c:v>131.33196599238983</c:v>
                </c:pt>
                <c:pt idx="1">
                  <c:v>131.3294238356971</c:v>
                </c:pt>
                <c:pt idx="2">
                  <c:v>131.33002766770167</c:v>
                </c:pt>
                <c:pt idx="3">
                  <c:v>131.32987992011158</c:v>
                </c:pt>
                <c:pt idx="4">
                  <c:v>131.32939285784192</c:v>
                </c:pt>
                <c:pt idx="5">
                  <c:v>131.32844542980473</c:v>
                </c:pt>
                <c:pt idx="6">
                  <c:v>131.32883830834152</c:v>
                </c:pt>
                <c:pt idx="7">
                  <c:v>131.33176361501739</c:v>
                </c:pt>
                <c:pt idx="8">
                  <c:v>131.33235412415596</c:v>
                </c:pt>
                <c:pt idx="9">
                  <c:v>131.33264731429387</c:v>
                </c:pt>
                <c:pt idx="10">
                  <c:v>131.33285459730493</c:v>
                </c:pt>
                <c:pt idx="11">
                  <c:v>131.33314826693706</c:v>
                </c:pt>
                <c:pt idx="12">
                  <c:v>131.33294303340844</c:v>
                </c:pt>
                <c:pt idx="13">
                  <c:v>131.33183111379054</c:v>
                </c:pt>
                <c:pt idx="14">
                  <c:v>131.33116827056645</c:v>
                </c:pt>
                <c:pt idx="15">
                  <c:v>131.33090697749051</c:v>
                </c:pt>
                <c:pt idx="16">
                  <c:v>131.33153266416301</c:v>
                </c:pt>
                <c:pt idx="17">
                  <c:v>131.33173182255879</c:v>
                </c:pt>
                <c:pt idx="18">
                  <c:v>131.33177548777167</c:v>
                </c:pt>
                <c:pt idx="19">
                  <c:v>131.33161383104036</c:v>
                </c:pt>
                <c:pt idx="20">
                  <c:v>131.33192987427051</c:v>
                </c:pt>
                <c:pt idx="21">
                  <c:v>131.33358962986321</c:v>
                </c:pt>
                <c:pt idx="22">
                  <c:v>131.33431385286877</c:v>
                </c:pt>
                <c:pt idx="23">
                  <c:v>131.33425883284588</c:v>
                </c:pt>
                <c:pt idx="24">
                  <c:v>131.33380636297019</c:v>
                </c:pt>
                <c:pt idx="25">
                  <c:v>131.33358663228131</c:v>
                </c:pt>
                <c:pt idx="26">
                  <c:v>131.33455350339378</c:v>
                </c:pt>
                <c:pt idx="27">
                  <c:v>131.33456307044125</c:v>
                </c:pt>
                <c:pt idx="28">
                  <c:v>131.3347347454482</c:v>
                </c:pt>
                <c:pt idx="29">
                  <c:v>131.3351544198776</c:v>
                </c:pt>
                <c:pt idx="30">
                  <c:v>131.33527308841641</c:v>
                </c:pt>
                <c:pt idx="31">
                  <c:v>131.33492622745374</c:v>
                </c:pt>
                <c:pt idx="32">
                  <c:v>131.33537327851226</c:v>
                </c:pt>
                <c:pt idx="33">
                  <c:v>131.3342488866887</c:v>
                </c:pt>
                <c:pt idx="34">
                  <c:v>131.3337233695022</c:v>
                </c:pt>
                <c:pt idx="35">
                  <c:v>131.33368591648741</c:v>
                </c:pt>
                <c:pt idx="36">
                  <c:v>131.33364737659028</c:v>
                </c:pt>
                <c:pt idx="37">
                  <c:v>131.33346440002356</c:v>
                </c:pt>
                <c:pt idx="38">
                  <c:v>131.33272460358316</c:v>
                </c:pt>
                <c:pt idx="39">
                  <c:v>131.33029736845907</c:v>
                </c:pt>
                <c:pt idx="40">
                  <c:v>131.32892306275116</c:v>
                </c:pt>
                <c:pt idx="41">
                  <c:v>131.32961294533899</c:v>
                </c:pt>
                <c:pt idx="42">
                  <c:v>131.32908090282078</c:v>
                </c:pt>
                <c:pt idx="43">
                  <c:v>131.32913543160265</c:v>
                </c:pt>
                <c:pt idx="44">
                  <c:v>131.32904853442341</c:v>
                </c:pt>
                <c:pt idx="45">
                  <c:v>131.32841973024668</c:v>
                </c:pt>
                <c:pt idx="46">
                  <c:v>131.32883750515668</c:v>
                </c:pt>
                <c:pt idx="47">
                  <c:v>131.33208112724617</c:v>
                </c:pt>
                <c:pt idx="48">
                  <c:v>131.33298750688448</c:v>
                </c:pt>
                <c:pt idx="49">
                  <c:v>131.33359361529699</c:v>
                </c:pt>
                <c:pt idx="50">
                  <c:v>131.33349112187196</c:v>
                </c:pt>
                <c:pt idx="51">
                  <c:v>131.33347812266393</c:v>
                </c:pt>
                <c:pt idx="52">
                  <c:v>131.33296923267173</c:v>
                </c:pt>
                <c:pt idx="53">
                  <c:v>131.33155652589838</c:v>
                </c:pt>
                <c:pt idx="54">
                  <c:v>131.33089206523971</c:v>
                </c:pt>
                <c:pt idx="55">
                  <c:v>131.33033446284969</c:v>
                </c:pt>
                <c:pt idx="56">
                  <c:v>131.33066672623019</c:v>
                </c:pt>
                <c:pt idx="57">
                  <c:v>131.33057560089057</c:v>
                </c:pt>
                <c:pt idx="58">
                  <c:v>131.33090666667678</c:v>
                </c:pt>
                <c:pt idx="59">
                  <c:v>131.33102951887625</c:v>
                </c:pt>
                <c:pt idx="60">
                  <c:v>131.33184533624203</c:v>
                </c:pt>
                <c:pt idx="61">
                  <c:v>131.33378338713123</c:v>
                </c:pt>
                <c:pt idx="62">
                  <c:v>131.33478296881691</c:v>
                </c:pt>
                <c:pt idx="63">
                  <c:v>131.33500064858083</c:v>
                </c:pt>
                <c:pt idx="64">
                  <c:v>131.33481795856676</c:v>
                </c:pt>
                <c:pt idx="65">
                  <c:v>131.33486523130858</c:v>
                </c:pt>
                <c:pt idx="66">
                  <c:v>131.33556766372448</c:v>
                </c:pt>
                <c:pt idx="67">
                  <c:v>131.33531545319377</c:v>
                </c:pt>
                <c:pt idx="68">
                  <c:v>131.33500994277961</c:v>
                </c:pt>
                <c:pt idx="69">
                  <c:v>131.33517360940081</c:v>
                </c:pt>
                <c:pt idx="70">
                  <c:v>131.33503897748287</c:v>
                </c:pt>
                <c:pt idx="71">
                  <c:v>131.33444220595064</c:v>
                </c:pt>
                <c:pt idx="72">
                  <c:v>131.33464146302404</c:v>
                </c:pt>
                <c:pt idx="73">
                  <c:v>2598.1832391103007</c:v>
                </c:pt>
                <c:pt idx="74">
                  <c:v>2608.2950028374707</c:v>
                </c:pt>
                <c:pt idx="75">
                  <c:v>3476.7871442753635</c:v>
                </c:pt>
                <c:pt idx="76">
                  <c:v>4658.6115812617209</c:v>
                </c:pt>
                <c:pt idx="77">
                  <c:v>5837.4624949364288</c:v>
                </c:pt>
                <c:pt idx="78">
                  <c:v>6792.2408977098212</c:v>
                </c:pt>
                <c:pt idx="79">
                  <c:v>7364.8857707058432</c:v>
                </c:pt>
                <c:pt idx="80">
                  <c:v>7464.3443728839284</c:v>
                </c:pt>
                <c:pt idx="81">
                  <c:v>5380.9185543150461</c:v>
                </c:pt>
                <c:pt idx="82">
                  <c:v>6191.3908350372894</c:v>
                </c:pt>
                <c:pt idx="83">
                  <c:v>6449.177746755372</c:v>
                </c:pt>
                <c:pt idx="84">
                  <c:v>6527.9090526075815</c:v>
                </c:pt>
                <c:pt idx="85">
                  <c:v>6551.9547096208917</c:v>
                </c:pt>
                <c:pt idx="86">
                  <c:v>6559.3791190015618</c:v>
                </c:pt>
                <c:pt idx="87">
                  <c:v>6561.7258121106161</c:v>
                </c:pt>
                <c:pt idx="88">
                  <c:v>6562.4845095155388</c:v>
                </c:pt>
                <c:pt idx="89">
                  <c:v>6562.2065417327813</c:v>
                </c:pt>
                <c:pt idx="90">
                  <c:v>6562.0690403541084</c:v>
                </c:pt>
                <c:pt idx="91">
                  <c:v>6561.9438127153981</c:v>
                </c:pt>
                <c:pt idx="92">
                  <c:v>6561.9089042978094</c:v>
                </c:pt>
                <c:pt idx="93">
                  <c:v>6561.7840198867279</c:v>
                </c:pt>
                <c:pt idx="94">
                  <c:v>6561.7115420384835</c:v>
                </c:pt>
                <c:pt idx="95">
                  <c:v>6561.6362444869956</c:v>
                </c:pt>
                <c:pt idx="96">
                  <c:v>6561.5705149434098</c:v>
                </c:pt>
                <c:pt idx="97">
                  <c:v>6561.6338675272027</c:v>
                </c:pt>
                <c:pt idx="98">
                  <c:v>6561.6844152696722</c:v>
                </c:pt>
                <c:pt idx="99">
                  <c:v>6561.814869656263</c:v>
                </c:pt>
                <c:pt idx="100">
                  <c:v>6561.8664613094943</c:v>
                </c:pt>
                <c:pt idx="101">
                  <c:v>6562.0214338818541</c:v>
                </c:pt>
                <c:pt idx="102">
                  <c:v>6562.0872301950194</c:v>
                </c:pt>
                <c:pt idx="103">
                  <c:v>6562.140634920037</c:v>
                </c:pt>
                <c:pt idx="104">
                  <c:v>6562.1974110023484</c:v>
                </c:pt>
                <c:pt idx="105">
                  <c:v>6562.126836728391</c:v>
                </c:pt>
                <c:pt idx="106">
                  <c:v>6562.1196895536859</c:v>
                </c:pt>
                <c:pt idx="107">
                  <c:v>6562.030371566525</c:v>
                </c:pt>
                <c:pt idx="108">
                  <c:v>6561.9201184955964</c:v>
                </c:pt>
                <c:pt idx="109">
                  <c:v>6561.8709344804156</c:v>
                </c:pt>
                <c:pt idx="110">
                  <c:v>6561.7989636297125</c:v>
                </c:pt>
                <c:pt idx="111">
                  <c:v>6561.7239657047812</c:v>
                </c:pt>
                <c:pt idx="112">
                  <c:v>6561.6704447079392</c:v>
                </c:pt>
                <c:pt idx="113">
                  <c:v>6561.71199020323</c:v>
                </c:pt>
                <c:pt idx="114">
                  <c:v>6561.6921648021016</c:v>
                </c:pt>
                <c:pt idx="115">
                  <c:v>6561.7862289642808</c:v>
                </c:pt>
                <c:pt idx="116">
                  <c:v>6561.8961066438915</c:v>
                </c:pt>
                <c:pt idx="117">
                  <c:v>6561.9450155931509</c:v>
                </c:pt>
                <c:pt idx="118">
                  <c:v>6562.0229451573259</c:v>
                </c:pt>
                <c:pt idx="119">
                  <c:v>6562.0187119519969</c:v>
                </c:pt>
                <c:pt idx="120">
                  <c:v>6562.1047688403896</c:v>
                </c:pt>
                <c:pt idx="121">
                  <c:v>6562.0593399611325</c:v>
                </c:pt>
                <c:pt idx="122">
                  <c:v>6562.0342729665344</c:v>
                </c:pt>
                <c:pt idx="123">
                  <c:v>6561.9310418774648</c:v>
                </c:pt>
                <c:pt idx="124">
                  <c:v>6561.8359718373549</c:v>
                </c:pt>
                <c:pt idx="125">
                  <c:v>6561.7317653044338</c:v>
                </c:pt>
                <c:pt idx="126">
                  <c:v>6561.659100217893</c:v>
                </c:pt>
                <c:pt idx="127">
                  <c:v>6561.6880834468593</c:v>
                </c:pt>
                <c:pt idx="128">
                  <c:v>6561.5929189812077</c:v>
                </c:pt>
                <c:pt idx="129">
                  <c:v>6561.6756418178038</c:v>
                </c:pt>
                <c:pt idx="130">
                  <c:v>6561.7485728306119</c:v>
                </c:pt>
                <c:pt idx="131">
                  <c:v>6561.7878473898409</c:v>
                </c:pt>
                <c:pt idx="132">
                  <c:v>6561.9027832095826</c:v>
                </c:pt>
                <c:pt idx="133">
                  <c:v>6561.9231510968129</c:v>
                </c:pt>
                <c:pt idx="134">
                  <c:v>6561.9945731285497</c:v>
                </c:pt>
                <c:pt idx="135">
                  <c:v>6562.0624045044342</c:v>
                </c:pt>
                <c:pt idx="136">
                  <c:v>6562.1386886166474</c:v>
                </c:pt>
                <c:pt idx="137">
                  <c:v>6562.0603409419709</c:v>
                </c:pt>
                <c:pt idx="138">
                  <c:v>6561.9696242221135</c:v>
                </c:pt>
                <c:pt idx="139">
                  <c:v>6561.9592173110223</c:v>
                </c:pt>
                <c:pt idx="140">
                  <c:v>6561.8703546112838</c:v>
                </c:pt>
                <c:pt idx="141">
                  <c:v>6561.8852914244544</c:v>
                </c:pt>
                <c:pt idx="142">
                  <c:v>6561.8115321787445</c:v>
                </c:pt>
                <c:pt idx="143">
                  <c:v>6561.725174834447</c:v>
                </c:pt>
                <c:pt idx="144">
                  <c:v>6561.6429799870939</c:v>
                </c:pt>
                <c:pt idx="145">
                  <c:v>6561.7111822452407</c:v>
                </c:pt>
                <c:pt idx="146">
                  <c:v>6561.8419149353231</c:v>
                </c:pt>
                <c:pt idx="147">
                  <c:v>6561.8901375834639</c:v>
                </c:pt>
                <c:pt idx="148">
                  <c:v>6561.9169996278124</c:v>
                </c:pt>
                <c:pt idx="149">
                  <c:v>6562.0045402739224</c:v>
                </c:pt>
                <c:pt idx="150">
                  <c:v>6562.0689617271573</c:v>
                </c:pt>
                <c:pt idx="151">
                  <c:v>6562.1298865562821</c:v>
                </c:pt>
                <c:pt idx="152">
                  <c:v>6562.2118541038326</c:v>
                </c:pt>
              </c:numCache>
            </c:numRef>
          </c:val>
        </c:ser>
        <c:ser>
          <c:idx val="5"/>
          <c:order val="5"/>
          <c:tx>
            <c:v>THRESHOLD VALUE OF PHASE C</c:v>
          </c:tx>
          <c:marker>
            <c:symbol val="circle"/>
            <c:size val="2"/>
          </c:marker>
          <c:val>
            <c:numRef>
              <c:f>'FI9'!$N$3:$N$155</c:f>
              <c:numCache>
                <c:formatCode>General</c:formatCode>
                <c:ptCount val="153"/>
                <c:pt idx="0">
                  <c:v>4600</c:v>
                </c:pt>
                <c:pt idx="1">
                  <c:v>4600</c:v>
                </c:pt>
                <c:pt idx="2">
                  <c:v>4600</c:v>
                </c:pt>
                <c:pt idx="3">
                  <c:v>4600</c:v>
                </c:pt>
                <c:pt idx="4">
                  <c:v>4600</c:v>
                </c:pt>
                <c:pt idx="5">
                  <c:v>4600</c:v>
                </c:pt>
                <c:pt idx="6">
                  <c:v>4600</c:v>
                </c:pt>
                <c:pt idx="7">
                  <c:v>4600</c:v>
                </c:pt>
                <c:pt idx="8">
                  <c:v>4600</c:v>
                </c:pt>
                <c:pt idx="9">
                  <c:v>4600</c:v>
                </c:pt>
                <c:pt idx="10">
                  <c:v>4600</c:v>
                </c:pt>
                <c:pt idx="11">
                  <c:v>4600</c:v>
                </c:pt>
                <c:pt idx="12">
                  <c:v>4600</c:v>
                </c:pt>
                <c:pt idx="13">
                  <c:v>4600</c:v>
                </c:pt>
                <c:pt idx="14">
                  <c:v>4600</c:v>
                </c:pt>
                <c:pt idx="15">
                  <c:v>4600</c:v>
                </c:pt>
                <c:pt idx="16">
                  <c:v>4600</c:v>
                </c:pt>
                <c:pt idx="17">
                  <c:v>4600</c:v>
                </c:pt>
                <c:pt idx="18">
                  <c:v>4600</c:v>
                </c:pt>
                <c:pt idx="19">
                  <c:v>4600</c:v>
                </c:pt>
                <c:pt idx="20">
                  <c:v>4600</c:v>
                </c:pt>
                <c:pt idx="21">
                  <c:v>4600</c:v>
                </c:pt>
                <c:pt idx="22">
                  <c:v>4600</c:v>
                </c:pt>
                <c:pt idx="23">
                  <c:v>4600</c:v>
                </c:pt>
                <c:pt idx="24">
                  <c:v>4600</c:v>
                </c:pt>
                <c:pt idx="25">
                  <c:v>4600</c:v>
                </c:pt>
                <c:pt idx="26">
                  <c:v>4600</c:v>
                </c:pt>
                <c:pt idx="27">
                  <c:v>4600</c:v>
                </c:pt>
                <c:pt idx="28">
                  <c:v>4600</c:v>
                </c:pt>
                <c:pt idx="29">
                  <c:v>4600</c:v>
                </c:pt>
                <c:pt idx="30">
                  <c:v>4600</c:v>
                </c:pt>
                <c:pt idx="31">
                  <c:v>4600</c:v>
                </c:pt>
                <c:pt idx="32">
                  <c:v>4600</c:v>
                </c:pt>
                <c:pt idx="33">
                  <c:v>4600</c:v>
                </c:pt>
                <c:pt idx="34">
                  <c:v>4600</c:v>
                </c:pt>
                <c:pt idx="35">
                  <c:v>4600</c:v>
                </c:pt>
                <c:pt idx="36">
                  <c:v>4600</c:v>
                </c:pt>
                <c:pt idx="37">
                  <c:v>4600</c:v>
                </c:pt>
                <c:pt idx="38">
                  <c:v>4600</c:v>
                </c:pt>
                <c:pt idx="39">
                  <c:v>4600</c:v>
                </c:pt>
                <c:pt idx="40">
                  <c:v>4600</c:v>
                </c:pt>
                <c:pt idx="41">
                  <c:v>4600</c:v>
                </c:pt>
                <c:pt idx="42">
                  <c:v>4600</c:v>
                </c:pt>
                <c:pt idx="43">
                  <c:v>4600</c:v>
                </c:pt>
                <c:pt idx="44">
                  <c:v>4600</c:v>
                </c:pt>
                <c:pt idx="45">
                  <c:v>4600</c:v>
                </c:pt>
                <c:pt idx="46">
                  <c:v>4600</c:v>
                </c:pt>
                <c:pt idx="47">
                  <c:v>4600</c:v>
                </c:pt>
                <c:pt idx="48">
                  <c:v>4600</c:v>
                </c:pt>
                <c:pt idx="49">
                  <c:v>4600</c:v>
                </c:pt>
                <c:pt idx="50">
                  <c:v>4600</c:v>
                </c:pt>
                <c:pt idx="51">
                  <c:v>4600</c:v>
                </c:pt>
                <c:pt idx="52">
                  <c:v>4600</c:v>
                </c:pt>
                <c:pt idx="53">
                  <c:v>4600</c:v>
                </c:pt>
                <c:pt idx="54">
                  <c:v>4600</c:v>
                </c:pt>
                <c:pt idx="55">
                  <c:v>4600</c:v>
                </c:pt>
                <c:pt idx="56">
                  <c:v>4600</c:v>
                </c:pt>
                <c:pt idx="57">
                  <c:v>4600</c:v>
                </c:pt>
                <c:pt idx="58">
                  <c:v>4600</c:v>
                </c:pt>
                <c:pt idx="59">
                  <c:v>4600</c:v>
                </c:pt>
                <c:pt idx="60">
                  <c:v>4600</c:v>
                </c:pt>
                <c:pt idx="61">
                  <c:v>4600</c:v>
                </c:pt>
                <c:pt idx="62">
                  <c:v>4600</c:v>
                </c:pt>
                <c:pt idx="63">
                  <c:v>4600</c:v>
                </c:pt>
                <c:pt idx="64">
                  <c:v>4600</c:v>
                </c:pt>
                <c:pt idx="65">
                  <c:v>4600</c:v>
                </c:pt>
                <c:pt idx="66">
                  <c:v>4600</c:v>
                </c:pt>
                <c:pt idx="67">
                  <c:v>4600</c:v>
                </c:pt>
                <c:pt idx="68">
                  <c:v>4600</c:v>
                </c:pt>
                <c:pt idx="69">
                  <c:v>4600</c:v>
                </c:pt>
                <c:pt idx="70">
                  <c:v>4600</c:v>
                </c:pt>
                <c:pt idx="71">
                  <c:v>4600</c:v>
                </c:pt>
                <c:pt idx="72">
                  <c:v>4600</c:v>
                </c:pt>
                <c:pt idx="73">
                  <c:v>4600</c:v>
                </c:pt>
                <c:pt idx="74">
                  <c:v>4600</c:v>
                </c:pt>
                <c:pt idx="75">
                  <c:v>4600</c:v>
                </c:pt>
                <c:pt idx="76">
                  <c:v>4600</c:v>
                </c:pt>
                <c:pt idx="77">
                  <c:v>4600</c:v>
                </c:pt>
                <c:pt idx="78">
                  <c:v>4600</c:v>
                </c:pt>
                <c:pt idx="79">
                  <c:v>4600</c:v>
                </c:pt>
                <c:pt idx="80">
                  <c:v>4600</c:v>
                </c:pt>
                <c:pt idx="81">
                  <c:v>4600</c:v>
                </c:pt>
                <c:pt idx="82">
                  <c:v>4600</c:v>
                </c:pt>
                <c:pt idx="83">
                  <c:v>4600</c:v>
                </c:pt>
                <c:pt idx="84">
                  <c:v>4600</c:v>
                </c:pt>
                <c:pt idx="85">
                  <c:v>4600</c:v>
                </c:pt>
                <c:pt idx="86">
                  <c:v>4600</c:v>
                </c:pt>
                <c:pt idx="87">
                  <c:v>4600</c:v>
                </c:pt>
                <c:pt idx="88">
                  <c:v>4600</c:v>
                </c:pt>
                <c:pt idx="89">
                  <c:v>4600</c:v>
                </c:pt>
                <c:pt idx="90">
                  <c:v>4600</c:v>
                </c:pt>
                <c:pt idx="91">
                  <c:v>4600</c:v>
                </c:pt>
                <c:pt idx="92">
                  <c:v>4600</c:v>
                </c:pt>
                <c:pt idx="93">
                  <c:v>4600</c:v>
                </c:pt>
                <c:pt idx="94">
                  <c:v>4600</c:v>
                </c:pt>
                <c:pt idx="95">
                  <c:v>4600</c:v>
                </c:pt>
                <c:pt idx="96">
                  <c:v>4600</c:v>
                </c:pt>
                <c:pt idx="97">
                  <c:v>4600</c:v>
                </c:pt>
                <c:pt idx="98">
                  <c:v>4600</c:v>
                </c:pt>
                <c:pt idx="99">
                  <c:v>4600</c:v>
                </c:pt>
                <c:pt idx="100">
                  <c:v>4600</c:v>
                </c:pt>
                <c:pt idx="101">
                  <c:v>4600</c:v>
                </c:pt>
                <c:pt idx="102">
                  <c:v>4600</c:v>
                </c:pt>
                <c:pt idx="103">
                  <c:v>4600</c:v>
                </c:pt>
                <c:pt idx="104">
                  <c:v>4600</c:v>
                </c:pt>
                <c:pt idx="105">
                  <c:v>4600</c:v>
                </c:pt>
                <c:pt idx="106">
                  <c:v>4600</c:v>
                </c:pt>
                <c:pt idx="107">
                  <c:v>4600</c:v>
                </c:pt>
                <c:pt idx="108">
                  <c:v>4600</c:v>
                </c:pt>
                <c:pt idx="109">
                  <c:v>4600</c:v>
                </c:pt>
                <c:pt idx="110">
                  <c:v>4600</c:v>
                </c:pt>
                <c:pt idx="111">
                  <c:v>4600</c:v>
                </c:pt>
                <c:pt idx="112">
                  <c:v>4600</c:v>
                </c:pt>
                <c:pt idx="113">
                  <c:v>4600</c:v>
                </c:pt>
                <c:pt idx="114">
                  <c:v>4600</c:v>
                </c:pt>
                <c:pt idx="115">
                  <c:v>4600</c:v>
                </c:pt>
                <c:pt idx="116">
                  <c:v>4600</c:v>
                </c:pt>
                <c:pt idx="117">
                  <c:v>4600</c:v>
                </c:pt>
                <c:pt idx="118">
                  <c:v>4600</c:v>
                </c:pt>
                <c:pt idx="119">
                  <c:v>4600</c:v>
                </c:pt>
                <c:pt idx="120">
                  <c:v>4600</c:v>
                </c:pt>
                <c:pt idx="121">
                  <c:v>4600</c:v>
                </c:pt>
                <c:pt idx="122">
                  <c:v>4600</c:v>
                </c:pt>
                <c:pt idx="123">
                  <c:v>4600</c:v>
                </c:pt>
                <c:pt idx="124">
                  <c:v>4600</c:v>
                </c:pt>
                <c:pt idx="125">
                  <c:v>4600</c:v>
                </c:pt>
                <c:pt idx="126">
                  <c:v>4600</c:v>
                </c:pt>
                <c:pt idx="127">
                  <c:v>4600</c:v>
                </c:pt>
                <c:pt idx="128">
                  <c:v>4600</c:v>
                </c:pt>
                <c:pt idx="129">
                  <c:v>4600</c:v>
                </c:pt>
                <c:pt idx="130">
                  <c:v>4600</c:v>
                </c:pt>
                <c:pt idx="131">
                  <c:v>4600</c:v>
                </c:pt>
                <c:pt idx="132">
                  <c:v>4600</c:v>
                </c:pt>
                <c:pt idx="133">
                  <c:v>4600</c:v>
                </c:pt>
                <c:pt idx="134">
                  <c:v>4600</c:v>
                </c:pt>
                <c:pt idx="135">
                  <c:v>4600</c:v>
                </c:pt>
                <c:pt idx="136">
                  <c:v>4600</c:v>
                </c:pt>
                <c:pt idx="137">
                  <c:v>4600</c:v>
                </c:pt>
                <c:pt idx="138">
                  <c:v>4600</c:v>
                </c:pt>
                <c:pt idx="139">
                  <c:v>4600</c:v>
                </c:pt>
                <c:pt idx="140">
                  <c:v>4600</c:v>
                </c:pt>
                <c:pt idx="141">
                  <c:v>4600</c:v>
                </c:pt>
                <c:pt idx="142">
                  <c:v>4600</c:v>
                </c:pt>
                <c:pt idx="143">
                  <c:v>4600</c:v>
                </c:pt>
                <c:pt idx="144">
                  <c:v>4600</c:v>
                </c:pt>
                <c:pt idx="145">
                  <c:v>4600</c:v>
                </c:pt>
                <c:pt idx="146">
                  <c:v>4600</c:v>
                </c:pt>
                <c:pt idx="147">
                  <c:v>4600</c:v>
                </c:pt>
                <c:pt idx="148">
                  <c:v>4600</c:v>
                </c:pt>
                <c:pt idx="149">
                  <c:v>4600</c:v>
                </c:pt>
                <c:pt idx="150">
                  <c:v>4600</c:v>
                </c:pt>
                <c:pt idx="151">
                  <c:v>4600</c:v>
                </c:pt>
                <c:pt idx="152">
                  <c:v>4600</c:v>
                </c:pt>
              </c:numCache>
            </c:numRef>
          </c:val>
        </c:ser>
        <c:marker val="1"/>
        <c:axId val="66606976"/>
        <c:axId val="66617344"/>
      </c:lineChart>
      <c:catAx>
        <c:axId val="66606976"/>
        <c:scaling>
          <c:orientation val="minMax"/>
        </c:scaling>
        <c:axPos val="b"/>
        <c:title>
          <c:tx>
            <c:rich>
              <a:bodyPr/>
              <a:lstStyle/>
              <a:p>
                <a:pPr>
                  <a:defRPr/>
                </a:pPr>
                <a:r>
                  <a:rPr lang="en-US"/>
                  <a:t>TIME</a:t>
                </a:r>
                <a:r>
                  <a:rPr lang="en-US" baseline="0"/>
                  <a:t> (MILLI SEC)</a:t>
                </a:r>
                <a:endParaRPr lang="en-US"/>
              </a:p>
            </c:rich>
          </c:tx>
          <c:layout/>
        </c:title>
        <c:tickLblPos val="nextTo"/>
        <c:crossAx val="66617344"/>
        <c:crosses val="autoZero"/>
        <c:auto val="1"/>
        <c:lblAlgn val="ctr"/>
        <c:lblOffset val="100"/>
      </c:catAx>
      <c:valAx>
        <c:axId val="66617344"/>
        <c:scaling>
          <c:orientation val="minMax"/>
        </c:scaling>
        <c:axPos val="l"/>
        <c:title>
          <c:tx>
            <c:rich>
              <a:bodyPr rot="-5400000" vert="horz"/>
              <a:lstStyle/>
              <a:p>
                <a:pPr>
                  <a:defRPr/>
                </a:pPr>
                <a:r>
                  <a:rPr lang="en-US"/>
                  <a:t>FAULT </a:t>
                </a:r>
                <a:r>
                  <a:rPr lang="en-US" baseline="0"/>
                  <a:t>INDEX (A)</a:t>
                </a:r>
                <a:endParaRPr lang="en-US"/>
              </a:p>
            </c:rich>
          </c:tx>
          <c:layout/>
        </c:title>
        <c:numFmt formatCode="General" sourceLinked="1"/>
        <c:tickLblPos val="nextTo"/>
        <c:crossAx val="66606976"/>
        <c:crosses val="autoZero"/>
        <c:crossBetween val="between"/>
      </c:valAx>
    </c:plotArea>
    <c:legend>
      <c:legendPos val="r"/>
      <c:legendEntry>
        <c:idx val="0"/>
        <c:txPr>
          <a:bodyPr/>
          <a:lstStyle/>
          <a:p>
            <a:pPr>
              <a:defRPr sz="800"/>
            </a:pPr>
            <a:endParaRPr lang="en-US"/>
          </a:p>
        </c:txPr>
      </c:legendEntry>
      <c:legendEntry>
        <c:idx val="1"/>
        <c:txPr>
          <a:bodyPr/>
          <a:lstStyle/>
          <a:p>
            <a:pPr>
              <a:defRPr sz="800"/>
            </a:pPr>
            <a:endParaRPr lang="en-US"/>
          </a:p>
        </c:txPr>
      </c:legendEntry>
      <c:legendEntry>
        <c:idx val="2"/>
        <c:txPr>
          <a:bodyPr/>
          <a:lstStyle/>
          <a:p>
            <a:pPr>
              <a:defRPr sz="800"/>
            </a:pPr>
            <a:endParaRPr lang="en-US"/>
          </a:p>
        </c:txPr>
      </c:legendEntry>
      <c:legendEntry>
        <c:idx val="3"/>
        <c:txPr>
          <a:bodyPr/>
          <a:lstStyle/>
          <a:p>
            <a:pPr>
              <a:defRPr sz="800"/>
            </a:pPr>
            <a:endParaRPr lang="en-US"/>
          </a:p>
        </c:txPr>
      </c:legendEntry>
      <c:legendEntry>
        <c:idx val="4"/>
        <c:txPr>
          <a:bodyPr/>
          <a:lstStyle/>
          <a:p>
            <a:pPr>
              <a:defRPr sz="800"/>
            </a:pPr>
            <a:endParaRPr lang="en-US"/>
          </a:p>
        </c:txPr>
      </c:legendEntry>
      <c:legendEntry>
        <c:idx val="5"/>
        <c:txPr>
          <a:bodyPr/>
          <a:lstStyle/>
          <a:p>
            <a:pPr>
              <a:defRPr sz="800"/>
            </a:pPr>
            <a:endParaRPr lang="en-US"/>
          </a:p>
        </c:txPr>
      </c:legendEntry>
      <c:layout/>
    </c:legend>
    <c:plotVisOnly val="1"/>
    <c:dispBlanksAs val="gap"/>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19178644336124667"/>
          <c:y val="0.12641605176750378"/>
          <c:w val="0.49119003383340881"/>
          <c:h val="0.5787626027406183"/>
        </c:manualLayout>
      </c:layout>
      <c:lineChart>
        <c:grouping val="standard"/>
        <c:ser>
          <c:idx val="0"/>
          <c:order val="0"/>
          <c:tx>
            <c:v>PHASE A</c:v>
          </c:tx>
          <c:cat>
            <c:strRef>
              <c:f>Sheet10!$A$2:$A$9</c:f>
              <c:strCache>
                <c:ptCount val="8"/>
                <c:pt idx="0">
                  <c:v>witout DG</c:v>
                </c:pt>
                <c:pt idx="1">
                  <c:v>Dg at 4</c:v>
                </c:pt>
                <c:pt idx="2">
                  <c:v>Dg at 9</c:v>
                </c:pt>
                <c:pt idx="3">
                  <c:v>Dg at 12</c:v>
                </c:pt>
                <c:pt idx="4">
                  <c:v>Dg at 4,9</c:v>
                </c:pt>
                <c:pt idx="5">
                  <c:v>Dg at 9,12</c:v>
                </c:pt>
                <c:pt idx="6">
                  <c:v>Dg at 4,12</c:v>
                </c:pt>
                <c:pt idx="7">
                  <c:v>Dg at 4,9,12</c:v>
                </c:pt>
              </c:strCache>
            </c:strRef>
          </c:cat>
          <c:val>
            <c:numRef>
              <c:f>Sheet10!$B$2:$B$9</c:f>
              <c:numCache>
                <c:formatCode>General</c:formatCode>
                <c:ptCount val="8"/>
                <c:pt idx="0">
                  <c:v>10017</c:v>
                </c:pt>
                <c:pt idx="1">
                  <c:v>10006</c:v>
                </c:pt>
                <c:pt idx="2">
                  <c:v>10000</c:v>
                </c:pt>
                <c:pt idx="3">
                  <c:v>10001</c:v>
                </c:pt>
                <c:pt idx="4">
                  <c:v>9988.9</c:v>
                </c:pt>
                <c:pt idx="5">
                  <c:v>9984.2000000000007</c:v>
                </c:pt>
                <c:pt idx="6">
                  <c:v>9989.6</c:v>
                </c:pt>
                <c:pt idx="7">
                  <c:v>9973.2000000000007</c:v>
                </c:pt>
              </c:numCache>
            </c:numRef>
          </c:val>
        </c:ser>
        <c:ser>
          <c:idx val="1"/>
          <c:order val="1"/>
          <c:tx>
            <c:v>THRESHOLD VALUE OF PHASE A</c:v>
          </c:tx>
          <c:cat>
            <c:strRef>
              <c:f>Sheet10!$A$2:$A$9</c:f>
              <c:strCache>
                <c:ptCount val="8"/>
                <c:pt idx="0">
                  <c:v>witout DG</c:v>
                </c:pt>
                <c:pt idx="1">
                  <c:v>Dg at 4</c:v>
                </c:pt>
                <c:pt idx="2">
                  <c:v>Dg at 9</c:v>
                </c:pt>
                <c:pt idx="3">
                  <c:v>Dg at 12</c:v>
                </c:pt>
                <c:pt idx="4">
                  <c:v>Dg at 4,9</c:v>
                </c:pt>
                <c:pt idx="5">
                  <c:v>Dg at 9,12</c:v>
                </c:pt>
                <c:pt idx="6">
                  <c:v>Dg at 4,12</c:v>
                </c:pt>
                <c:pt idx="7">
                  <c:v>Dg at 4,9,12</c:v>
                </c:pt>
              </c:strCache>
            </c:strRef>
          </c:cat>
          <c:val>
            <c:numRef>
              <c:f>Sheet10!$C$2:$C$9</c:f>
              <c:numCache>
                <c:formatCode>General</c:formatCode>
                <c:ptCount val="8"/>
                <c:pt idx="0">
                  <c:v>2750</c:v>
                </c:pt>
                <c:pt idx="1">
                  <c:v>2750</c:v>
                </c:pt>
                <c:pt idx="2">
                  <c:v>2750</c:v>
                </c:pt>
                <c:pt idx="3">
                  <c:v>2750</c:v>
                </c:pt>
                <c:pt idx="4">
                  <c:v>2750</c:v>
                </c:pt>
                <c:pt idx="5">
                  <c:v>2750</c:v>
                </c:pt>
                <c:pt idx="6">
                  <c:v>2750</c:v>
                </c:pt>
                <c:pt idx="7">
                  <c:v>2750</c:v>
                </c:pt>
              </c:numCache>
            </c:numRef>
          </c:val>
        </c:ser>
        <c:marker val="1"/>
        <c:axId val="66640896"/>
        <c:axId val="67245184"/>
      </c:lineChart>
      <c:catAx>
        <c:axId val="66640896"/>
        <c:scaling>
          <c:orientation val="minMax"/>
        </c:scaling>
        <c:axPos val="b"/>
        <c:title>
          <c:tx>
            <c:rich>
              <a:bodyPr/>
              <a:lstStyle/>
              <a:p>
                <a:pPr>
                  <a:defRPr/>
                </a:pPr>
                <a:r>
                  <a:rPr lang="en-US"/>
                  <a:t>DG Location</a:t>
                </a:r>
              </a:p>
            </c:rich>
          </c:tx>
          <c:layout/>
        </c:title>
        <c:numFmt formatCode="General" sourceLinked="0"/>
        <c:tickLblPos val="nextTo"/>
        <c:crossAx val="67245184"/>
        <c:crosses val="autoZero"/>
        <c:auto val="1"/>
        <c:lblAlgn val="ctr"/>
        <c:lblOffset val="100"/>
        <c:tickLblSkip val="1"/>
        <c:tickMarkSkip val="10"/>
      </c:catAx>
      <c:valAx>
        <c:axId val="67245184"/>
        <c:scaling>
          <c:orientation val="minMax"/>
          <c:min val="0"/>
        </c:scaling>
        <c:axPos val="l"/>
        <c:title>
          <c:tx>
            <c:rich>
              <a:bodyPr rot="-5400000" vert="horz"/>
              <a:lstStyle/>
              <a:p>
                <a:pPr>
                  <a:defRPr/>
                </a:pPr>
                <a:r>
                  <a:rPr lang="en-US"/>
                  <a:t>FAULTINDEX (</a:t>
                </a:r>
                <a:r>
                  <a:rPr lang="en-US" i="1"/>
                  <a:t>fi 4)</a:t>
                </a:r>
                <a:endParaRPr lang="en-US"/>
              </a:p>
            </c:rich>
          </c:tx>
          <c:layout>
            <c:manualLayout>
              <c:xMode val="edge"/>
              <c:yMode val="edge"/>
              <c:x val="4.7333250010415426E-2"/>
              <c:y val="0.19631536605642697"/>
            </c:manualLayout>
          </c:layout>
        </c:title>
        <c:numFmt formatCode="General" sourceLinked="1"/>
        <c:tickLblPos val="nextTo"/>
        <c:crossAx val="66640896"/>
        <c:crosses val="autoZero"/>
        <c:crossBetween val="midCat"/>
      </c:valAx>
      <c:spPr>
        <a:noFill/>
        <a:ln w="25400">
          <a:noFill/>
        </a:ln>
        <a:effectLst/>
      </c:spPr>
    </c:plotArea>
    <c:legend>
      <c:legendPos val="r"/>
      <c:legendEntry>
        <c:idx val="0"/>
        <c:txPr>
          <a:bodyPr/>
          <a:lstStyle/>
          <a:p>
            <a:pPr>
              <a:defRPr sz="800"/>
            </a:pPr>
            <a:endParaRPr lang="en-US"/>
          </a:p>
        </c:txPr>
      </c:legendEntry>
      <c:legendEntry>
        <c:idx val="1"/>
        <c:txPr>
          <a:bodyPr/>
          <a:lstStyle/>
          <a:p>
            <a:pPr>
              <a:defRPr sz="800"/>
            </a:pPr>
            <a:endParaRPr lang="en-US"/>
          </a:p>
        </c:txPr>
      </c:legendEntry>
      <c:layout>
        <c:manualLayout>
          <c:xMode val="edge"/>
          <c:yMode val="edge"/>
          <c:x val="0.70462845010615771"/>
          <c:y val="0.11561172335489689"/>
          <c:w val="0.28263269639065841"/>
          <c:h val="0.17675507595745876"/>
        </c:manualLayout>
      </c:layout>
    </c:legend>
    <c:plotVisOnly val="1"/>
    <c:dispBlanksAs val="gap"/>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1616092056289572"/>
          <c:y val="0.15330642264639668"/>
          <c:w val="0.55774076315768462"/>
          <c:h val="0.58335259891151536"/>
        </c:manualLayout>
      </c:layout>
      <c:lineChart>
        <c:grouping val="standard"/>
        <c:ser>
          <c:idx val="0"/>
          <c:order val="0"/>
          <c:tx>
            <c:v>phase b</c:v>
          </c:tx>
          <c:cat>
            <c:strRef>
              <c:f>Sheet11!$A$2:$A$9</c:f>
              <c:strCache>
                <c:ptCount val="8"/>
                <c:pt idx="0">
                  <c:v>without dg</c:v>
                </c:pt>
                <c:pt idx="1">
                  <c:v>Dg at 4</c:v>
                </c:pt>
                <c:pt idx="2">
                  <c:v>Dg at 9</c:v>
                </c:pt>
                <c:pt idx="3">
                  <c:v>Dg at 12</c:v>
                </c:pt>
                <c:pt idx="4">
                  <c:v>Dg at 4,9</c:v>
                </c:pt>
                <c:pt idx="5">
                  <c:v>Dg at 9,12</c:v>
                </c:pt>
                <c:pt idx="6">
                  <c:v>Dg at 4,12</c:v>
                </c:pt>
                <c:pt idx="7">
                  <c:v>Dg at 4,9,12</c:v>
                </c:pt>
              </c:strCache>
            </c:strRef>
          </c:cat>
          <c:val>
            <c:numRef>
              <c:f>Sheet11!$B$2:$B$9</c:f>
              <c:numCache>
                <c:formatCode>General</c:formatCode>
                <c:ptCount val="8"/>
                <c:pt idx="0">
                  <c:v>14324</c:v>
                </c:pt>
                <c:pt idx="1">
                  <c:v>14314</c:v>
                </c:pt>
                <c:pt idx="2">
                  <c:v>14309</c:v>
                </c:pt>
                <c:pt idx="3">
                  <c:v>14310</c:v>
                </c:pt>
                <c:pt idx="4">
                  <c:v>14301</c:v>
                </c:pt>
                <c:pt idx="5">
                  <c:v>14297</c:v>
                </c:pt>
                <c:pt idx="6">
                  <c:v>14302</c:v>
                </c:pt>
                <c:pt idx="7">
                  <c:v>14290</c:v>
                </c:pt>
              </c:numCache>
            </c:numRef>
          </c:val>
        </c:ser>
        <c:ser>
          <c:idx val="1"/>
          <c:order val="1"/>
          <c:tx>
            <c:v>THRESHOLD VALUE OF PHASE B</c:v>
          </c:tx>
          <c:cat>
            <c:strRef>
              <c:f>Sheet11!$A$2:$A$9</c:f>
              <c:strCache>
                <c:ptCount val="8"/>
                <c:pt idx="0">
                  <c:v>without dg</c:v>
                </c:pt>
                <c:pt idx="1">
                  <c:v>Dg at 4</c:v>
                </c:pt>
                <c:pt idx="2">
                  <c:v>Dg at 9</c:v>
                </c:pt>
                <c:pt idx="3">
                  <c:v>Dg at 12</c:v>
                </c:pt>
                <c:pt idx="4">
                  <c:v>Dg at 4,9</c:v>
                </c:pt>
                <c:pt idx="5">
                  <c:v>Dg at 9,12</c:v>
                </c:pt>
                <c:pt idx="6">
                  <c:v>Dg at 4,12</c:v>
                </c:pt>
                <c:pt idx="7">
                  <c:v>Dg at 4,9,12</c:v>
                </c:pt>
              </c:strCache>
            </c:strRef>
          </c:cat>
          <c:val>
            <c:numRef>
              <c:f>Sheet11!$C$2:$C$9</c:f>
              <c:numCache>
                <c:formatCode>General</c:formatCode>
                <c:ptCount val="8"/>
                <c:pt idx="0">
                  <c:v>5500</c:v>
                </c:pt>
                <c:pt idx="1">
                  <c:v>5500</c:v>
                </c:pt>
                <c:pt idx="2">
                  <c:v>5500</c:v>
                </c:pt>
                <c:pt idx="3">
                  <c:v>5500</c:v>
                </c:pt>
                <c:pt idx="4">
                  <c:v>5500</c:v>
                </c:pt>
                <c:pt idx="5">
                  <c:v>5500</c:v>
                </c:pt>
                <c:pt idx="6">
                  <c:v>5500</c:v>
                </c:pt>
                <c:pt idx="7">
                  <c:v>5500</c:v>
                </c:pt>
              </c:numCache>
            </c:numRef>
          </c:val>
        </c:ser>
        <c:marker val="1"/>
        <c:axId val="67259008"/>
        <c:axId val="67273472"/>
      </c:lineChart>
      <c:catAx>
        <c:axId val="67259008"/>
        <c:scaling>
          <c:orientation val="minMax"/>
        </c:scaling>
        <c:axPos val="b"/>
        <c:title>
          <c:tx>
            <c:rich>
              <a:bodyPr/>
              <a:lstStyle/>
              <a:p>
                <a:pPr>
                  <a:defRPr/>
                </a:pPr>
                <a:r>
                  <a:rPr lang="en-US"/>
                  <a:t>DG Location</a:t>
                </a:r>
              </a:p>
            </c:rich>
          </c:tx>
          <c:layout/>
        </c:title>
        <c:numFmt formatCode="General" sourceLinked="0"/>
        <c:tickLblPos val="nextTo"/>
        <c:crossAx val="67273472"/>
        <c:crosses val="autoZero"/>
        <c:auto val="1"/>
        <c:lblAlgn val="ctr"/>
        <c:lblOffset val="100"/>
      </c:catAx>
      <c:valAx>
        <c:axId val="67273472"/>
        <c:scaling>
          <c:orientation val="minMax"/>
          <c:min val="0"/>
        </c:scaling>
        <c:axPos val="l"/>
        <c:title>
          <c:tx>
            <c:rich>
              <a:bodyPr rot="-5400000" vert="horz"/>
              <a:lstStyle/>
              <a:p>
                <a:pPr>
                  <a:defRPr/>
                </a:pPr>
                <a:r>
                  <a:rPr lang="en-US"/>
                  <a:t>FAULT INDEX (</a:t>
                </a:r>
                <a:r>
                  <a:rPr lang="en-US" i="1"/>
                  <a:t>fi</a:t>
                </a:r>
                <a:r>
                  <a:rPr lang="en-US" i="1" baseline="0"/>
                  <a:t> 4)</a:t>
                </a:r>
                <a:endParaRPr lang="en-US"/>
              </a:p>
            </c:rich>
          </c:tx>
          <c:layout>
            <c:manualLayout>
              <c:xMode val="edge"/>
              <c:yMode val="edge"/>
              <c:x val="2.5723495357377679E-2"/>
              <c:y val="0.32131565539305418"/>
            </c:manualLayout>
          </c:layout>
        </c:title>
        <c:numFmt formatCode="General" sourceLinked="1"/>
        <c:tickLblPos val="nextTo"/>
        <c:crossAx val="67259008"/>
        <c:crosses val="autoZero"/>
        <c:crossBetween val="between"/>
      </c:valAx>
      <c:spPr>
        <a:noFill/>
        <a:ln w="25400">
          <a:noFill/>
        </a:ln>
        <a:effectLst/>
      </c:spPr>
    </c:plotArea>
    <c:legend>
      <c:legendPos val="r"/>
      <c:legendEntry>
        <c:idx val="0"/>
        <c:txPr>
          <a:bodyPr/>
          <a:lstStyle/>
          <a:p>
            <a:pPr>
              <a:defRPr sz="800"/>
            </a:pPr>
            <a:endParaRPr lang="en-US"/>
          </a:p>
        </c:txPr>
      </c:legendEntry>
      <c:legendEntry>
        <c:idx val="1"/>
        <c:txPr>
          <a:bodyPr/>
          <a:lstStyle/>
          <a:p>
            <a:pPr>
              <a:defRPr sz="800"/>
            </a:pPr>
            <a:endParaRPr lang="en-US"/>
          </a:p>
        </c:txPr>
      </c:legendEntry>
      <c:layout>
        <c:manualLayout>
          <c:xMode val="edge"/>
          <c:yMode val="edge"/>
          <c:x val="0.67958020751589621"/>
          <c:y val="3.1927847208972911E-2"/>
          <c:w val="0.28355345087342265"/>
          <c:h val="0.1388023203129933"/>
        </c:manualLayout>
      </c:layout>
    </c:legend>
    <c:plotVisOnly val="1"/>
    <c:dispBlanksAs val="gap"/>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6876477993223973"/>
          <c:y val="5.0351563197457455E-2"/>
          <c:w val="0.67389929334699561"/>
          <c:h val="0.56594211437856012"/>
        </c:manualLayout>
      </c:layout>
      <c:lineChart>
        <c:grouping val="standard"/>
        <c:ser>
          <c:idx val="0"/>
          <c:order val="0"/>
          <c:tx>
            <c:v>PHASE C</c:v>
          </c:tx>
          <c:cat>
            <c:strRef>
              <c:f>Sheet12!$A$2:$A$9</c:f>
              <c:strCache>
                <c:ptCount val="8"/>
                <c:pt idx="0">
                  <c:v>without dg</c:v>
                </c:pt>
                <c:pt idx="1">
                  <c:v>Dg at 4</c:v>
                </c:pt>
                <c:pt idx="2">
                  <c:v>Dg at 9</c:v>
                </c:pt>
                <c:pt idx="3">
                  <c:v>Dg at 12</c:v>
                </c:pt>
                <c:pt idx="4">
                  <c:v>Dg at 4,9</c:v>
                </c:pt>
                <c:pt idx="5">
                  <c:v>Dg at 9,12</c:v>
                </c:pt>
                <c:pt idx="6">
                  <c:v>Dg at 4,12</c:v>
                </c:pt>
                <c:pt idx="7">
                  <c:v>Dg at 4,9,12</c:v>
                </c:pt>
              </c:strCache>
            </c:strRef>
          </c:cat>
          <c:val>
            <c:numRef>
              <c:f>Sheet12!$B$2:$B$9</c:f>
              <c:numCache>
                <c:formatCode>General</c:formatCode>
                <c:ptCount val="8"/>
                <c:pt idx="0">
                  <c:v>13101</c:v>
                </c:pt>
                <c:pt idx="1">
                  <c:v>13094</c:v>
                </c:pt>
                <c:pt idx="2">
                  <c:v>13091</c:v>
                </c:pt>
                <c:pt idx="3">
                  <c:v>13092</c:v>
                </c:pt>
                <c:pt idx="4">
                  <c:v>13086</c:v>
                </c:pt>
                <c:pt idx="5">
                  <c:v>13085</c:v>
                </c:pt>
                <c:pt idx="6">
                  <c:v>13087</c:v>
                </c:pt>
                <c:pt idx="7">
                  <c:v>13088</c:v>
                </c:pt>
              </c:numCache>
            </c:numRef>
          </c:val>
        </c:ser>
        <c:ser>
          <c:idx val="1"/>
          <c:order val="1"/>
          <c:tx>
            <c:v>THRESHOLD VALUE OF PHASE C</c:v>
          </c:tx>
          <c:cat>
            <c:strRef>
              <c:f>Sheet12!$A$2:$A$9</c:f>
              <c:strCache>
                <c:ptCount val="8"/>
                <c:pt idx="0">
                  <c:v>without dg</c:v>
                </c:pt>
                <c:pt idx="1">
                  <c:v>Dg at 4</c:v>
                </c:pt>
                <c:pt idx="2">
                  <c:v>Dg at 9</c:v>
                </c:pt>
                <c:pt idx="3">
                  <c:v>Dg at 12</c:v>
                </c:pt>
                <c:pt idx="4">
                  <c:v>Dg at 4,9</c:v>
                </c:pt>
                <c:pt idx="5">
                  <c:v>Dg at 9,12</c:v>
                </c:pt>
                <c:pt idx="6">
                  <c:v>Dg at 4,12</c:v>
                </c:pt>
                <c:pt idx="7">
                  <c:v>Dg at 4,9,12</c:v>
                </c:pt>
              </c:strCache>
            </c:strRef>
          </c:cat>
          <c:val>
            <c:numRef>
              <c:f>Sheet12!$C$2:$C$9</c:f>
              <c:numCache>
                <c:formatCode>General</c:formatCode>
                <c:ptCount val="8"/>
                <c:pt idx="0">
                  <c:v>4600</c:v>
                </c:pt>
                <c:pt idx="1">
                  <c:v>4600</c:v>
                </c:pt>
                <c:pt idx="2">
                  <c:v>4600</c:v>
                </c:pt>
                <c:pt idx="3">
                  <c:v>4600</c:v>
                </c:pt>
                <c:pt idx="4">
                  <c:v>4600</c:v>
                </c:pt>
                <c:pt idx="5">
                  <c:v>4600</c:v>
                </c:pt>
                <c:pt idx="6">
                  <c:v>4600</c:v>
                </c:pt>
                <c:pt idx="7">
                  <c:v>4600</c:v>
                </c:pt>
              </c:numCache>
            </c:numRef>
          </c:val>
        </c:ser>
        <c:marker val="1"/>
        <c:axId val="67294336"/>
        <c:axId val="67296256"/>
      </c:lineChart>
      <c:catAx>
        <c:axId val="67294336"/>
        <c:scaling>
          <c:orientation val="minMax"/>
        </c:scaling>
        <c:axPos val="b"/>
        <c:title>
          <c:tx>
            <c:rich>
              <a:bodyPr/>
              <a:lstStyle/>
              <a:p>
                <a:pPr>
                  <a:defRPr/>
                </a:pPr>
                <a:r>
                  <a:rPr lang="en-US"/>
                  <a:t>DG Location</a:t>
                </a:r>
              </a:p>
            </c:rich>
          </c:tx>
          <c:layout/>
        </c:title>
        <c:tickLblPos val="nextTo"/>
        <c:crossAx val="67296256"/>
        <c:crosses val="autoZero"/>
        <c:auto val="1"/>
        <c:lblAlgn val="ctr"/>
        <c:lblOffset val="100"/>
      </c:catAx>
      <c:valAx>
        <c:axId val="67296256"/>
        <c:scaling>
          <c:orientation val="minMax"/>
        </c:scaling>
        <c:axPos val="l"/>
        <c:title>
          <c:tx>
            <c:rich>
              <a:bodyPr rot="-5400000" vert="horz"/>
              <a:lstStyle/>
              <a:p>
                <a:pPr>
                  <a:defRPr/>
                </a:pPr>
                <a:r>
                  <a:rPr lang="en-US"/>
                  <a:t>Fault index(fi 4)</a:t>
                </a:r>
              </a:p>
            </c:rich>
          </c:tx>
          <c:layout/>
        </c:title>
        <c:numFmt formatCode="General" sourceLinked="1"/>
        <c:tickLblPos val="nextTo"/>
        <c:crossAx val="67294336"/>
        <c:crosses val="autoZero"/>
        <c:crossBetween val="between"/>
      </c:valAx>
      <c:spPr>
        <a:noFill/>
        <a:ln w="25400">
          <a:noFill/>
        </a:ln>
        <a:effectLst/>
      </c:spPr>
    </c:plotArea>
    <c:legend>
      <c:legendPos val="r"/>
      <c:layout>
        <c:manualLayout>
          <c:xMode val="edge"/>
          <c:yMode val="edge"/>
          <c:x val="0.64586014258316748"/>
          <c:y val="0.14684659730940108"/>
          <c:w val="0.35103164243501278"/>
          <c:h val="0.12912456290052154"/>
        </c:manualLayout>
      </c:layout>
    </c:legend>
    <c:plotVisOnly val="1"/>
  </c:chart>
  <c:spPr>
    <a:solidFill>
      <a:schemeClr val="lt1"/>
    </a:solidFill>
    <a:ln w="55000" cap="flat" cmpd="thickThin"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0644573955814579"/>
          <c:y val="5.018087993238135E-2"/>
          <c:w val="0.6102996672660016"/>
          <c:h val="0.66325548289514691"/>
        </c:manualLayout>
      </c:layout>
      <c:lineChart>
        <c:grouping val="standard"/>
        <c:ser>
          <c:idx val="0"/>
          <c:order val="0"/>
          <c:tx>
            <c:v>PHASE A</c:v>
          </c:tx>
          <c:cat>
            <c:strRef>
              <c:f>Sheet13!$A$2:$A$9</c:f>
              <c:strCache>
                <c:ptCount val="8"/>
                <c:pt idx="0">
                  <c:v>without dg</c:v>
                </c:pt>
                <c:pt idx="1">
                  <c:v>Dg at 4</c:v>
                </c:pt>
                <c:pt idx="2">
                  <c:v>Dg at 9</c:v>
                </c:pt>
                <c:pt idx="3">
                  <c:v>Dg at 12</c:v>
                </c:pt>
                <c:pt idx="4">
                  <c:v>Dg at 4,9</c:v>
                </c:pt>
                <c:pt idx="5">
                  <c:v>Dg at 9,12</c:v>
                </c:pt>
                <c:pt idx="6">
                  <c:v>Dg at 4,12</c:v>
                </c:pt>
                <c:pt idx="7">
                  <c:v>Dg at 4,9,12</c:v>
                </c:pt>
              </c:strCache>
            </c:strRef>
          </c:cat>
          <c:val>
            <c:numRef>
              <c:f>Sheet13!$B$2:$B$9</c:f>
              <c:numCache>
                <c:formatCode>General</c:formatCode>
                <c:ptCount val="8"/>
                <c:pt idx="0">
                  <c:v>4667</c:v>
                </c:pt>
                <c:pt idx="1">
                  <c:v>4805.2</c:v>
                </c:pt>
                <c:pt idx="2">
                  <c:v>4651.6000000000004</c:v>
                </c:pt>
                <c:pt idx="3">
                  <c:v>4920.8</c:v>
                </c:pt>
                <c:pt idx="4">
                  <c:v>4789.8</c:v>
                </c:pt>
                <c:pt idx="5">
                  <c:v>4905.6000000000004</c:v>
                </c:pt>
                <c:pt idx="6">
                  <c:v>5056.2</c:v>
                </c:pt>
                <c:pt idx="7">
                  <c:v>5041.3</c:v>
                </c:pt>
              </c:numCache>
            </c:numRef>
          </c:val>
        </c:ser>
        <c:ser>
          <c:idx val="1"/>
          <c:order val="1"/>
          <c:tx>
            <c:v>THRESHOLD VALUE OF PHASE A</c:v>
          </c:tx>
          <c:val>
            <c:numRef>
              <c:f>Sheet13!$C$2:$C$9</c:f>
              <c:numCache>
                <c:formatCode>General</c:formatCode>
                <c:ptCount val="8"/>
                <c:pt idx="0">
                  <c:v>2750</c:v>
                </c:pt>
                <c:pt idx="1">
                  <c:v>2750</c:v>
                </c:pt>
                <c:pt idx="2">
                  <c:v>2750</c:v>
                </c:pt>
                <c:pt idx="3">
                  <c:v>2750</c:v>
                </c:pt>
                <c:pt idx="4">
                  <c:v>2750</c:v>
                </c:pt>
                <c:pt idx="5">
                  <c:v>2750</c:v>
                </c:pt>
                <c:pt idx="6">
                  <c:v>2750</c:v>
                </c:pt>
                <c:pt idx="7">
                  <c:v>2750</c:v>
                </c:pt>
              </c:numCache>
            </c:numRef>
          </c:val>
        </c:ser>
        <c:marker val="1"/>
        <c:axId val="58037376"/>
        <c:axId val="58061952"/>
      </c:lineChart>
      <c:catAx>
        <c:axId val="58037376"/>
        <c:scaling>
          <c:orientation val="minMax"/>
        </c:scaling>
        <c:axPos val="b"/>
        <c:title>
          <c:tx>
            <c:rich>
              <a:bodyPr/>
              <a:lstStyle/>
              <a:p>
                <a:pPr>
                  <a:defRPr/>
                </a:pPr>
                <a:r>
                  <a:rPr lang="en-US"/>
                  <a:t>DG Location</a:t>
                </a:r>
              </a:p>
            </c:rich>
          </c:tx>
          <c:layout/>
        </c:title>
        <c:tickLblPos val="nextTo"/>
        <c:crossAx val="58061952"/>
        <c:crosses val="autoZero"/>
        <c:auto val="1"/>
        <c:lblAlgn val="ctr"/>
        <c:lblOffset val="100"/>
      </c:catAx>
      <c:valAx>
        <c:axId val="58061952"/>
        <c:scaling>
          <c:orientation val="minMax"/>
          <c:max val="5100"/>
          <c:min val="0"/>
        </c:scaling>
        <c:axPos val="l"/>
        <c:title>
          <c:tx>
            <c:rich>
              <a:bodyPr rot="-5400000" vert="horz"/>
              <a:lstStyle/>
              <a:p>
                <a:pPr>
                  <a:defRPr/>
                </a:pPr>
                <a:r>
                  <a:rPr lang="en-US"/>
                  <a:t>Fault index(fi 9)</a:t>
                </a:r>
              </a:p>
            </c:rich>
          </c:tx>
          <c:layout/>
        </c:title>
        <c:numFmt formatCode="General" sourceLinked="1"/>
        <c:tickLblPos val="nextTo"/>
        <c:crossAx val="58037376"/>
        <c:crosses val="autoZero"/>
        <c:crossBetween val="between"/>
      </c:valAx>
    </c:plotArea>
    <c:legend>
      <c:legendPos val="r"/>
      <c:layout>
        <c:manualLayout>
          <c:xMode val="edge"/>
          <c:yMode val="edge"/>
          <c:x val="0.62618096228379816"/>
          <c:y val="7.5011382151756775E-2"/>
          <c:w val="0.37167081641360433"/>
          <c:h val="0.12694858312221982"/>
        </c:manualLayout>
      </c:layout>
    </c:legend>
    <c:plotVisOnly val="1"/>
  </c:chart>
  <c:spPr>
    <a:solidFill>
      <a:schemeClr val="lt1"/>
    </a:solidFill>
    <a:ln w="55000" cap="flat" cmpd="thickThin"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2270985163032433"/>
          <c:y val="8.9695968331827483E-2"/>
          <c:w val="0.59218763367433469"/>
          <c:h val="0.66211009338118521"/>
        </c:manualLayout>
      </c:layout>
      <c:lineChart>
        <c:grouping val="standard"/>
        <c:ser>
          <c:idx val="0"/>
          <c:order val="0"/>
          <c:tx>
            <c:v>PHASE B</c:v>
          </c:tx>
          <c:cat>
            <c:strRef>
              <c:f>Sheet14!$A$2:$A$9</c:f>
              <c:strCache>
                <c:ptCount val="8"/>
                <c:pt idx="0">
                  <c:v>without dg</c:v>
                </c:pt>
                <c:pt idx="1">
                  <c:v>Dg at 4</c:v>
                </c:pt>
                <c:pt idx="2">
                  <c:v>Dg at 9</c:v>
                </c:pt>
                <c:pt idx="3">
                  <c:v>Dg at 12</c:v>
                </c:pt>
                <c:pt idx="4">
                  <c:v>Dg at 4,9</c:v>
                </c:pt>
                <c:pt idx="5">
                  <c:v>Dg at 9,12</c:v>
                </c:pt>
                <c:pt idx="6">
                  <c:v>Dg at 4,12</c:v>
                </c:pt>
                <c:pt idx="7">
                  <c:v>Dg at 4,9,12</c:v>
                </c:pt>
              </c:strCache>
            </c:strRef>
          </c:cat>
          <c:val>
            <c:numRef>
              <c:f>Sheet14!$B$2:$B$9</c:f>
              <c:numCache>
                <c:formatCode>General</c:formatCode>
                <c:ptCount val="8"/>
                <c:pt idx="0">
                  <c:v>6819.9</c:v>
                </c:pt>
                <c:pt idx="1">
                  <c:v>6923.9</c:v>
                </c:pt>
                <c:pt idx="2">
                  <c:v>6804.2</c:v>
                </c:pt>
                <c:pt idx="3">
                  <c:v>6986</c:v>
                </c:pt>
                <c:pt idx="4">
                  <c:v>6909.2</c:v>
                </c:pt>
                <c:pt idx="5">
                  <c:v>6972.7</c:v>
                </c:pt>
                <c:pt idx="6">
                  <c:v>7101.2</c:v>
                </c:pt>
                <c:pt idx="7">
                  <c:v>7088.9</c:v>
                </c:pt>
              </c:numCache>
            </c:numRef>
          </c:val>
        </c:ser>
        <c:ser>
          <c:idx val="1"/>
          <c:order val="1"/>
          <c:tx>
            <c:v>THRESHOLD VALUE OF PHASE B</c:v>
          </c:tx>
          <c:cat>
            <c:strRef>
              <c:f>Sheet14!$A$2:$A$9</c:f>
              <c:strCache>
                <c:ptCount val="8"/>
                <c:pt idx="0">
                  <c:v>without dg</c:v>
                </c:pt>
                <c:pt idx="1">
                  <c:v>Dg at 4</c:v>
                </c:pt>
                <c:pt idx="2">
                  <c:v>Dg at 9</c:v>
                </c:pt>
                <c:pt idx="3">
                  <c:v>Dg at 12</c:v>
                </c:pt>
                <c:pt idx="4">
                  <c:v>Dg at 4,9</c:v>
                </c:pt>
                <c:pt idx="5">
                  <c:v>Dg at 9,12</c:v>
                </c:pt>
                <c:pt idx="6">
                  <c:v>Dg at 4,12</c:v>
                </c:pt>
                <c:pt idx="7">
                  <c:v>Dg at 4,9,12</c:v>
                </c:pt>
              </c:strCache>
            </c:strRef>
          </c:cat>
          <c:val>
            <c:numRef>
              <c:f>Sheet14!$C$2:$C$9</c:f>
              <c:numCache>
                <c:formatCode>General</c:formatCode>
                <c:ptCount val="8"/>
                <c:pt idx="0">
                  <c:v>5500</c:v>
                </c:pt>
                <c:pt idx="1">
                  <c:v>5500</c:v>
                </c:pt>
                <c:pt idx="2">
                  <c:v>5500</c:v>
                </c:pt>
                <c:pt idx="3">
                  <c:v>5500</c:v>
                </c:pt>
                <c:pt idx="4">
                  <c:v>5500</c:v>
                </c:pt>
                <c:pt idx="5">
                  <c:v>5500</c:v>
                </c:pt>
                <c:pt idx="6">
                  <c:v>5500</c:v>
                </c:pt>
                <c:pt idx="7">
                  <c:v>5500</c:v>
                </c:pt>
              </c:numCache>
            </c:numRef>
          </c:val>
        </c:ser>
        <c:marker val="1"/>
        <c:axId val="48287104"/>
        <c:axId val="48370816"/>
      </c:lineChart>
      <c:catAx>
        <c:axId val="48287104"/>
        <c:scaling>
          <c:orientation val="minMax"/>
        </c:scaling>
        <c:axPos val="b"/>
        <c:title>
          <c:tx>
            <c:rich>
              <a:bodyPr/>
              <a:lstStyle/>
              <a:p>
                <a:pPr>
                  <a:defRPr/>
                </a:pPr>
                <a:r>
                  <a:rPr lang="en-US"/>
                  <a:t>DG Location</a:t>
                </a:r>
              </a:p>
            </c:rich>
          </c:tx>
          <c:layout/>
        </c:title>
        <c:tickLblPos val="nextTo"/>
        <c:crossAx val="48370816"/>
        <c:crosses val="autoZero"/>
        <c:auto val="1"/>
        <c:lblAlgn val="ctr"/>
        <c:lblOffset val="100"/>
      </c:catAx>
      <c:valAx>
        <c:axId val="48370816"/>
        <c:scaling>
          <c:orientation val="minMax"/>
        </c:scaling>
        <c:axPos val="l"/>
        <c:title>
          <c:tx>
            <c:rich>
              <a:bodyPr rot="-5400000" vert="horz"/>
              <a:lstStyle/>
              <a:p>
                <a:pPr>
                  <a:defRPr/>
                </a:pPr>
                <a:r>
                  <a:rPr lang="en-US"/>
                  <a:t>Fault index(fi9)</a:t>
                </a:r>
              </a:p>
            </c:rich>
          </c:tx>
          <c:layout>
            <c:manualLayout>
              <c:xMode val="edge"/>
              <c:yMode val="edge"/>
              <c:x val="2.2067076888648746E-2"/>
              <c:y val="0.23975663697775484"/>
            </c:manualLayout>
          </c:layout>
        </c:title>
        <c:numFmt formatCode="General" sourceLinked="1"/>
        <c:tickLblPos val="nextTo"/>
        <c:crossAx val="48287104"/>
        <c:crosses val="autoZero"/>
        <c:crossBetween val="between"/>
      </c:valAx>
    </c:plotArea>
    <c:legend>
      <c:legendPos val="r"/>
      <c:layout>
        <c:manualLayout>
          <c:xMode val="edge"/>
          <c:yMode val="edge"/>
          <c:x val="0.633415760084033"/>
          <c:y val="3.0457704414855138E-2"/>
          <c:w val="0.35721923120296306"/>
          <c:h val="0.13877730399979071"/>
        </c:manualLayout>
      </c:layout>
    </c:legend>
    <c:plotVisOnly val="1"/>
  </c:chart>
  <c:spPr>
    <a:solidFill>
      <a:schemeClr val="lt1"/>
    </a:solidFill>
    <a:ln w="55000" cap="flat" cmpd="thickThin"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16.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2553021573522821"/>
          <c:y val="4.5973166397678546E-2"/>
          <c:w val="0.49554702003712953"/>
          <c:h val="0.60368595229944122"/>
        </c:manualLayout>
      </c:layout>
      <c:lineChart>
        <c:grouping val="standard"/>
        <c:ser>
          <c:idx val="0"/>
          <c:order val="0"/>
          <c:tx>
            <c:v>PHASE C</c:v>
          </c:tx>
          <c:cat>
            <c:strRef>
              <c:f>Sheet15!$A$2:$A$9</c:f>
              <c:strCache>
                <c:ptCount val="8"/>
                <c:pt idx="0">
                  <c:v>without dg</c:v>
                </c:pt>
                <c:pt idx="1">
                  <c:v>Dg at 4</c:v>
                </c:pt>
                <c:pt idx="2">
                  <c:v>Dg at 9</c:v>
                </c:pt>
                <c:pt idx="3">
                  <c:v>Dg at 12</c:v>
                </c:pt>
                <c:pt idx="4">
                  <c:v>Dg at 4,9</c:v>
                </c:pt>
                <c:pt idx="5">
                  <c:v>Dg at 9,12</c:v>
                </c:pt>
                <c:pt idx="6">
                  <c:v>Dg at 4,12</c:v>
                </c:pt>
                <c:pt idx="7">
                  <c:v>Dg at 4,9,12</c:v>
                </c:pt>
              </c:strCache>
            </c:strRef>
          </c:cat>
          <c:val>
            <c:numRef>
              <c:f>Sheet15!$B$2:$B$9</c:f>
              <c:numCache>
                <c:formatCode>General</c:formatCode>
                <c:ptCount val="8"/>
                <c:pt idx="0">
                  <c:v>6062.5</c:v>
                </c:pt>
                <c:pt idx="1">
                  <c:v>6257.4</c:v>
                </c:pt>
                <c:pt idx="2">
                  <c:v>6057.7</c:v>
                </c:pt>
                <c:pt idx="3">
                  <c:v>6425.2</c:v>
                </c:pt>
                <c:pt idx="4">
                  <c:v>6252.4</c:v>
                </c:pt>
                <c:pt idx="5">
                  <c:v>6420.2</c:v>
                </c:pt>
                <c:pt idx="6">
                  <c:v>6615.3</c:v>
                </c:pt>
                <c:pt idx="7">
                  <c:v>6609.9</c:v>
                </c:pt>
              </c:numCache>
            </c:numRef>
          </c:val>
        </c:ser>
        <c:ser>
          <c:idx val="1"/>
          <c:order val="1"/>
          <c:tx>
            <c:v>THRESHOLD VALUE OF PHASE C</c:v>
          </c:tx>
          <c:cat>
            <c:strRef>
              <c:f>Sheet15!$A$2:$A$9</c:f>
              <c:strCache>
                <c:ptCount val="8"/>
                <c:pt idx="0">
                  <c:v>without dg</c:v>
                </c:pt>
                <c:pt idx="1">
                  <c:v>Dg at 4</c:v>
                </c:pt>
                <c:pt idx="2">
                  <c:v>Dg at 9</c:v>
                </c:pt>
                <c:pt idx="3">
                  <c:v>Dg at 12</c:v>
                </c:pt>
                <c:pt idx="4">
                  <c:v>Dg at 4,9</c:v>
                </c:pt>
                <c:pt idx="5">
                  <c:v>Dg at 9,12</c:v>
                </c:pt>
                <c:pt idx="6">
                  <c:v>Dg at 4,12</c:v>
                </c:pt>
                <c:pt idx="7">
                  <c:v>Dg at 4,9,12</c:v>
                </c:pt>
              </c:strCache>
            </c:strRef>
          </c:cat>
          <c:val>
            <c:numRef>
              <c:f>Sheet15!$C$2:$C$9</c:f>
              <c:numCache>
                <c:formatCode>General</c:formatCode>
                <c:ptCount val="8"/>
                <c:pt idx="0">
                  <c:v>4600</c:v>
                </c:pt>
                <c:pt idx="1">
                  <c:v>4600</c:v>
                </c:pt>
                <c:pt idx="2">
                  <c:v>4600</c:v>
                </c:pt>
                <c:pt idx="3">
                  <c:v>4600</c:v>
                </c:pt>
                <c:pt idx="4">
                  <c:v>4600</c:v>
                </c:pt>
                <c:pt idx="5">
                  <c:v>4600</c:v>
                </c:pt>
                <c:pt idx="6">
                  <c:v>4600</c:v>
                </c:pt>
                <c:pt idx="7">
                  <c:v>4600</c:v>
                </c:pt>
              </c:numCache>
            </c:numRef>
          </c:val>
        </c:ser>
        <c:marker val="1"/>
        <c:axId val="58777984"/>
        <c:axId val="58780288"/>
      </c:lineChart>
      <c:catAx>
        <c:axId val="58777984"/>
        <c:scaling>
          <c:orientation val="minMax"/>
        </c:scaling>
        <c:axPos val="b"/>
        <c:title>
          <c:tx>
            <c:rich>
              <a:bodyPr/>
              <a:lstStyle/>
              <a:p>
                <a:pPr>
                  <a:defRPr/>
                </a:pPr>
                <a:r>
                  <a:rPr lang="en-US"/>
                  <a:t>DG Location</a:t>
                </a:r>
              </a:p>
            </c:rich>
          </c:tx>
          <c:layout/>
        </c:title>
        <c:tickLblPos val="nextTo"/>
        <c:crossAx val="58780288"/>
        <c:crosses val="autoZero"/>
        <c:auto val="1"/>
        <c:lblAlgn val="ctr"/>
        <c:lblOffset val="100"/>
      </c:catAx>
      <c:valAx>
        <c:axId val="58780288"/>
        <c:scaling>
          <c:orientation val="minMax"/>
        </c:scaling>
        <c:axPos val="l"/>
        <c:title>
          <c:tx>
            <c:rich>
              <a:bodyPr rot="-5400000" vert="horz"/>
              <a:lstStyle/>
              <a:p>
                <a:pPr>
                  <a:defRPr/>
                </a:pPr>
                <a:r>
                  <a:rPr lang="en-US"/>
                  <a:t>Fault index(fi 9)</a:t>
                </a:r>
              </a:p>
            </c:rich>
          </c:tx>
          <c:layout/>
        </c:title>
        <c:numFmt formatCode="General" sourceLinked="1"/>
        <c:tickLblPos val="nextTo"/>
        <c:crossAx val="58777984"/>
        <c:crosses val="autoZero"/>
        <c:crossBetween val="between"/>
      </c:valAx>
    </c:plotArea>
    <c:legend>
      <c:legendPos val="r"/>
      <c:layout>
        <c:manualLayout>
          <c:xMode val="edge"/>
          <c:yMode val="edge"/>
          <c:x val="0.60780816843604768"/>
          <c:y val="1.5222098504815158E-2"/>
          <c:w val="0.32477945915493311"/>
          <c:h val="0.12907213808645371"/>
        </c:manualLayout>
      </c:layout>
    </c:legend>
    <c:plotVisOnly val="1"/>
  </c:chart>
  <c:spPr>
    <a:solidFill>
      <a:schemeClr val="lt1"/>
    </a:solidFill>
    <a:ln w="55000" cap="flat" cmpd="thickThin"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17.xml><?xml version="1.0" encoding="utf-8"?>
<c:chartSpace xmlns:c="http://schemas.openxmlformats.org/drawingml/2006/chart" xmlns:a="http://schemas.openxmlformats.org/drawingml/2006/main" xmlns:r="http://schemas.openxmlformats.org/officeDocument/2006/relationships">
  <c:lang val="en-US"/>
  <c:chart>
    <c:plotArea>
      <c:layout/>
      <c:lineChart>
        <c:grouping val="standard"/>
        <c:ser>
          <c:idx val="0"/>
          <c:order val="0"/>
          <c:tx>
            <c:v>PHASE A</c:v>
          </c:tx>
          <c:cat>
            <c:strRef>
              <c:f>Sheet16!$A$2:$A$9</c:f>
              <c:strCache>
                <c:ptCount val="8"/>
                <c:pt idx="0">
                  <c:v>without dg</c:v>
                </c:pt>
                <c:pt idx="1">
                  <c:v>Dg at 4</c:v>
                </c:pt>
                <c:pt idx="2">
                  <c:v>Dg at 9</c:v>
                </c:pt>
                <c:pt idx="3">
                  <c:v>Dg at 12</c:v>
                </c:pt>
                <c:pt idx="4">
                  <c:v>Dg at 4,9</c:v>
                </c:pt>
                <c:pt idx="5">
                  <c:v>Dg at 9,12</c:v>
                </c:pt>
                <c:pt idx="6">
                  <c:v>Dg at 4,12</c:v>
                </c:pt>
                <c:pt idx="7">
                  <c:v>Dg at 4,9,12</c:v>
                </c:pt>
              </c:strCache>
            </c:strRef>
          </c:cat>
          <c:val>
            <c:numRef>
              <c:f>Sheet16!$B$2:$B$9</c:f>
              <c:numCache>
                <c:formatCode>General</c:formatCode>
                <c:ptCount val="8"/>
                <c:pt idx="0">
                  <c:v>4971.2</c:v>
                </c:pt>
                <c:pt idx="1">
                  <c:v>5111.8</c:v>
                </c:pt>
                <c:pt idx="2">
                  <c:v>5246.1</c:v>
                </c:pt>
                <c:pt idx="3">
                  <c:v>4957.7</c:v>
                </c:pt>
                <c:pt idx="4">
                  <c:v>5405.5</c:v>
                </c:pt>
                <c:pt idx="5">
                  <c:v>5231.8999999999996</c:v>
                </c:pt>
                <c:pt idx="6">
                  <c:v>5097.6000000000004</c:v>
                </c:pt>
                <c:pt idx="7">
                  <c:v>5399.2</c:v>
                </c:pt>
              </c:numCache>
            </c:numRef>
          </c:val>
        </c:ser>
        <c:ser>
          <c:idx val="1"/>
          <c:order val="1"/>
          <c:tx>
            <c:v>THRESHOLD VALUE OF PHASE A</c:v>
          </c:tx>
          <c:cat>
            <c:strRef>
              <c:f>Sheet16!$A$2:$A$9</c:f>
              <c:strCache>
                <c:ptCount val="8"/>
                <c:pt idx="0">
                  <c:v>without dg</c:v>
                </c:pt>
                <c:pt idx="1">
                  <c:v>Dg at 4</c:v>
                </c:pt>
                <c:pt idx="2">
                  <c:v>Dg at 9</c:v>
                </c:pt>
                <c:pt idx="3">
                  <c:v>Dg at 12</c:v>
                </c:pt>
                <c:pt idx="4">
                  <c:v>Dg at 4,9</c:v>
                </c:pt>
                <c:pt idx="5">
                  <c:v>Dg at 9,12</c:v>
                </c:pt>
                <c:pt idx="6">
                  <c:v>Dg at 4,12</c:v>
                </c:pt>
                <c:pt idx="7">
                  <c:v>Dg at 4,9,12</c:v>
                </c:pt>
              </c:strCache>
            </c:strRef>
          </c:cat>
          <c:val>
            <c:numRef>
              <c:f>Sheet16!$C$2:$C$9</c:f>
              <c:numCache>
                <c:formatCode>General</c:formatCode>
                <c:ptCount val="8"/>
                <c:pt idx="0">
                  <c:v>2750</c:v>
                </c:pt>
                <c:pt idx="1">
                  <c:v>2750</c:v>
                </c:pt>
                <c:pt idx="2">
                  <c:v>2750</c:v>
                </c:pt>
                <c:pt idx="3">
                  <c:v>2750</c:v>
                </c:pt>
                <c:pt idx="4">
                  <c:v>2750</c:v>
                </c:pt>
                <c:pt idx="5">
                  <c:v>2750</c:v>
                </c:pt>
                <c:pt idx="6">
                  <c:v>2750</c:v>
                </c:pt>
                <c:pt idx="7">
                  <c:v>2750</c:v>
                </c:pt>
              </c:numCache>
            </c:numRef>
          </c:val>
        </c:ser>
        <c:marker val="1"/>
        <c:axId val="74498048"/>
        <c:axId val="74500352"/>
      </c:lineChart>
      <c:catAx>
        <c:axId val="74498048"/>
        <c:scaling>
          <c:orientation val="minMax"/>
        </c:scaling>
        <c:axPos val="b"/>
        <c:title>
          <c:tx>
            <c:rich>
              <a:bodyPr/>
              <a:lstStyle/>
              <a:p>
                <a:pPr>
                  <a:defRPr/>
                </a:pPr>
                <a:r>
                  <a:rPr lang="en-US"/>
                  <a:t>DG Location</a:t>
                </a:r>
              </a:p>
            </c:rich>
          </c:tx>
          <c:layout/>
        </c:title>
        <c:tickLblPos val="nextTo"/>
        <c:crossAx val="74500352"/>
        <c:crosses val="autoZero"/>
        <c:auto val="1"/>
        <c:lblAlgn val="ctr"/>
        <c:lblOffset val="100"/>
      </c:catAx>
      <c:valAx>
        <c:axId val="74500352"/>
        <c:scaling>
          <c:orientation val="minMax"/>
        </c:scaling>
        <c:axPos val="l"/>
        <c:title>
          <c:tx>
            <c:rich>
              <a:bodyPr rot="-5400000" vert="horz"/>
              <a:lstStyle/>
              <a:p>
                <a:pPr>
                  <a:defRPr/>
                </a:pPr>
                <a:r>
                  <a:rPr lang="en-US"/>
                  <a:t>Fault index(fi 12)</a:t>
                </a:r>
              </a:p>
            </c:rich>
          </c:tx>
          <c:layout/>
        </c:title>
        <c:numFmt formatCode="General" sourceLinked="1"/>
        <c:tickLblPos val="nextTo"/>
        <c:crossAx val="74498048"/>
        <c:crosses val="autoZero"/>
        <c:crossBetween val="between"/>
      </c:valAx>
    </c:plotArea>
    <c:legend>
      <c:legendPos val="r"/>
      <c:layout>
        <c:manualLayout>
          <c:xMode val="edge"/>
          <c:yMode val="edge"/>
          <c:x val="0.68294505851041076"/>
          <c:y val="1.9419302690969878E-2"/>
          <c:w val="0.31437746033307107"/>
          <c:h val="0.14916564495182044"/>
        </c:manualLayout>
      </c:layout>
    </c:legend>
    <c:plotVisOnly val="1"/>
  </c:chart>
  <c:spPr>
    <a:solidFill>
      <a:schemeClr val="lt1"/>
    </a:solidFill>
    <a:ln w="55000" cap="flat" cmpd="thickThin"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18.xml><?xml version="1.0" encoding="utf-8"?>
<c:chartSpace xmlns:c="http://schemas.openxmlformats.org/drawingml/2006/chart" xmlns:a="http://schemas.openxmlformats.org/drawingml/2006/main" xmlns:r="http://schemas.openxmlformats.org/officeDocument/2006/relationships">
  <c:lang val="en-US"/>
  <c:chart>
    <c:plotArea>
      <c:layout/>
      <c:lineChart>
        <c:grouping val="standard"/>
        <c:ser>
          <c:idx val="0"/>
          <c:order val="0"/>
          <c:tx>
            <c:v>PHASE B</c:v>
          </c:tx>
          <c:cat>
            <c:strRef>
              <c:f>Sheet17!$A$2:$A$9</c:f>
              <c:strCache>
                <c:ptCount val="8"/>
                <c:pt idx="0">
                  <c:v>without dg</c:v>
                </c:pt>
                <c:pt idx="1">
                  <c:v>Dg at 4</c:v>
                </c:pt>
                <c:pt idx="2">
                  <c:v>Dg at 9</c:v>
                </c:pt>
                <c:pt idx="3">
                  <c:v>Dg at 12</c:v>
                </c:pt>
                <c:pt idx="4">
                  <c:v>Dg at 4,9</c:v>
                </c:pt>
                <c:pt idx="5">
                  <c:v>Dg at 9,12</c:v>
                </c:pt>
                <c:pt idx="6">
                  <c:v>Dg at 4,12</c:v>
                </c:pt>
                <c:pt idx="7">
                  <c:v>Dg at 4,9,12</c:v>
                </c:pt>
              </c:strCache>
            </c:strRef>
          </c:cat>
          <c:val>
            <c:numRef>
              <c:f>Sheet17!$B$2:$B$9</c:f>
              <c:numCache>
                <c:formatCode>General</c:formatCode>
                <c:ptCount val="8"/>
                <c:pt idx="0">
                  <c:v>7242.3</c:v>
                </c:pt>
                <c:pt idx="1">
                  <c:v>7372</c:v>
                </c:pt>
                <c:pt idx="2">
                  <c:v>7458.4</c:v>
                </c:pt>
                <c:pt idx="3">
                  <c:v>7227.4</c:v>
                </c:pt>
                <c:pt idx="4">
                  <c:v>7599.5</c:v>
                </c:pt>
                <c:pt idx="5">
                  <c:v>7445.8</c:v>
                </c:pt>
                <c:pt idx="6">
                  <c:v>7358</c:v>
                </c:pt>
                <c:pt idx="7">
                  <c:v>7587.1</c:v>
                </c:pt>
              </c:numCache>
            </c:numRef>
          </c:val>
        </c:ser>
        <c:ser>
          <c:idx val="1"/>
          <c:order val="1"/>
          <c:tx>
            <c:v>THRESHOLD VALUE OF PHASE B</c:v>
          </c:tx>
          <c:cat>
            <c:strRef>
              <c:f>Sheet17!$A$2:$A$9</c:f>
              <c:strCache>
                <c:ptCount val="8"/>
                <c:pt idx="0">
                  <c:v>without dg</c:v>
                </c:pt>
                <c:pt idx="1">
                  <c:v>Dg at 4</c:v>
                </c:pt>
                <c:pt idx="2">
                  <c:v>Dg at 9</c:v>
                </c:pt>
                <c:pt idx="3">
                  <c:v>Dg at 12</c:v>
                </c:pt>
                <c:pt idx="4">
                  <c:v>Dg at 4,9</c:v>
                </c:pt>
                <c:pt idx="5">
                  <c:v>Dg at 9,12</c:v>
                </c:pt>
                <c:pt idx="6">
                  <c:v>Dg at 4,12</c:v>
                </c:pt>
                <c:pt idx="7">
                  <c:v>Dg at 4,9,12</c:v>
                </c:pt>
              </c:strCache>
            </c:strRef>
          </c:cat>
          <c:val>
            <c:numRef>
              <c:f>Sheet17!$C$2:$C$9</c:f>
              <c:numCache>
                <c:formatCode>General</c:formatCode>
                <c:ptCount val="8"/>
                <c:pt idx="0">
                  <c:v>5500</c:v>
                </c:pt>
                <c:pt idx="1">
                  <c:v>5500</c:v>
                </c:pt>
                <c:pt idx="2">
                  <c:v>5500</c:v>
                </c:pt>
                <c:pt idx="3">
                  <c:v>5500</c:v>
                </c:pt>
                <c:pt idx="4">
                  <c:v>5500</c:v>
                </c:pt>
                <c:pt idx="5">
                  <c:v>5500</c:v>
                </c:pt>
                <c:pt idx="6">
                  <c:v>5500</c:v>
                </c:pt>
                <c:pt idx="7">
                  <c:v>5500</c:v>
                </c:pt>
              </c:numCache>
            </c:numRef>
          </c:val>
        </c:ser>
        <c:marker val="1"/>
        <c:axId val="95723520"/>
        <c:axId val="95726592"/>
      </c:lineChart>
      <c:catAx>
        <c:axId val="95723520"/>
        <c:scaling>
          <c:orientation val="minMax"/>
        </c:scaling>
        <c:axPos val="b"/>
        <c:title>
          <c:tx>
            <c:rich>
              <a:bodyPr/>
              <a:lstStyle/>
              <a:p>
                <a:pPr>
                  <a:defRPr/>
                </a:pPr>
                <a:r>
                  <a:rPr lang="en-US"/>
                  <a:t>DG Location</a:t>
                </a:r>
              </a:p>
            </c:rich>
          </c:tx>
          <c:layout/>
        </c:title>
        <c:tickLblPos val="nextTo"/>
        <c:crossAx val="95726592"/>
        <c:crosses val="autoZero"/>
        <c:auto val="1"/>
        <c:lblAlgn val="ctr"/>
        <c:lblOffset val="100"/>
      </c:catAx>
      <c:valAx>
        <c:axId val="95726592"/>
        <c:scaling>
          <c:orientation val="minMax"/>
        </c:scaling>
        <c:axPos val="l"/>
        <c:title>
          <c:tx>
            <c:rich>
              <a:bodyPr rot="-5400000" vert="horz"/>
              <a:lstStyle/>
              <a:p>
                <a:pPr>
                  <a:defRPr/>
                </a:pPr>
                <a:r>
                  <a:rPr lang="en-US"/>
                  <a:t>Fault index (fi 12)</a:t>
                </a:r>
              </a:p>
            </c:rich>
          </c:tx>
          <c:layout/>
        </c:title>
        <c:numFmt formatCode="General" sourceLinked="1"/>
        <c:tickLblPos val="nextTo"/>
        <c:crossAx val="95723520"/>
        <c:crosses val="autoZero"/>
        <c:crossBetween val="between"/>
      </c:valAx>
    </c:plotArea>
    <c:legend>
      <c:legendPos val="r"/>
      <c:layout>
        <c:manualLayout>
          <c:xMode val="edge"/>
          <c:yMode val="edge"/>
          <c:x val="0.66724457142548133"/>
          <c:y val="2.9277422207017765E-2"/>
          <c:w val="0.31608892893234947"/>
          <c:h val="0.14042432195975502"/>
        </c:manualLayout>
      </c:layout>
    </c:legend>
    <c:plotVisOnly val="1"/>
  </c:chart>
  <c:spPr>
    <a:solidFill>
      <a:schemeClr val="lt1"/>
    </a:solidFill>
    <a:ln w="55000" cap="flat" cmpd="thickThin"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19.xml><?xml version="1.0" encoding="utf-8"?>
<c:chartSpace xmlns:c="http://schemas.openxmlformats.org/drawingml/2006/chart" xmlns:a="http://schemas.openxmlformats.org/drawingml/2006/main" xmlns:r="http://schemas.openxmlformats.org/officeDocument/2006/relationships">
  <c:lang val="en-US"/>
  <c:chart>
    <c:plotArea>
      <c:layout/>
      <c:lineChart>
        <c:grouping val="standard"/>
        <c:ser>
          <c:idx val="0"/>
          <c:order val="0"/>
          <c:tx>
            <c:v>PHASE C</c:v>
          </c:tx>
          <c:cat>
            <c:strRef>
              <c:f>Sheet18!$A$2:$A$9</c:f>
              <c:strCache>
                <c:ptCount val="8"/>
                <c:pt idx="0">
                  <c:v>without dg</c:v>
                </c:pt>
                <c:pt idx="1">
                  <c:v>Dg at 4</c:v>
                </c:pt>
                <c:pt idx="2">
                  <c:v>Dg at 9</c:v>
                </c:pt>
                <c:pt idx="3">
                  <c:v>Dg at 12</c:v>
                </c:pt>
                <c:pt idx="4">
                  <c:v>Dg at 4,9</c:v>
                </c:pt>
                <c:pt idx="5">
                  <c:v>Dg at 9,12</c:v>
                </c:pt>
                <c:pt idx="6">
                  <c:v>Dg at 4,12</c:v>
                </c:pt>
                <c:pt idx="7">
                  <c:v>Dg at 4,9,12</c:v>
                </c:pt>
              </c:strCache>
            </c:strRef>
          </c:cat>
          <c:val>
            <c:numRef>
              <c:f>Sheet18!$B$2:$B$9</c:f>
              <c:numCache>
                <c:formatCode>General</c:formatCode>
                <c:ptCount val="8"/>
                <c:pt idx="0">
                  <c:v>6404.2</c:v>
                </c:pt>
                <c:pt idx="1">
                  <c:v>6630.6</c:v>
                </c:pt>
                <c:pt idx="2">
                  <c:v>6825.3</c:v>
                </c:pt>
                <c:pt idx="3">
                  <c:v>6407.8</c:v>
                </c:pt>
                <c:pt idx="4">
                  <c:v>7047.3</c:v>
                </c:pt>
                <c:pt idx="5">
                  <c:v>6828.6</c:v>
                </c:pt>
                <c:pt idx="6">
                  <c:v>6634.2</c:v>
                </c:pt>
                <c:pt idx="7">
                  <c:v>7049</c:v>
                </c:pt>
              </c:numCache>
            </c:numRef>
          </c:val>
        </c:ser>
        <c:ser>
          <c:idx val="1"/>
          <c:order val="1"/>
          <c:tx>
            <c:v>THRESHOLD VALUE OF PHASE C</c:v>
          </c:tx>
          <c:cat>
            <c:strRef>
              <c:f>Sheet18!$A$2:$A$9</c:f>
              <c:strCache>
                <c:ptCount val="8"/>
                <c:pt idx="0">
                  <c:v>without dg</c:v>
                </c:pt>
                <c:pt idx="1">
                  <c:v>Dg at 4</c:v>
                </c:pt>
                <c:pt idx="2">
                  <c:v>Dg at 9</c:v>
                </c:pt>
                <c:pt idx="3">
                  <c:v>Dg at 12</c:v>
                </c:pt>
                <c:pt idx="4">
                  <c:v>Dg at 4,9</c:v>
                </c:pt>
                <c:pt idx="5">
                  <c:v>Dg at 9,12</c:v>
                </c:pt>
                <c:pt idx="6">
                  <c:v>Dg at 4,12</c:v>
                </c:pt>
                <c:pt idx="7">
                  <c:v>Dg at 4,9,12</c:v>
                </c:pt>
              </c:strCache>
            </c:strRef>
          </c:cat>
          <c:val>
            <c:numRef>
              <c:f>Sheet18!$C$2:$C$9</c:f>
              <c:numCache>
                <c:formatCode>General</c:formatCode>
                <c:ptCount val="8"/>
                <c:pt idx="0">
                  <c:v>4500</c:v>
                </c:pt>
                <c:pt idx="1">
                  <c:v>4500</c:v>
                </c:pt>
                <c:pt idx="2">
                  <c:v>4500</c:v>
                </c:pt>
                <c:pt idx="3">
                  <c:v>4500</c:v>
                </c:pt>
                <c:pt idx="4">
                  <c:v>4500</c:v>
                </c:pt>
                <c:pt idx="5">
                  <c:v>4500</c:v>
                </c:pt>
                <c:pt idx="6">
                  <c:v>4500</c:v>
                </c:pt>
                <c:pt idx="7">
                  <c:v>4500</c:v>
                </c:pt>
              </c:numCache>
            </c:numRef>
          </c:val>
        </c:ser>
        <c:marker val="1"/>
        <c:axId val="95729152"/>
        <c:axId val="95740672"/>
      </c:lineChart>
      <c:catAx>
        <c:axId val="95729152"/>
        <c:scaling>
          <c:orientation val="minMax"/>
        </c:scaling>
        <c:axPos val="b"/>
        <c:title>
          <c:tx>
            <c:rich>
              <a:bodyPr/>
              <a:lstStyle/>
              <a:p>
                <a:pPr>
                  <a:defRPr/>
                </a:pPr>
                <a:r>
                  <a:rPr lang="en-US"/>
                  <a:t>DG Location</a:t>
                </a:r>
              </a:p>
            </c:rich>
          </c:tx>
          <c:layout/>
        </c:title>
        <c:tickLblPos val="nextTo"/>
        <c:crossAx val="95740672"/>
        <c:crosses val="autoZero"/>
        <c:auto val="1"/>
        <c:lblAlgn val="ctr"/>
        <c:lblOffset val="100"/>
      </c:catAx>
      <c:valAx>
        <c:axId val="95740672"/>
        <c:scaling>
          <c:orientation val="minMax"/>
        </c:scaling>
        <c:axPos val="l"/>
        <c:title>
          <c:tx>
            <c:rich>
              <a:bodyPr rot="-5400000" vert="horz"/>
              <a:lstStyle/>
              <a:p>
                <a:pPr>
                  <a:defRPr/>
                </a:pPr>
                <a:r>
                  <a:rPr lang="en-US"/>
                  <a:t>Fault index(fi 12)</a:t>
                </a:r>
              </a:p>
            </c:rich>
          </c:tx>
          <c:layout/>
        </c:title>
        <c:numFmt formatCode="General" sourceLinked="1"/>
        <c:tickLblPos val="nextTo"/>
        <c:crossAx val="95729152"/>
        <c:crosses val="autoZero"/>
        <c:crossBetween val="between"/>
      </c:valAx>
    </c:plotArea>
    <c:legend>
      <c:legendPos val="r"/>
      <c:layout>
        <c:manualLayout>
          <c:xMode val="edge"/>
          <c:yMode val="edge"/>
          <c:x val="0.68882632375672781"/>
          <c:y val="1.775080198308546E-2"/>
          <c:w val="0.30839575158294991"/>
          <c:h val="0.13579469233012545"/>
        </c:manualLayout>
      </c:layout>
    </c:legend>
    <c:plotVisOnly val="1"/>
  </c:chart>
  <c:spPr>
    <a:solidFill>
      <a:schemeClr val="lt1"/>
    </a:solidFill>
    <a:ln w="55000" cap="flat" cmpd="thickThin"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marker>
            <c:symbol val="none"/>
          </c:marker>
          <c:val>
            <c:numRef>
              <c:f>'FI 12'!$A$3:$A$163</c:f>
              <c:numCache>
                <c:formatCode>General</c:formatCode>
                <c:ptCount val="161"/>
                <c:pt idx="0">
                  <c:v>-20.625765335752099</c:v>
                </c:pt>
                <c:pt idx="1">
                  <c:v>-23.300226526601499</c:v>
                </c:pt>
                <c:pt idx="2">
                  <c:v>-22.427099313149895</c:v>
                </c:pt>
                <c:pt idx="3">
                  <c:v>-18.139664743452606</c:v>
                </c:pt>
                <c:pt idx="4">
                  <c:v>-11.090435852421601</c:v>
                </c:pt>
                <c:pt idx="5">
                  <c:v>-2.3526984381443992</c:v>
                </c:pt>
                <c:pt idx="6">
                  <c:v>6.7432754076370998</c:v>
                </c:pt>
                <c:pt idx="7">
                  <c:v>14.8119801126205</c:v>
                </c:pt>
                <c:pt idx="8">
                  <c:v>20.625312594412698</c:v>
                </c:pt>
                <c:pt idx="9">
                  <c:v>23.299443013313894</c:v>
                </c:pt>
                <c:pt idx="10">
                  <c:v>22.426403030250391</c:v>
                </c:pt>
                <c:pt idx="11">
                  <c:v>18.138886845413701</c:v>
                </c:pt>
                <c:pt idx="12">
                  <c:v>11.089691597654102</c:v>
                </c:pt>
                <c:pt idx="13">
                  <c:v>2.3531325925439601</c:v>
                </c:pt>
                <c:pt idx="14">
                  <c:v>-6.7421904412790097</c:v>
                </c:pt>
                <c:pt idx="15">
                  <c:v>-14.811489774504501</c:v>
                </c:pt>
                <c:pt idx="16">
                  <c:v>-20.625556903971894</c:v>
                </c:pt>
                <c:pt idx="17">
                  <c:v>-23.299660691589391</c:v>
                </c:pt>
                <c:pt idx="18">
                  <c:v>-22.426288714253502</c:v>
                </c:pt>
                <c:pt idx="19">
                  <c:v>-18.139020328345399</c:v>
                </c:pt>
                <c:pt idx="20">
                  <c:v>-11.088536780603603</c:v>
                </c:pt>
                <c:pt idx="21">
                  <c:v>-2.3524626265060693</c:v>
                </c:pt>
                <c:pt idx="22">
                  <c:v>6.7425895511897691</c:v>
                </c:pt>
                <c:pt idx="23">
                  <c:v>14.811223917298401</c:v>
                </c:pt>
                <c:pt idx="24">
                  <c:v>20.625340675773192</c:v>
                </c:pt>
                <c:pt idx="25">
                  <c:v>23.299171803931596</c:v>
                </c:pt>
                <c:pt idx="26">
                  <c:v>22.426576820322495</c:v>
                </c:pt>
                <c:pt idx="27">
                  <c:v>18.139015026002202</c:v>
                </c:pt>
                <c:pt idx="28">
                  <c:v>11.089945639194601</c:v>
                </c:pt>
                <c:pt idx="29">
                  <c:v>2.3529766685646494</c:v>
                </c:pt>
                <c:pt idx="30">
                  <c:v>-6.7423819630730897</c:v>
                </c:pt>
                <c:pt idx="31">
                  <c:v>-14.811435536651304</c:v>
                </c:pt>
                <c:pt idx="32">
                  <c:v>-20.625952148604004</c:v>
                </c:pt>
                <c:pt idx="33">
                  <c:v>-23.298398875780993</c:v>
                </c:pt>
                <c:pt idx="34">
                  <c:v>-22.426725813592995</c:v>
                </c:pt>
                <c:pt idx="35">
                  <c:v>-18.138903943436901</c:v>
                </c:pt>
                <c:pt idx="36">
                  <c:v>-11.090499150979102</c:v>
                </c:pt>
                <c:pt idx="37">
                  <c:v>-2.3531347531454503</c:v>
                </c:pt>
                <c:pt idx="38">
                  <c:v>6.7423896213453496</c:v>
                </c:pt>
                <c:pt idx="39">
                  <c:v>14.811539394648303</c:v>
                </c:pt>
                <c:pt idx="40">
                  <c:v>20.625213377606897</c:v>
                </c:pt>
                <c:pt idx="41">
                  <c:v>23.299111111492103</c:v>
                </c:pt>
                <c:pt idx="42">
                  <c:v>22.426304146096001</c:v>
                </c:pt>
                <c:pt idx="43">
                  <c:v>18.139134831074298</c:v>
                </c:pt>
                <c:pt idx="44">
                  <c:v>11.0903145258703</c:v>
                </c:pt>
                <c:pt idx="45">
                  <c:v>2.3525778659254999</c:v>
                </c:pt>
                <c:pt idx="46">
                  <c:v>-6.7433949366947799</c:v>
                </c:pt>
                <c:pt idx="47">
                  <c:v>-14.812098278931401</c:v>
                </c:pt>
                <c:pt idx="48">
                  <c:v>-20.62542957633099</c:v>
                </c:pt>
                <c:pt idx="49">
                  <c:v>-23.299558824810301</c:v>
                </c:pt>
                <c:pt idx="50">
                  <c:v>-22.426517656196602</c:v>
                </c:pt>
                <c:pt idx="51">
                  <c:v>-18.139000345887801</c:v>
                </c:pt>
                <c:pt idx="52">
                  <c:v>-11.089804012870902</c:v>
                </c:pt>
                <c:pt idx="53">
                  <c:v>-2.35299952147213</c:v>
                </c:pt>
                <c:pt idx="54">
                  <c:v>6.7420795391037798</c:v>
                </c:pt>
                <c:pt idx="55">
                  <c:v>14.811379603789099</c:v>
                </c:pt>
                <c:pt idx="56">
                  <c:v>20.625447804784994</c:v>
                </c:pt>
                <c:pt idx="57">
                  <c:v>23.299552670595496</c:v>
                </c:pt>
                <c:pt idx="58">
                  <c:v>22.426181775888299</c:v>
                </c:pt>
                <c:pt idx="59">
                  <c:v>18.138914147634903</c:v>
                </c:pt>
                <c:pt idx="60">
                  <c:v>11.0884319770527</c:v>
                </c:pt>
                <c:pt idx="61">
                  <c:v>2.3523588738898589</c:v>
                </c:pt>
                <c:pt idx="62">
                  <c:v>-6.7426927539133619</c:v>
                </c:pt>
                <c:pt idx="63">
                  <c:v>-14.8113256346202</c:v>
                </c:pt>
                <c:pt idx="64">
                  <c:v>-20.625441280497295</c:v>
                </c:pt>
                <c:pt idx="65">
                  <c:v>-23.299271453068705</c:v>
                </c:pt>
                <c:pt idx="66">
                  <c:v>-22.4266754700507</c:v>
                </c:pt>
                <c:pt idx="67">
                  <c:v>-18.139178608778202</c:v>
                </c:pt>
                <c:pt idx="68">
                  <c:v>-11.09003618193</c:v>
                </c:pt>
                <c:pt idx="69">
                  <c:v>-2.3530661604817595</c:v>
                </c:pt>
                <c:pt idx="70">
                  <c:v>6.7422937867394008</c:v>
                </c:pt>
                <c:pt idx="71">
                  <c:v>14.811347940030601</c:v>
                </c:pt>
                <c:pt idx="72">
                  <c:v>20.625865227871504</c:v>
                </c:pt>
                <c:pt idx="73">
                  <c:v>23.298312917402502</c:v>
                </c:pt>
                <c:pt idx="74">
                  <c:v>22.426640712903694</c:v>
                </c:pt>
                <c:pt idx="75">
                  <c:v>18.138819701101401</c:v>
                </c:pt>
                <c:pt idx="76">
                  <c:v>11.0904157543319</c:v>
                </c:pt>
                <c:pt idx="77">
                  <c:v>2.3530521940508993</c:v>
                </c:pt>
                <c:pt idx="78">
                  <c:v>-6.7424713509343901</c:v>
                </c:pt>
                <c:pt idx="79">
                  <c:v>-14.811620304712701</c:v>
                </c:pt>
                <c:pt idx="80">
                  <c:v>-456.65977701136308</c:v>
                </c:pt>
                <c:pt idx="81">
                  <c:v>-1090.9329781902402</c:v>
                </c:pt>
                <c:pt idx="82">
                  <c:v>-1059.1802813653699</c:v>
                </c:pt>
                <c:pt idx="83">
                  <c:v>-729.66646553384703</c:v>
                </c:pt>
                <c:pt idx="84">
                  <c:v>-251.957912105872</c:v>
                </c:pt>
                <c:pt idx="85">
                  <c:v>274.20497495048193</c:v>
                </c:pt>
                <c:pt idx="86">
                  <c:v>761.39326268050388</c:v>
                </c:pt>
                <c:pt idx="87">
                  <c:v>1133.4144632545699</c:v>
                </c:pt>
                <c:pt idx="88">
                  <c:v>1333.1630809369196</c:v>
                </c:pt>
                <c:pt idx="89">
                  <c:v>1329.9534681166299</c:v>
                </c:pt>
                <c:pt idx="90">
                  <c:v>1124.3244274915799</c:v>
                </c:pt>
                <c:pt idx="91">
                  <c:v>747.56842433153997</c:v>
                </c:pt>
                <c:pt idx="92">
                  <c:v>257.02346696327692</c:v>
                </c:pt>
                <c:pt idx="93">
                  <c:v>-272.64385435810198</c:v>
                </c:pt>
                <c:pt idx="94">
                  <c:v>-760.80529738229973</c:v>
                </c:pt>
                <c:pt idx="95">
                  <c:v>-1133.0929695948898</c:v>
                </c:pt>
                <c:pt idx="96">
                  <c:v>-1332.8754040337299</c:v>
                </c:pt>
                <c:pt idx="97">
                  <c:v>-1329.6995553917202</c:v>
                </c:pt>
                <c:pt idx="98">
                  <c:v>-1124.0522360964997</c:v>
                </c:pt>
                <c:pt idx="99">
                  <c:v>-747.35561600516485</c:v>
                </c:pt>
                <c:pt idx="100">
                  <c:v>-256.77792306944002</c:v>
                </c:pt>
                <c:pt idx="101">
                  <c:v>272.84948388553613</c:v>
                </c:pt>
                <c:pt idx="102">
                  <c:v>761.00433117538614</c:v>
                </c:pt>
                <c:pt idx="103">
                  <c:v>1133.3079630693301</c:v>
                </c:pt>
                <c:pt idx="104">
                  <c:v>1333.0879489274998</c:v>
                </c:pt>
                <c:pt idx="105">
                  <c:v>1329.9051315403701</c:v>
                </c:pt>
                <c:pt idx="106">
                  <c:v>1124.34979325216</c:v>
                </c:pt>
                <c:pt idx="107">
                  <c:v>747.57537003813525</c:v>
                </c:pt>
                <c:pt idx="108">
                  <c:v>257.00181775520593</c:v>
                </c:pt>
                <c:pt idx="109">
                  <c:v>-272.65962526494405</c:v>
                </c:pt>
                <c:pt idx="110">
                  <c:v>-760.79924708848898</c:v>
                </c:pt>
                <c:pt idx="111">
                  <c:v>-1133.0661840578298</c:v>
                </c:pt>
                <c:pt idx="112">
                  <c:v>-1332.9019472683699</c:v>
                </c:pt>
                <c:pt idx="113">
                  <c:v>-1329.7698589454901</c:v>
                </c:pt>
                <c:pt idx="114">
                  <c:v>-1124.1129760833098</c:v>
                </c:pt>
                <c:pt idx="115">
                  <c:v>-747.33011131976889</c:v>
                </c:pt>
                <c:pt idx="116">
                  <c:v>-256.79430150897787</c:v>
                </c:pt>
                <c:pt idx="117">
                  <c:v>272.87034377713292</c:v>
                </c:pt>
                <c:pt idx="118">
                  <c:v>760.99721840632492</c:v>
                </c:pt>
                <c:pt idx="119">
                  <c:v>1133.3110032136399</c:v>
                </c:pt>
                <c:pt idx="120">
                  <c:v>1332.9903828900799</c:v>
                </c:pt>
                <c:pt idx="121">
                  <c:v>1329.86975264235</c:v>
                </c:pt>
                <c:pt idx="122">
                  <c:v>1124.34367359725</c:v>
                </c:pt>
                <c:pt idx="123">
                  <c:v>747.56716479208183</c:v>
                </c:pt>
                <c:pt idx="124">
                  <c:v>256.99528839821096</c:v>
                </c:pt>
                <c:pt idx="125">
                  <c:v>-272.66786855743703</c:v>
                </c:pt>
                <c:pt idx="126">
                  <c:v>-760.82649742278488</c:v>
                </c:pt>
                <c:pt idx="127">
                  <c:v>-1133.0183872113998</c:v>
                </c:pt>
                <c:pt idx="128">
                  <c:v>-1332.8925802445799</c:v>
                </c:pt>
                <c:pt idx="129">
                  <c:v>-1329.7184938369999</c:v>
                </c:pt>
                <c:pt idx="130">
                  <c:v>-1124.0992614793099</c:v>
                </c:pt>
                <c:pt idx="131">
                  <c:v>-747.34702558041977</c:v>
                </c:pt>
                <c:pt idx="132">
                  <c:v>-256.80328449894301</c:v>
                </c:pt>
                <c:pt idx="133">
                  <c:v>272.86304650548601</c:v>
                </c:pt>
                <c:pt idx="134">
                  <c:v>761.02331439639806</c:v>
                </c:pt>
                <c:pt idx="135">
                  <c:v>1133.3109619524801</c:v>
                </c:pt>
                <c:pt idx="136">
                  <c:v>1333.0923564202601</c:v>
                </c:pt>
                <c:pt idx="137">
                  <c:v>1329.9156797268804</c:v>
                </c:pt>
                <c:pt idx="138">
                  <c:v>1124.2675730471503</c:v>
                </c:pt>
                <c:pt idx="139">
                  <c:v>747.57019841524493</c:v>
                </c:pt>
                <c:pt idx="140">
                  <c:v>256.99172357616993</c:v>
                </c:pt>
                <c:pt idx="141">
                  <c:v>-272.63645219885501</c:v>
                </c:pt>
                <c:pt idx="142">
                  <c:v>-760.79206370003897</c:v>
                </c:pt>
                <c:pt idx="143">
                  <c:v>-1133.0964562974398</c:v>
                </c:pt>
                <c:pt idx="144">
                  <c:v>-1332.87719252177</c:v>
                </c:pt>
                <c:pt idx="145">
                  <c:v>-1329.6951537977202</c:v>
                </c:pt>
                <c:pt idx="146">
                  <c:v>-1124.1405824025701</c:v>
                </c:pt>
                <c:pt idx="147">
                  <c:v>-747.36688408797988</c:v>
                </c:pt>
                <c:pt idx="148">
                  <c:v>-256.79407391783792</c:v>
                </c:pt>
                <c:pt idx="149">
                  <c:v>272.86662628420299</c:v>
                </c:pt>
                <c:pt idx="150">
                  <c:v>761.00550705355795</c:v>
                </c:pt>
                <c:pt idx="151">
                  <c:v>1133.2717053991701</c:v>
                </c:pt>
                <c:pt idx="152">
                  <c:v>1333.1067325833399</c:v>
                </c:pt>
                <c:pt idx="153">
                  <c:v>1329.9739108782098</c:v>
                </c:pt>
                <c:pt idx="154">
                  <c:v>1124.3162972765499</c:v>
                </c:pt>
                <c:pt idx="155">
                  <c:v>747.53270441543987</c:v>
                </c:pt>
                <c:pt idx="156">
                  <c:v>256.99616913480003</c:v>
                </c:pt>
                <c:pt idx="157">
                  <c:v>-272.669199000567</c:v>
                </c:pt>
                <c:pt idx="158">
                  <c:v>-760.79679386682017</c:v>
                </c:pt>
                <c:pt idx="159">
                  <c:v>-1133.1112963095698</c:v>
                </c:pt>
                <c:pt idx="160">
                  <c:v>0</c:v>
                </c:pt>
              </c:numCache>
            </c:numRef>
          </c:val>
        </c:ser>
        <c:marker val="1"/>
        <c:axId val="66200320"/>
        <c:axId val="66202240"/>
      </c:lineChart>
      <c:catAx>
        <c:axId val="66200320"/>
        <c:scaling>
          <c:orientation val="minMax"/>
        </c:scaling>
        <c:axPos val="b"/>
        <c:title>
          <c:tx>
            <c:rich>
              <a:bodyPr/>
              <a:lstStyle/>
              <a:p>
                <a:pPr>
                  <a:defRPr/>
                </a:pPr>
                <a:r>
                  <a:rPr lang="en-US"/>
                  <a:t>Time in milli sec</a:t>
                </a:r>
              </a:p>
            </c:rich>
          </c:tx>
          <c:layout/>
        </c:title>
        <c:tickLblPos val="nextTo"/>
        <c:crossAx val="66202240"/>
        <c:crosses val="autoZero"/>
        <c:auto val="1"/>
        <c:lblAlgn val="ctr"/>
        <c:lblOffset val="100"/>
      </c:catAx>
      <c:valAx>
        <c:axId val="66202240"/>
        <c:scaling>
          <c:orientation val="minMax"/>
        </c:scaling>
        <c:axPos val="l"/>
        <c:title>
          <c:tx>
            <c:rich>
              <a:bodyPr rot="-5400000" vert="horz"/>
              <a:lstStyle/>
              <a:p>
                <a:pPr>
                  <a:defRPr/>
                </a:pPr>
                <a:r>
                  <a:rPr lang="en-US"/>
                  <a:t>detail coefficients</a:t>
                </a:r>
              </a:p>
            </c:rich>
          </c:tx>
          <c:layout/>
        </c:title>
        <c:numFmt formatCode="General" sourceLinked="1"/>
        <c:tickLblPos val="nextTo"/>
        <c:crossAx val="66200320"/>
        <c:crosses val="autoZero"/>
        <c:crossBetween val="between"/>
      </c:valAx>
      <c:spPr>
        <a:noFill/>
        <a:ln w="25400">
          <a:noFill/>
        </a:ln>
      </c:spPr>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lineChart>
        <c:grouping val="standard"/>
        <c:ser>
          <c:idx val="0"/>
          <c:order val="0"/>
          <c:tx>
            <c:v>phase a</c:v>
          </c:tx>
          <c:marker>
            <c:symbol val="none"/>
          </c:marker>
          <c:val>
            <c:numRef>
              <c:f>'FI 12'!$B$3:$B$162</c:f>
              <c:numCache>
                <c:formatCode>General</c:formatCode>
                <c:ptCount val="160"/>
                <c:pt idx="0">
                  <c:v>20.625765335752099</c:v>
                </c:pt>
                <c:pt idx="1">
                  <c:v>23.300226526601499</c:v>
                </c:pt>
                <c:pt idx="2">
                  <c:v>22.427099313149895</c:v>
                </c:pt>
                <c:pt idx="3">
                  <c:v>18.139664743452606</c:v>
                </c:pt>
                <c:pt idx="4">
                  <c:v>11.090435852421601</c:v>
                </c:pt>
                <c:pt idx="5">
                  <c:v>2.3526984381443992</c:v>
                </c:pt>
                <c:pt idx="6">
                  <c:v>6.7432754076370998</c:v>
                </c:pt>
                <c:pt idx="7">
                  <c:v>14.8119801126205</c:v>
                </c:pt>
                <c:pt idx="8">
                  <c:v>20.625312594412698</c:v>
                </c:pt>
                <c:pt idx="9">
                  <c:v>23.299443013313894</c:v>
                </c:pt>
                <c:pt idx="10">
                  <c:v>22.426403030250391</c:v>
                </c:pt>
                <c:pt idx="11">
                  <c:v>18.138886845413701</c:v>
                </c:pt>
                <c:pt idx="12">
                  <c:v>11.089691597654102</c:v>
                </c:pt>
                <c:pt idx="13">
                  <c:v>2.3531325925439601</c:v>
                </c:pt>
                <c:pt idx="14">
                  <c:v>6.7421904412790097</c:v>
                </c:pt>
                <c:pt idx="15">
                  <c:v>14.811489774504501</c:v>
                </c:pt>
                <c:pt idx="16">
                  <c:v>20.625556903971894</c:v>
                </c:pt>
                <c:pt idx="17">
                  <c:v>23.299660691589391</c:v>
                </c:pt>
                <c:pt idx="18">
                  <c:v>22.426288714253502</c:v>
                </c:pt>
                <c:pt idx="19">
                  <c:v>18.139020328345399</c:v>
                </c:pt>
                <c:pt idx="20">
                  <c:v>11.088536780603603</c:v>
                </c:pt>
                <c:pt idx="21">
                  <c:v>2.3524626265060693</c:v>
                </c:pt>
                <c:pt idx="22">
                  <c:v>6.7425895511897691</c:v>
                </c:pt>
                <c:pt idx="23">
                  <c:v>14.811223917298401</c:v>
                </c:pt>
                <c:pt idx="24">
                  <c:v>20.625340675773192</c:v>
                </c:pt>
                <c:pt idx="25">
                  <c:v>23.299171803931596</c:v>
                </c:pt>
                <c:pt idx="26">
                  <c:v>22.426576820322495</c:v>
                </c:pt>
                <c:pt idx="27">
                  <c:v>18.139015026002202</c:v>
                </c:pt>
                <c:pt idx="28">
                  <c:v>11.089945639194601</c:v>
                </c:pt>
                <c:pt idx="29">
                  <c:v>2.3529766685646494</c:v>
                </c:pt>
                <c:pt idx="30">
                  <c:v>6.7423819630730897</c:v>
                </c:pt>
                <c:pt idx="31">
                  <c:v>14.811435536651304</c:v>
                </c:pt>
                <c:pt idx="32">
                  <c:v>20.625952148604004</c:v>
                </c:pt>
                <c:pt idx="33">
                  <c:v>23.298398875780993</c:v>
                </c:pt>
                <c:pt idx="34">
                  <c:v>22.426725813592995</c:v>
                </c:pt>
                <c:pt idx="35">
                  <c:v>18.138903943436901</c:v>
                </c:pt>
                <c:pt idx="36">
                  <c:v>11.090499150979102</c:v>
                </c:pt>
                <c:pt idx="37">
                  <c:v>2.3531347531454503</c:v>
                </c:pt>
                <c:pt idx="38">
                  <c:v>6.7423896213453496</c:v>
                </c:pt>
                <c:pt idx="39">
                  <c:v>14.811539394648303</c:v>
                </c:pt>
                <c:pt idx="40">
                  <c:v>20.625213377606897</c:v>
                </c:pt>
                <c:pt idx="41">
                  <c:v>23.299111111492103</c:v>
                </c:pt>
                <c:pt idx="42">
                  <c:v>22.426304146096001</c:v>
                </c:pt>
                <c:pt idx="43">
                  <c:v>18.139134831074298</c:v>
                </c:pt>
                <c:pt idx="44">
                  <c:v>11.0903145258703</c:v>
                </c:pt>
                <c:pt idx="45">
                  <c:v>2.3525778659254999</c:v>
                </c:pt>
                <c:pt idx="46">
                  <c:v>6.7433949366947799</c:v>
                </c:pt>
                <c:pt idx="47">
                  <c:v>14.812098278931401</c:v>
                </c:pt>
                <c:pt idx="48">
                  <c:v>20.62542957633099</c:v>
                </c:pt>
                <c:pt idx="49">
                  <c:v>23.299558824810301</c:v>
                </c:pt>
                <c:pt idx="50">
                  <c:v>22.426517656196602</c:v>
                </c:pt>
                <c:pt idx="51">
                  <c:v>18.139000345887801</c:v>
                </c:pt>
                <c:pt idx="52">
                  <c:v>11.089804012870902</c:v>
                </c:pt>
                <c:pt idx="53">
                  <c:v>2.35299952147213</c:v>
                </c:pt>
                <c:pt idx="54">
                  <c:v>6.7420795391037798</c:v>
                </c:pt>
                <c:pt idx="55">
                  <c:v>14.811379603789099</c:v>
                </c:pt>
                <c:pt idx="56">
                  <c:v>20.625447804784994</c:v>
                </c:pt>
                <c:pt idx="57">
                  <c:v>23.299552670595496</c:v>
                </c:pt>
                <c:pt idx="58">
                  <c:v>22.426181775888299</c:v>
                </c:pt>
                <c:pt idx="59">
                  <c:v>18.138914147634903</c:v>
                </c:pt>
                <c:pt idx="60">
                  <c:v>11.0884319770527</c:v>
                </c:pt>
                <c:pt idx="61">
                  <c:v>2.3523588738898589</c:v>
                </c:pt>
                <c:pt idx="62">
                  <c:v>6.7426927539133619</c:v>
                </c:pt>
                <c:pt idx="63">
                  <c:v>14.8113256346202</c:v>
                </c:pt>
                <c:pt idx="64">
                  <c:v>20.625441280497295</c:v>
                </c:pt>
                <c:pt idx="65">
                  <c:v>23.299271453068705</c:v>
                </c:pt>
                <c:pt idx="66">
                  <c:v>22.4266754700507</c:v>
                </c:pt>
                <c:pt idx="67">
                  <c:v>18.139178608778202</c:v>
                </c:pt>
                <c:pt idx="68">
                  <c:v>11.09003618193</c:v>
                </c:pt>
                <c:pt idx="69">
                  <c:v>2.3530661604817595</c:v>
                </c:pt>
                <c:pt idx="70">
                  <c:v>6.7422937867394008</c:v>
                </c:pt>
                <c:pt idx="71">
                  <c:v>14.811347940030601</c:v>
                </c:pt>
                <c:pt idx="72">
                  <c:v>20.625865227871504</c:v>
                </c:pt>
                <c:pt idx="73">
                  <c:v>23.298312917402502</c:v>
                </c:pt>
                <c:pt idx="74">
                  <c:v>22.426640712903694</c:v>
                </c:pt>
                <c:pt idx="75">
                  <c:v>18.138819701101401</c:v>
                </c:pt>
                <c:pt idx="76">
                  <c:v>11.0904157543319</c:v>
                </c:pt>
                <c:pt idx="77">
                  <c:v>2.3530521940508993</c:v>
                </c:pt>
                <c:pt idx="78">
                  <c:v>6.7424713509343901</c:v>
                </c:pt>
                <c:pt idx="79">
                  <c:v>14.811620304712701</c:v>
                </c:pt>
                <c:pt idx="80">
                  <c:v>456.65977701136308</c:v>
                </c:pt>
                <c:pt idx="81">
                  <c:v>1090.9329781902402</c:v>
                </c:pt>
                <c:pt idx="82">
                  <c:v>1059.1802813653699</c:v>
                </c:pt>
                <c:pt idx="83">
                  <c:v>729.66646553384703</c:v>
                </c:pt>
                <c:pt idx="84">
                  <c:v>251.957912105872</c:v>
                </c:pt>
                <c:pt idx="85">
                  <c:v>274.20497495048193</c:v>
                </c:pt>
                <c:pt idx="86">
                  <c:v>761.39326268050388</c:v>
                </c:pt>
                <c:pt idx="87">
                  <c:v>1133.4144632545699</c:v>
                </c:pt>
                <c:pt idx="88">
                  <c:v>1333.1630809369196</c:v>
                </c:pt>
                <c:pt idx="89">
                  <c:v>1329.9534681166299</c:v>
                </c:pt>
                <c:pt idx="90">
                  <c:v>1124.3244274915799</c:v>
                </c:pt>
                <c:pt idx="91">
                  <c:v>747.56842433153997</c:v>
                </c:pt>
                <c:pt idx="92">
                  <c:v>257.02346696327692</c:v>
                </c:pt>
                <c:pt idx="93">
                  <c:v>272.64385435810198</c:v>
                </c:pt>
                <c:pt idx="94">
                  <c:v>760.80529738229973</c:v>
                </c:pt>
                <c:pt idx="95">
                  <c:v>1133.0929695948898</c:v>
                </c:pt>
                <c:pt idx="96">
                  <c:v>1332.8754040337299</c:v>
                </c:pt>
                <c:pt idx="97">
                  <c:v>1329.6995553917202</c:v>
                </c:pt>
                <c:pt idx="98">
                  <c:v>1124.0522360964997</c:v>
                </c:pt>
                <c:pt idx="99">
                  <c:v>747.35561600516485</c:v>
                </c:pt>
                <c:pt idx="100">
                  <c:v>256.77792306944002</c:v>
                </c:pt>
                <c:pt idx="101">
                  <c:v>272.84948388553613</c:v>
                </c:pt>
                <c:pt idx="102">
                  <c:v>761.00433117538614</c:v>
                </c:pt>
                <c:pt idx="103">
                  <c:v>1133.3079630693301</c:v>
                </c:pt>
                <c:pt idx="104">
                  <c:v>1333.0879489274998</c:v>
                </c:pt>
                <c:pt idx="105">
                  <c:v>1329.9051315403701</c:v>
                </c:pt>
                <c:pt idx="106">
                  <c:v>1124.34979325216</c:v>
                </c:pt>
                <c:pt idx="107">
                  <c:v>747.57537003813525</c:v>
                </c:pt>
                <c:pt idx="108">
                  <c:v>257.00181775520593</c:v>
                </c:pt>
                <c:pt idx="109">
                  <c:v>272.65962526494405</c:v>
                </c:pt>
                <c:pt idx="110">
                  <c:v>760.79924708848898</c:v>
                </c:pt>
                <c:pt idx="111">
                  <c:v>1133.0661840578298</c:v>
                </c:pt>
                <c:pt idx="112">
                  <c:v>1332.9019472683699</c:v>
                </c:pt>
                <c:pt idx="113">
                  <c:v>1329.7698589454901</c:v>
                </c:pt>
                <c:pt idx="114">
                  <c:v>1124.1129760833098</c:v>
                </c:pt>
                <c:pt idx="115">
                  <c:v>747.33011131976889</c:v>
                </c:pt>
                <c:pt idx="116">
                  <c:v>256.79430150897787</c:v>
                </c:pt>
                <c:pt idx="117">
                  <c:v>272.87034377713292</c:v>
                </c:pt>
                <c:pt idx="118">
                  <c:v>760.99721840632492</c:v>
                </c:pt>
                <c:pt idx="119">
                  <c:v>1133.3110032136399</c:v>
                </c:pt>
                <c:pt idx="120">
                  <c:v>1332.9903828900799</c:v>
                </c:pt>
                <c:pt idx="121">
                  <c:v>1329.86975264235</c:v>
                </c:pt>
                <c:pt idx="122">
                  <c:v>1124.34367359725</c:v>
                </c:pt>
                <c:pt idx="123">
                  <c:v>747.56716479208183</c:v>
                </c:pt>
                <c:pt idx="124">
                  <c:v>256.99528839821096</c:v>
                </c:pt>
                <c:pt idx="125">
                  <c:v>272.66786855743703</c:v>
                </c:pt>
                <c:pt idx="126">
                  <c:v>760.82649742278488</c:v>
                </c:pt>
                <c:pt idx="127">
                  <c:v>1133.0183872113998</c:v>
                </c:pt>
                <c:pt idx="128">
                  <c:v>1332.8925802445799</c:v>
                </c:pt>
                <c:pt idx="129">
                  <c:v>1329.7184938369999</c:v>
                </c:pt>
                <c:pt idx="130">
                  <c:v>1124.0992614793099</c:v>
                </c:pt>
                <c:pt idx="131">
                  <c:v>747.34702558041977</c:v>
                </c:pt>
                <c:pt idx="132">
                  <c:v>256.80328449894301</c:v>
                </c:pt>
                <c:pt idx="133">
                  <c:v>272.86304650548601</c:v>
                </c:pt>
                <c:pt idx="134">
                  <c:v>761.02331439639806</c:v>
                </c:pt>
                <c:pt idx="135">
                  <c:v>1133.3109619524801</c:v>
                </c:pt>
                <c:pt idx="136">
                  <c:v>1333.0923564202601</c:v>
                </c:pt>
                <c:pt idx="137">
                  <c:v>1329.9156797268804</c:v>
                </c:pt>
                <c:pt idx="138">
                  <c:v>1124.2675730471503</c:v>
                </c:pt>
                <c:pt idx="139">
                  <c:v>747.57019841524493</c:v>
                </c:pt>
                <c:pt idx="140">
                  <c:v>256.99172357616993</c:v>
                </c:pt>
                <c:pt idx="141">
                  <c:v>272.63645219885501</c:v>
                </c:pt>
                <c:pt idx="142">
                  <c:v>760.79206370003897</c:v>
                </c:pt>
                <c:pt idx="143">
                  <c:v>1133.0964562974398</c:v>
                </c:pt>
                <c:pt idx="144">
                  <c:v>1332.87719252177</c:v>
                </c:pt>
                <c:pt idx="145">
                  <c:v>1329.6951537977202</c:v>
                </c:pt>
                <c:pt idx="146">
                  <c:v>1124.1405824025701</c:v>
                </c:pt>
                <c:pt idx="147">
                  <c:v>747.36688408797988</c:v>
                </c:pt>
                <c:pt idx="148">
                  <c:v>256.79407391783792</c:v>
                </c:pt>
                <c:pt idx="149">
                  <c:v>272.86662628420299</c:v>
                </c:pt>
                <c:pt idx="150">
                  <c:v>761.00550705355795</c:v>
                </c:pt>
                <c:pt idx="151">
                  <c:v>1133.2717053991701</c:v>
                </c:pt>
                <c:pt idx="152">
                  <c:v>1333.1067325833399</c:v>
                </c:pt>
                <c:pt idx="153">
                  <c:v>1329.9739108782098</c:v>
                </c:pt>
                <c:pt idx="154">
                  <c:v>1124.3162972765499</c:v>
                </c:pt>
                <c:pt idx="155">
                  <c:v>747.53270441543987</c:v>
                </c:pt>
                <c:pt idx="156">
                  <c:v>256.99616913480003</c:v>
                </c:pt>
                <c:pt idx="157">
                  <c:v>272.669199000567</c:v>
                </c:pt>
                <c:pt idx="158">
                  <c:v>760.79679386682017</c:v>
                </c:pt>
                <c:pt idx="159">
                  <c:v>1133.1112963095698</c:v>
                </c:pt>
              </c:numCache>
            </c:numRef>
          </c:val>
        </c:ser>
        <c:marker val="1"/>
        <c:axId val="66226816"/>
        <c:axId val="66237184"/>
      </c:lineChart>
      <c:catAx>
        <c:axId val="66226816"/>
        <c:scaling>
          <c:orientation val="minMax"/>
        </c:scaling>
        <c:axPos val="b"/>
        <c:title>
          <c:tx>
            <c:rich>
              <a:bodyPr/>
              <a:lstStyle/>
              <a:p>
                <a:pPr>
                  <a:defRPr/>
                </a:pPr>
                <a:r>
                  <a:rPr lang="en-US"/>
                  <a:t>Time in milli sec</a:t>
                </a:r>
              </a:p>
            </c:rich>
          </c:tx>
          <c:layout/>
        </c:title>
        <c:tickLblPos val="nextTo"/>
        <c:crossAx val="66237184"/>
        <c:crosses val="autoZero"/>
        <c:auto val="1"/>
        <c:lblAlgn val="ctr"/>
        <c:lblOffset val="100"/>
      </c:catAx>
      <c:valAx>
        <c:axId val="66237184"/>
        <c:scaling>
          <c:orientation val="minMax"/>
        </c:scaling>
        <c:axPos val="l"/>
        <c:title>
          <c:tx>
            <c:rich>
              <a:bodyPr rot="-5400000" vert="horz"/>
              <a:lstStyle/>
              <a:p>
                <a:pPr>
                  <a:defRPr/>
                </a:pPr>
                <a:r>
                  <a:rPr lang="en-US"/>
                  <a:t>abs( detail coefficients)</a:t>
                </a:r>
              </a:p>
            </c:rich>
          </c:tx>
          <c:layout/>
        </c:title>
        <c:numFmt formatCode="General" sourceLinked="1"/>
        <c:tickLblPos val="nextTo"/>
        <c:crossAx val="66226816"/>
        <c:crosses val="autoZero"/>
        <c:crossBetween val="between"/>
      </c:valAx>
      <c:spPr>
        <a:noFill/>
        <a:ln w="25400">
          <a:noFill/>
        </a:ln>
      </c:spPr>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lineChart>
        <c:grouping val="standard"/>
        <c:ser>
          <c:idx val="0"/>
          <c:order val="0"/>
          <c:tx>
            <c:v>phase a</c:v>
          </c:tx>
          <c:marker>
            <c:symbol val="none"/>
          </c:marker>
          <c:val>
            <c:numRef>
              <c:f>'FI 12'!$C$3:$C$155</c:f>
              <c:numCache>
                <c:formatCode>General</c:formatCode>
                <c:ptCount val="153"/>
                <c:pt idx="0">
                  <c:v>119.49114572977972</c:v>
                </c:pt>
                <c:pt idx="1">
                  <c:v>119.49069298844032</c:v>
                </c:pt>
                <c:pt idx="2">
                  <c:v>119.48990947515271</c:v>
                </c:pt>
                <c:pt idx="3">
                  <c:v>119.4892131922532</c:v>
                </c:pt>
                <c:pt idx="4">
                  <c:v>119.4884352942143</c:v>
                </c:pt>
                <c:pt idx="5">
                  <c:v>119.4876910394468</c:v>
                </c:pt>
                <c:pt idx="6">
                  <c:v>119.48812519384634</c:v>
                </c:pt>
                <c:pt idx="7">
                  <c:v>119.48704022748825</c:v>
                </c:pt>
                <c:pt idx="8">
                  <c:v>119.48654988937228</c:v>
                </c:pt>
                <c:pt idx="9">
                  <c:v>119.48679419893145</c:v>
                </c:pt>
                <c:pt idx="10">
                  <c:v>119.48701187720695</c:v>
                </c:pt>
                <c:pt idx="11">
                  <c:v>119.48689756121009</c:v>
                </c:pt>
                <c:pt idx="12">
                  <c:v>119.48703104414176</c:v>
                </c:pt>
                <c:pt idx="13">
                  <c:v>119.48587622709125</c:v>
                </c:pt>
                <c:pt idx="14">
                  <c:v>119.48520626105339</c:v>
                </c:pt>
                <c:pt idx="15">
                  <c:v>119.48560537096414</c:v>
                </c:pt>
                <c:pt idx="16">
                  <c:v>119.48533951375801</c:v>
                </c:pt>
                <c:pt idx="17">
                  <c:v>119.48512328555935</c:v>
                </c:pt>
                <c:pt idx="18">
                  <c:v>119.48463439790154</c:v>
                </c:pt>
                <c:pt idx="19">
                  <c:v>119.48492250397055</c:v>
                </c:pt>
                <c:pt idx="20">
                  <c:v>119.48491720162735</c:v>
                </c:pt>
                <c:pt idx="21">
                  <c:v>119.48632606021835</c:v>
                </c:pt>
                <c:pt idx="22">
                  <c:v>119.4868401022769</c:v>
                </c:pt>
                <c:pt idx="23">
                  <c:v>119.48663251416022</c:v>
                </c:pt>
                <c:pt idx="24">
                  <c:v>119.48684413351312</c:v>
                </c:pt>
                <c:pt idx="25">
                  <c:v>119.48745560634394</c:v>
                </c:pt>
                <c:pt idx="26">
                  <c:v>119.48668267819333</c:v>
                </c:pt>
                <c:pt idx="27">
                  <c:v>119.48683167146382</c:v>
                </c:pt>
                <c:pt idx="28">
                  <c:v>119.48672058889855</c:v>
                </c:pt>
                <c:pt idx="29">
                  <c:v>119.48727410068304</c:v>
                </c:pt>
                <c:pt idx="30">
                  <c:v>119.48743218526384</c:v>
                </c:pt>
                <c:pt idx="31">
                  <c:v>119.48743984353611</c:v>
                </c:pt>
                <c:pt idx="32">
                  <c:v>119.48754370153311</c:v>
                </c:pt>
                <c:pt idx="33">
                  <c:v>119.486804930536</c:v>
                </c:pt>
                <c:pt idx="34">
                  <c:v>119.4875171662471</c:v>
                </c:pt>
                <c:pt idx="35">
                  <c:v>119.48709549875009</c:v>
                </c:pt>
                <c:pt idx="36">
                  <c:v>119.48732638638749</c:v>
                </c:pt>
                <c:pt idx="37">
                  <c:v>119.48714176127871</c:v>
                </c:pt>
                <c:pt idx="38">
                  <c:v>119.48658487405875</c:v>
                </c:pt>
                <c:pt idx="39">
                  <c:v>119.48759018940819</c:v>
                </c:pt>
                <c:pt idx="40">
                  <c:v>119.48814907369128</c:v>
                </c:pt>
                <c:pt idx="41">
                  <c:v>119.48836527241538</c:v>
                </c:pt>
                <c:pt idx="42">
                  <c:v>119.48881298573357</c:v>
                </c:pt>
                <c:pt idx="43">
                  <c:v>119.48902649583421</c:v>
                </c:pt>
                <c:pt idx="44">
                  <c:v>119.48889201064769</c:v>
                </c:pt>
                <c:pt idx="45">
                  <c:v>119.48838149764831</c:v>
                </c:pt>
                <c:pt idx="46">
                  <c:v>119.48880315319489</c:v>
                </c:pt>
                <c:pt idx="47">
                  <c:v>119.48748775560394</c:v>
                </c:pt>
                <c:pt idx="48">
                  <c:v>119.48676908046161</c:v>
                </c:pt>
                <c:pt idx="49">
                  <c:v>119.48678730891558</c:v>
                </c:pt>
                <c:pt idx="50">
                  <c:v>119.48678115470079</c:v>
                </c:pt>
                <c:pt idx="51">
                  <c:v>119.48644527439252</c:v>
                </c:pt>
                <c:pt idx="52">
                  <c:v>119.48635907613958</c:v>
                </c:pt>
                <c:pt idx="53">
                  <c:v>119.48498704032139</c:v>
                </c:pt>
                <c:pt idx="54">
                  <c:v>119.4843463927391</c:v>
                </c:pt>
                <c:pt idx="55">
                  <c:v>119.48495960754872</c:v>
                </c:pt>
                <c:pt idx="56">
                  <c:v>119.48490563837981</c:v>
                </c:pt>
                <c:pt idx="57">
                  <c:v>119.48489911409212</c:v>
                </c:pt>
                <c:pt idx="58">
                  <c:v>119.48461789656533</c:v>
                </c:pt>
                <c:pt idx="59">
                  <c:v>119.48511159072771</c:v>
                </c:pt>
                <c:pt idx="60">
                  <c:v>119.485376051871</c:v>
                </c:pt>
                <c:pt idx="61">
                  <c:v>119.48698025674831</c:v>
                </c:pt>
                <c:pt idx="62">
                  <c:v>119.48768754334023</c:v>
                </c:pt>
                <c:pt idx="63">
                  <c:v>119.48728857616625</c:v>
                </c:pt>
                <c:pt idx="64">
                  <c:v>119.48731088157666</c:v>
                </c:pt>
                <c:pt idx="65">
                  <c:v>119.48773482895085</c:v>
                </c:pt>
                <c:pt idx="66">
                  <c:v>119.48677629328463</c:v>
                </c:pt>
                <c:pt idx="67">
                  <c:v>119.48674153613764</c:v>
                </c:pt>
                <c:pt idx="68">
                  <c:v>119.48638262846085</c:v>
                </c:pt>
                <c:pt idx="69">
                  <c:v>119.48676220086277</c:v>
                </c:pt>
                <c:pt idx="70">
                  <c:v>119.48674823443187</c:v>
                </c:pt>
                <c:pt idx="71">
                  <c:v>119.4869257986269</c:v>
                </c:pt>
                <c:pt idx="72">
                  <c:v>119.487198163309</c:v>
                </c:pt>
                <c:pt idx="73">
                  <c:v>555.52110994680061</c:v>
                </c:pt>
                <c:pt idx="74">
                  <c:v>1623.1557752196379</c:v>
                </c:pt>
                <c:pt idx="75">
                  <c:v>2659.909415872105</c:v>
                </c:pt>
                <c:pt idx="76">
                  <c:v>3371.4370617048498</c:v>
                </c:pt>
                <c:pt idx="77">
                  <c:v>3612.3045580563903</c:v>
                </c:pt>
                <c:pt idx="78">
                  <c:v>3884.1564808128201</c:v>
                </c:pt>
                <c:pt idx="79">
                  <c:v>4638.8072721423905</c:v>
                </c:pt>
                <c:pt idx="80">
                  <c:v>5757.4101150922488</c:v>
                </c:pt>
                <c:pt idx="81">
                  <c:v>6633.9134190178047</c:v>
                </c:pt>
                <c:pt idx="82">
                  <c:v>6872.9339089441928</c:v>
                </c:pt>
                <c:pt idx="83">
                  <c:v>6938.078055070403</c:v>
                </c:pt>
                <c:pt idx="84">
                  <c:v>6955.9800138680976</c:v>
                </c:pt>
                <c:pt idx="85">
                  <c:v>6961.0455687255035</c:v>
                </c:pt>
                <c:pt idx="86">
                  <c:v>6959.4844481331211</c:v>
                </c:pt>
                <c:pt idx="87">
                  <c:v>6958.8964828349181</c:v>
                </c:pt>
                <c:pt idx="88">
                  <c:v>6958.5749891752384</c:v>
                </c:pt>
                <c:pt idx="89">
                  <c:v>6958.2873122720466</c:v>
                </c:pt>
                <c:pt idx="90">
                  <c:v>6958.0333995471383</c:v>
                </c:pt>
                <c:pt idx="91">
                  <c:v>6957.761208152061</c:v>
                </c:pt>
                <c:pt idx="92">
                  <c:v>6957.5483998256841</c:v>
                </c:pt>
                <c:pt idx="93">
                  <c:v>6957.3028559318464</c:v>
                </c:pt>
                <c:pt idx="94">
                  <c:v>6957.5084854592824</c:v>
                </c:pt>
                <c:pt idx="95">
                  <c:v>6957.7075192523662</c:v>
                </c:pt>
                <c:pt idx="96">
                  <c:v>6957.9225127268073</c:v>
                </c:pt>
                <c:pt idx="97">
                  <c:v>6958.1350576205768</c:v>
                </c:pt>
                <c:pt idx="98">
                  <c:v>6958.3406337692286</c:v>
                </c:pt>
                <c:pt idx="99">
                  <c:v>6958.6381909248867</c:v>
                </c:pt>
                <c:pt idx="100">
                  <c:v>6958.8579449578583</c:v>
                </c:pt>
                <c:pt idx="101">
                  <c:v>6959.0818396436234</c:v>
                </c:pt>
                <c:pt idx="102">
                  <c:v>6958.8919810230327</c:v>
                </c:pt>
                <c:pt idx="103">
                  <c:v>6958.686896936134</c:v>
                </c:pt>
                <c:pt idx="104">
                  <c:v>6958.4451179246325</c:v>
                </c:pt>
                <c:pt idx="105">
                  <c:v>6958.2591162655044</c:v>
                </c:pt>
                <c:pt idx="106">
                  <c:v>6958.1238436706244</c:v>
                </c:pt>
                <c:pt idx="107">
                  <c:v>6957.8870265017749</c:v>
                </c:pt>
                <c:pt idx="108">
                  <c:v>6957.6417677834079</c:v>
                </c:pt>
                <c:pt idx="109">
                  <c:v>6957.43425153718</c:v>
                </c:pt>
                <c:pt idx="110">
                  <c:v>6957.6449700493686</c:v>
                </c:pt>
                <c:pt idx="111">
                  <c:v>6957.8429413672047</c:v>
                </c:pt>
                <c:pt idx="112">
                  <c:v>6958.0877605230144</c:v>
                </c:pt>
                <c:pt idx="113">
                  <c:v>6958.1761961447246</c:v>
                </c:pt>
                <c:pt idx="114">
                  <c:v>6958.2760898415845</c:v>
                </c:pt>
                <c:pt idx="115">
                  <c:v>6958.5067873555245</c:v>
                </c:pt>
                <c:pt idx="116">
                  <c:v>6958.7438408278376</c:v>
                </c:pt>
                <c:pt idx="117">
                  <c:v>6958.9448277170704</c:v>
                </c:pt>
                <c:pt idx="118">
                  <c:v>6958.7423524973756</c:v>
                </c:pt>
                <c:pt idx="119">
                  <c:v>6958.5716315138361</c:v>
                </c:pt>
                <c:pt idx="120">
                  <c:v>6958.2790155115945</c:v>
                </c:pt>
                <c:pt idx="121">
                  <c:v>6958.1812128660958</c:v>
                </c:pt>
                <c:pt idx="122">
                  <c:v>6958.0299540607466</c:v>
                </c:pt>
                <c:pt idx="123">
                  <c:v>6957.7855419428042</c:v>
                </c:pt>
                <c:pt idx="124">
                  <c:v>6957.565402731143</c:v>
                </c:pt>
                <c:pt idx="125">
                  <c:v>6957.3733988318754</c:v>
                </c:pt>
                <c:pt idx="126">
                  <c:v>6957.5685767799259</c:v>
                </c:pt>
                <c:pt idx="127">
                  <c:v>6957.7653937535388</c:v>
                </c:pt>
                <c:pt idx="128">
                  <c:v>6958.0579684946179</c:v>
                </c:pt>
                <c:pt idx="129">
                  <c:v>6958.2577446702981</c:v>
                </c:pt>
                <c:pt idx="130">
                  <c:v>6958.4549305601777</c:v>
                </c:pt>
                <c:pt idx="131">
                  <c:v>6958.6232421280174</c:v>
                </c:pt>
                <c:pt idx="132">
                  <c:v>6958.8464149628426</c:v>
                </c:pt>
                <c:pt idx="133">
                  <c:v>6959.0348540400673</c:v>
                </c:pt>
                <c:pt idx="134">
                  <c:v>6958.8082597334396</c:v>
                </c:pt>
                <c:pt idx="135">
                  <c:v>6958.5770090370797</c:v>
                </c:pt>
                <c:pt idx="136">
                  <c:v>6958.3625033820399</c:v>
                </c:pt>
                <c:pt idx="137">
                  <c:v>6958.1473394835493</c:v>
                </c:pt>
                <c:pt idx="138">
                  <c:v>6957.9268135543898</c:v>
                </c:pt>
                <c:pt idx="139">
                  <c:v>6957.7998229098084</c:v>
                </c:pt>
                <c:pt idx="140">
                  <c:v>6957.5965085825455</c:v>
                </c:pt>
                <c:pt idx="141">
                  <c:v>6957.3988589242099</c:v>
                </c:pt>
                <c:pt idx="142">
                  <c:v>6957.6290330095617</c:v>
                </c:pt>
                <c:pt idx="143">
                  <c:v>6957.8424763630801</c:v>
                </c:pt>
                <c:pt idx="144">
                  <c:v>6958.0177254648097</c:v>
                </c:pt>
                <c:pt idx="145">
                  <c:v>6958.2472655263791</c:v>
                </c:pt>
                <c:pt idx="146">
                  <c:v>6958.5260226068704</c:v>
                </c:pt>
                <c:pt idx="147">
                  <c:v>6958.7017374808493</c:v>
                </c:pt>
                <c:pt idx="148">
                  <c:v>6958.8675578083084</c:v>
                </c:pt>
                <c:pt idx="149">
                  <c:v>6959.0696530252708</c:v>
                </c:pt>
                <c:pt idx="150">
                  <c:v>6958.8722257416366</c:v>
                </c:pt>
                <c:pt idx="151">
                  <c:v>6958.6635125548983</c:v>
                </c:pt>
                <c:pt idx="152">
                  <c:v>6958.5031034652984</c:v>
                </c:pt>
              </c:numCache>
            </c:numRef>
          </c:val>
        </c:ser>
        <c:marker val="1"/>
        <c:axId val="66241280"/>
        <c:axId val="66243200"/>
      </c:lineChart>
      <c:catAx>
        <c:axId val="66241280"/>
        <c:scaling>
          <c:orientation val="minMax"/>
        </c:scaling>
        <c:axPos val="b"/>
        <c:title>
          <c:tx>
            <c:rich>
              <a:bodyPr/>
              <a:lstStyle/>
              <a:p>
                <a:pPr>
                  <a:defRPr/>
                </a:pPr>
                <a:r>
                  <a:rPr lang="en-US"/>
                  <a:t>Time in milli sec</a:t>
                </a:r>
              </a:p>
            </c:rich>
          </c:tx>
          <c:layout/>
        </c:title>
        <c:tickLblPos val="nextTo"/>
        <c:crossAx val="66243200"/>
        <c:crosses val="autoZero"/>
        <c:auto val="1"/>
        <c:lblAlgn val="ctr"/>
        <c:lblOffset val="100"/>
      </c:catAx>
      <c:valAx>
        <c:axId val="66243200"/>
        <c:scaling>
          <c:orientation val="minMax"/>
        </c:scaling>
        <c:axPos val="l"/>
        <c:title>
          <c:tx>
            <c:rich>
              <a:bodyPr rot="-5400000" vert="horz"/>
              <a:lstStyle/>
              <a:p>
                <a:pPr>
                  <a:defRPr/>
                </a:pPr>
                <a:r>
                  <a:rPr lang="en-US"/>
                  <a:t>fault index</a:t>
                </a:r>
              </a:p>
            </c:rich>
          </c:tx>
          <c:layout/>
        </c:title>
        <c:numFmt formatCode="General" sourceLinked="1"/>
        <c:tickLblPos val="nextTo"/>
        <c:crossAx val="66241280"/>
        <c:crosses val="autoZero"/>
        <c:crossBetween val="between"/>
      </c:valAx>
    </c:plotArea>
    <c:legend>
      <c:legendPos val="r"/>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2673840769903771"/>
          <c:y val="8.6750587097665463E-2"/>
          <c:w val="0.62309346748323136"/>
          <c:h val="0.76579940353012277"/>
        </c:manualLayout>
      </c:layout>
      <c:lineChart>
        <c:grouping val="standard"/>
        <c:ser>
          <c:idx val="0"/>
          <c:order val="0"/>
          <c:tx>
            <c:v>PHASE A</c:v>
          </c:tx>
          <c:marker>
            <c:symbol val="diamond"/>
            <c:size val="2"/>
          </c:marker>
          <c:val>
            <c:numRef>
              <c:f>'FI 12'!$C$3:$C$162</c:f>
              <c:numCache>
                <c:formatCode>General</c:formatCode>
                <c:ptCount val="160"/>
                <c:pt idx="0">
                  <c:v>119.49114572977972</c:v>
                </c:pt>
                <c:pt idx="1">
                  <c:v>119.49069298844032</c:v>
                </c:pt>
                <c:pt idx="2">
                  <c:v>119.48990947515271</c:v>
                </c:pt>
                <c:pt idx="3">
                  <c:v>119.4892131922532</c:v>
                </c:pt>
                <c:pt idx="4">
                  <c:v>119.4884352942143</c:v>
                </c:pt>
                <c:pt idx="5">
                  <c:v>119.4876910394468</c:v>
                </c:pt>
                <c:pt idx="6">
                  <c:v>119.48812519384634</c:v>
                </c:pt>
                <c:pt idx="7">
                  <c:v>119.48704022748825</c:v>
                </c:pt>
                <c:pt idx="8">
                  <c:v>119.48654988937228</c:v>
                </c:pt>
                <c:pt idx="9">
                  <c:v>119.48679419893145</c:v>
                </c:pt>
                <c:pt idx="10">
                  <c:v>119.48701187720695</c:v>
                </c:pt>
                <c:pt idx="11">
                  <c:v>119.48689756121009</c:v>
                </c:pt>
                <c:pt idx="12">
                  <c:v>119.48703104414176</c:v>
                </c:pt>
                <c:pt idx="13">
                  <c:v>119.48587622709125</c:v>
                </c:pt>
                <c:pt idx="14">
                  <c:v>119.48520626105339</c:v>
                </c:pt>
                <c:pt idx="15">
                  <c:v>119.48560537096414</c:v>
                </c:pt>
                <c:pt idx="16">
                  <c:v>119.48533951375801</c:v>
                </c:pt>
                <c:pt idx="17">
                  <c:v>119.48512328555935</c:v>
                </c:pt>
                <c:pt idx="18">
                  <c:v>119.48463439790154</c:v>
                </c:pt>
                <c:pt idx="19">
                  <c:v>119.48492250397055</c:v>
                </c:pt>
                <c:pt idx="20">
                  <c:v>119.48491720162735</c:v>
                </c:pt>
                <c:pt idx="21">
                  <c:v>119.48632606021835</c:v>
                </c:pt>
                <c:pt idx="22">
                  <c:v>119.4868401022769</c:v>
                </c:pt>
                <c:pt idx="23">
                  <c:v>119.48663251416022</c:v>
                </c:pt>
                <c:pt idx="24">
                  <c:v>119.48684413351312</c:v>
                </c:pt>
                <c:pt idx="25">
                  <c:v>119.48745560634394</c:v>
                </c:pt>
                <c:pt idx="26">
                  <c:v>119.48668267819333</c:v>
                </c:pt>
                <c:pt idx="27">
                  <c:v>119.48683167146382</c:v>
                </c:pt>
                <c:pt idx="28">
                  <c:v>119.48672058889855</c:v>
                </c:pt>
                <c:pt idx="29">
                  <c:v>119.48727410068304</c:v>
                </c:pt>
                <c:pt idx="30">
                  <c:v>119.48743218526384</c:v>
                </c:pt>
                <c:pt idx="31">
                  <c:v>119.48743984353611</c:v>
                </c:pt>
                <c:pt idx="32">
                  <c:v>119.48754370153311</c:v>
                </c:pt>
                <c:pt idx="33">
                  <c:v>119.486804930536</c:v>
                </c:pt>
                <c:pt idx="34">
                  <c:v>119.4875171662471</c:v>
                </c:pt>
                <c:pt idx="35">
                  <c:v>119.48709549875009</c:v>
                </c:pt>
                <c:pt idx="36">
                  <c:v>119.48732638638749</c:v>
                </c:pt>
                <c:pt idx="37">
                  <c:v>119.48714176127871</c:v>
                </c:pt>
                <c:pt idx="38">
                  <c:v>119.48658487405875</c:v>
                </c:pt>
                <c:pt idx="39">
                  <c:v>119.48759018940819</c:v>
                </c:pt>
                <c:pt idx="40">
                  <c:v>119.48814907369128</c:v>
                </c:pt>
                <c:pt idx="41">
                  <c:v>119.48836527241538</c:v>
                </c:pt>
                <c:pt idx="42">
                  <c:v>119.48881298573357</c:v>
                </c:pt>
                <c:pt idx="43">
                  <c:v>119.48902649583421</c:v>
                </c:pt>
                <c:pt idx="44">
                  <c:v>119.48889201064769</c:v>
                </c:pt>
                <c:pt idx="45">
                  <c:v>119.48838149764831</c:v>
                </c:pt>
                <c:pt idx="46">
                  <c:v>119.48880315319489</c:v>
                </c:pt>
                <c:pt idx="47">
                  <c:v>119.48748775560394</c:v>
                </c:pt>
                <c:pt idx="48">
                  <c:v>119.48676908046161</c:v>
                </c:pt>
                <c:pt idx="49">
                  <c:v>119.48678730891558</c:v>
                </c:pt>
                <c:pt idx="50">
                  <c:v>119.48678115470079</c:v>
                </c:pt>
                <c:pt idx="51">
                  <c:v>119.48644527439252</c:v>
                </c:pt>
                <c:pt idx="52">
                  <c:v>119.48635907613958</c:v>
                </c:pt>
                <c:pt idx="53">
                  <c:v>119.48498704032139</c:v>
                </c:pt>
                <c:pt idx="54">
                  <c:v>119.4843463927391</c:v>
                </c:pt>
                <c:pt idx="55">
                  <c:v>119.48495960754872</c:v>
                </c:pt>
                <c:pt idx="56">
                  <c:v>119.48490563837981</c:v>
                </c:pt>
                <c:pt idx="57">
                  <c:v>119.48489911409212</c:v>
                </c:pt>
                <c:pt idx="58">
                  <c:v>119.48461789656533</c:v>
                </c:pt>
                <c:pt idx="59">
                  <c:v>119.48511159072771</c:v>
                </c:pt>
                <c:pt idx="60">
                  <c:v>119.485376051871</c:v>
                </c:pt>
                <c:pt idx="61">
                  <c:v>119.48698025674831</c:v>
                </c:pt>
                <c:pt idx="62">
                  <c:v>119.48768754334023</c:v>
                </c:pt>
                <c:pt idx="63">
                  <c:v>119.48728857616625</c:v>
                </c:pt>
                <c:pt idx="64">
                  <c:v>119.48731088157666</c:v>
                </c:pt>
                <c:pt idx="65">
                  <c:v>119.48773482895085</c:v>
                </c:pt>
                <c:pt idx="66">
                  <c:v>119.48677629328463</c:v>
                </c:pt>
                <c:pt idx="67">
                  <c:v>119.48674153613764</c:v>
                </c:pt>
                <c:pt idx="68">
                  <c:v>119.48638262846085</c:v>
                </c:pt>
                <c:pt idx="69">
                  <c:v>119.48676220086277</c:v>
                </c:pt>
                <c:pt idx="70">
                  <c:v>119.48674823443187</c:v>
                </c:pt>
                <c:pt idx="71">
                  <c:v>119.4869257986269</c:v>
                </c:pt>
                <c:pt idx="72">
                  <c:v>119.487198163309</c:v>
                </c:pt>
                <c:pt idx="73">
                  <c:v>555.52110994680061</c:v>
                </c:pt>
                <c:pt idx="74">
                  <c:v>1623.1557752196379</c:v>
                </c:pt>
                <c:pt idx="75">
                  <c:v>2659.909415872105</c:v>
                </c:pt>
                <c:pt idx="76">
                  <c:v>3371.4370617048498</c:v>
                </c:pt>
                <c:pt idx="77">
                  <c:v>3612.3045580563903</c:v>
                </c:pt>
                <c:pt idx="78">
                  <c:v>3884.1564808128201</c:v>
                </c:pt>
                <c:pt idx="79">
                  <c:v>4638.8072721423905</c:v>
                </c:pt>
                <c:pt idx="80">
                  <c:v>5757.4101150922488</c:v>
                </c:pt>
                <c:pt idx="81">
                  <c:v>6633.9134190178047</c:v>
                </c:pt>
                <c:pt idx="82">
                  <c:v>6872.9339089441928</c:v>
                </c:pt>
                <c:pt idx="83">
                  <c:v>6938.078055070403</c:v>
                </c:pt>
                <c:pt idx="84">
                  <c:v>6955.9800138680976</c:v>
                </c:pt>
                <c:pt idx="85">
                  <c:v>6961.0455687255035</c:v>
                </c:pt>
                <c:pt idx="86">
                  <c:v>6959.4844481331211</c:v>
                </c:pt>
                <c:pt idx="87">
                  <c:v>6958.8964828349181</c:v>
                </c:pt>
                <c:pt idx="88">
                  <c:v>6958.5749891752384</c:v>
                </c:pt>
                <c:pt idx="89">
                  <c:v>6958.2873122720466</c:v>
                </c:pt>
                <c:pt idx="90">
                  <c:v>6958.0333995471383</c:v>
                </c:pt>
                <c:pt idx="91">
                  <c:v>6957.761208152061</c:v>
                </c:pt>
                <c:pt idx="92">
                  <c:v>6957.5483998256841</c:v>
                </c:pt>
                <c:pt idx="93">
                  <c:v>6957.3028559318464</c:v>
                </c:pt>
                <c:pt idx="94">
                  <c:v>6957.5084854592824</c:v>
                </c:pt>
                <c:pt idx="95">
                  <c:v>6957.7075192523662</c:v>
                </c:pt>
                <c:pt idx="96">
                  <c:v>6957.9225127268073</c:v>
                </c:pt>
                <c:pt idx="97">
                  <c:v>6958.1350576205768</c:v>
                </c:pt>
                <c:pt idx="98">
                  <c:v>6958.3406337692286</c:v>
                </c:pt>
                <c:pt idx="99">
                  <c:v>6958.6381909248867</c:v>
                </c:pt>
                <c:pt idx="100">
                  <c:v>6958.8579449578583</c:v>
                </c:pt>
                <c:pt idx="101">
                  <c:v>6959.0818396436234</c:v>
                </c:pt>
                <c:pt idx="102">
                  <c:v>6958.8919810230327</c:v>
                </c:pt>
                <c:pt idx="103">
                  <c:v>6958.686896936134</c:v>
                </c:pt>
                <c:pt idx="104">
                  <c:v>6958.4451179246325</c:v>
                </c:pt>
                <c:pt idx="105">
                  <c:v>6958.2591162655044</c:v>
                </c:pt>
                <c:pt idx="106">
                  <c:v>6958.1238436706244</c:v>
                </c:pt>
                <c:pt idx="107">
                  <c:v>6957.8870265017749</c:v>
                </c:pt>
                <c:pt idx="108">
                  <c:v>6957.6417677834079</c:v>
                </c:pt>
                <c:pt idx="109">
                  <c:v>6957.43425153718</c:v>
                </c:pt>
                <c:pt idx="110">
                  <c:v>6957.6449700493686</c:v>
                </c:pt>
                <c:pt idx="111">
                  <c:v>6957.8429413672047</c:v>
                </c:pt>
                <c:pt idx="112">
                  <c:v>6958.0877605230144</c:v>
                </c:pt>
                <c:pt idx="113">
                  <c:v>6958.1761961447246</c:v>
                </c:pt>
                <c:pt idx="114">
                  <c:v>6958.2760898415845</c:v>
                </c:pt>
                <c:pt idx="115">
                  <c:v>6958.5067873555245</c:v>
                </c:pt>
                <c:pt idx="116">
                  <c:v>6958.7438408278376</c:v>
                </c:pt>
                <c:pt idx="117">
                  <c:v>6958.9448277170704</c:v>
                </c:pt>
                <c:pt idx="118">
                  <c:v>6958.7423524973756</c:v>
                </c:pt>
                <c:pt idx="119">
                  <c:v>6958.5716315138361</c:v>
                </c:pt>
                <c:pt idx="120">
                  <c:v>6958.2790155115945</c:v>
                </c:pt>
                <c:pt idx="121">
                  <c:v>6958.1812128660958</c:v>
                </c:pt>
                <c:pt idx="122">
                  <c:v>6958.0299540607466</c:v>
                </c:pt>
                <c:pt idx="123">
                  <c:v>6957.7855419428042</c:v>
                </c:pt>
                <c:pt idx="124">
                  <c:v>6957.565402731143</c:v>
                </c:pt>
                <c:pt idx="125">
                  <c:v>6957.3733988318754</c:v>
                </c:pt>
                <c:pt idx="126">
                  <c:v>6957.5685767799259</c:v>
                </c:pt>
                <c:pt idx="127">
                  <c:v>6957.7653937535388</c:v>
                </c:pt>
                <c:pt idx="128">
                  <c:v>6958.0579684946179</c:v>
                </c:pt>
                <c:pt idx="129">
                  <c:v>6958.2577446702981</c:v>
                </c:pt>
                <c:pt idx="130">
                  <c:v>6958.4549305601777</c:v>
                </c:pt>
                <c:pt idx="131">
                  <c:v>6958.6232421280174</c:v>
                </c:pt>
                <c:pt idx="132">
                  <c:v>6958.8464149628426</c:v>
                </c:pt>
                <c:pt idx="133">
                  <c:v>6959.0348540400673</c:v>
                </c:pt>
                <c:pt idx="134">
                  <c:v>6958.8082597334396</c:v>
                </c:pt>
                <c:pt idx="135">
                  <c:v>6958.5770090370797</c:v>
                </c:pt>
                <c:pt idx="136">
                  <c:v>6958.3625033820399</c:v>
                </c:pt>
                <c:pt idx="137">
                  <c:v>6958.1473394835493</c:v>
                </c:pt>
                <c:pt idx="138">
                  <c:v>6957.9268135543898</c:v>
                </c:pt>
                <c:pt idx="139">
                  <c:v>6957.7998229098084</c:v>
                </c:pt>
                <c:pt idx="140">
                  <c:v>6957.5965085825455</c:v>
                </c:pt>
                <c:pt idx="141">
                  <c:v>6957.3988589242099</c:v>
                </c:pt>
                <c:pt idx="142">
                  <c:v>6957.6290330095617</c:v>
                </c:pt>
                <c:pt idx="143">
                  <c:v>6957.8424763630801</c:v>
                </c:pt>
                <c:pt idx="144">
                  <c:v>6958.0177254648097</c:v>
                </c:pt>
                <c:pt idx="145">
                  <c:v>6958.2472655263791</c:v>
                </c:pt>
                <c:pt idx="146">
                  <c:v>6958.5260226068704</c:v>
                </c:pt>
                <c:pt idx="147">
                  <c:v>6958.7017374808493</c:v>
                </c:pt>
                <c:pt idx="148">
                  <c:v>6958.8675578083084</c:v>
                </c:pt>
                <c:pt idx="149">
                  <c:v>6959.0696530252708</c:v>
                </c:pt>
                <c:pt idx="150">
                  <c:v>6958.8722257416366</c:v>
                </c:pt>
                <c:pt idx="151">
                  <c:v>6958.6635125548983</c:v>
                </c:pt>
                <c:pt idx="152">
                  <c:v>6958.5031034652984</c:v>
                </c:pt>
              </c:numCache>
            </c:numRef>
          </c:val>
        </c:ser>
        <c:ser>
          <c:idx val="1"/>
          <c:order val="1"/>
          <c:tx>
            <c:v>THRESHOLD VALUE OF PHASE A</c:v>
          </c:tx>
          <c:marker>
            <c:symbol val="square"/>
            <c:size val="2"/>
          </c:marker>
          <c:val>
            <c:numRef>
              <c:f>'FI 12'!$D$3:$D$155</c:f>
              <c:numCache>
                <c:formatCode>General</c:formatCode>
                <c:ptCount val="153"/>
                <c:pt idx="0">
                  <c:v>2750</c:v>
                </c:pt>
                <c:pt idx="1">
                  <c:v>2750</c:v>
                </c:pt>
                <c:pt idx="2">
                  <c:v>2750</c:v>
                </c:pt>
                <c:pt idx="3">
                  <c:v>2750</c:v>
                </c:pt>
                <c:pt idx="4">
                  <c:v>2750</c:v>
                </c:pt>
                <c:pt idx="5">
                  <c:v>2750</c:v>
                </c:pt>
                <c:pt idx="6">
                  <c:v>2750</c:v>
                </c:pt>
                <c:pt idx="7">
                  <c:v>2750</c:v>
                </c:pt>
                <c:pt idx="8">
                  <c:v>2750</c:v>
                </c:pt>
                <c:pt idx="9">
                  <c:v>2750</c:v>
                </c:pt>
                <c:pt idx="10">
                  <c:v>2750</c:v>
                </c:pt>
                <c:pt idx="11">
                  <c:v>2750</c:v>
                </c:pt>
                <c:pt idx="12">
                  <c:v>2750</c:v>
                </c:pt>
                <c:pt idx="13">
                  <c:v>2750</c:v>
                </c:pt>
                <c:pt idx="14">
                  <c:v>2750</c:v>
                </c:pt>
                <c:pt idx="15">
                  <c:v>2750</c:v>
                </c:pt>
                <c:pt idx="16">
                  <c:v>2750</c:v>
                </c:pt>
                <c:pt idx="17">
                  <c:v>2750</c:v>
                </c:pt>
                <c:pt idx="18">
                  <c:v>2750</c:v>
                </c:pt>
                <c:pt idx="19">
                  <c:v>2750</c:v>
                </c:pt>
                <c:pt idx="20">
                  <c:v>2750</c:v>
                </c:pt>
                <c:pt idx="21">
                  <c:v>2750</c:v>
                </c:pt>
                <c:pt idx="22">
                  <c:v>2750</c:v>
                </c:pt>
                <c:pt idx="23">
                  <c:v>2750</c:v>
                </c:pt>
                <c:pt idx="24">
                  <c:v>2750</c:v>
                </c:pt>
                <c:pt idx="25">
                  <c:v>2750</c:v>
                </c:pt>
                <c:pt idx="26">
                  <c:v>2750</c:v>
                </c:pt>
                <c:pt idx="27">
                  <c:v>2750</c:v>
                </c:pt>
                <c:pt idx="28">
                  <c:v>2750</c:v>
                </c:pt>
                <c:pt idx="29">
                  <c:v>2750</c:v>
                </c:pt>
                <c:pt idx="30">
                  <c:v>2750</c:v>
                </c:pt>
                <c:pt idx="31">
                  <c:v>2750</c:v>
                </c:pt>
                <c:pt idx="32">
                  <c:v>2750</c:v>
                </c:pt>
                <c:pt idx="33">
                  <c:v>2750</c:v>
                </c:pt>
                <c:pt idx="34">
                  <c:v>2750</c:v>
                </c:pt>
                <c:pt idx="35">
                  <c:v>2750</c:v>
                </c:pt>
                <c:pt idx="36">
                  <c:v>2750</c:v>
                </c:pt>
                <c:pt idx="37">
                  <c:v>2750</c:v>
                </c:pt>
                <c:pt idx="38">
                  <c:v>2750</c:v>
                </c:pt>
                <c:pt idx="39">
                  <c:v>2750</c:v>
                </c:pt>
                <c:pt idx="40">
                  <c:v>2750</c:v>
                </c:pt>
                <c:pt idx="41">
                  <c:v>2750</c:v>
                </c:pt>
                <c:pt idx="42">
                  <c:v>2750</c:v>
                </c:pt>
                <c:pt idx="43">
                  <c:v>2750</c:v>
                </c:pt>
                <c:pt idx="44">
                  <c:v>2750</c:v>
                </c:pt>
                <c:pt idx="45">
                  <c:v>2750</c:v>
                </c:pt>
                <c:pt idx="46">
                  <c:v>2750</c:v>
                </c:pt>
                <c:pt idx="47">
                  <c:v>2750</c:v>
                </c:pt>
                <c:pt idx="48">
                  <c:v>2750</c:v>
                </c:pt>
                <c:pt idx="49">
                  <c:v>2750</c:v>
                </c:pt>
                <c:pt idx="50">
                  <c:v>2750</c:v>
                </c:pt>
                <c:pt idx="51">
                  <c:v>2750</c:v>
                </c:pt>
                <c:pt idx="52">
                  <c:v>2750</c:v>
                </c:pt>
                <c:pt idx="53">
                  <c:v>2750</c:v>
                </c:pt>
                <c:pt idx="54">
                  <c:v>2750</c:v>
                </c:pt>
                <c:pt idx="55">
                  <c:v>2750</c:v>
                </c:pt>
                <c:pt idx="56">
                  <c:v>2750</c:v>
                </c:pt>
                <c:pt idx="57">
                  <c:v>2750</c:v>
                </c:pt>
                <c:pt idx="58">
                  <c:v>2750</c:v>
                </c:pt>
                <c:pt idx="59">
                  <c:v>2750</c:v>
                </c:pt>
                <c:pt idx="60">
                  <c:v>2750</c:v>
                </c:pt>
                <c:pt idx="61">
                  <c:v>2750</c:v>
                </c:pt>
                <c:pt idx="62">
                  <c:v>2750</c:v>
                </c:pt>
                <c:pt idx="63">
                  <c:v>2750</c:v>
                </c:pt>
                <c:pt idx="64">
                  <c:v>2750</c:v>
                </c:pt>
                <c:pt idx="65">
                  <c:v>2750</c:v>
                </c:pt>
                <c:pt idx="66">
                  <c:v>2750</c:v>
                </c:pt>
                <c:pt idx="67">
                  <c:v>2750</c:v>
                </c:pt>
                <c:pt idx="68">
                  <c:v>2750</c:v>
                </c:pt>
                <c:pt idx="69">
                  <c:v>2750</c:v>
                </c:pt>
                <c:pt idx="70">
                  <c:v>2750</c:v>
                </c:pt>
                <c:pt idx="71">
                  <c:v>2750</c:v>
                </c:pt>
                <c:pt idx="72">
                  <c:v>2750</c:v>
                </c:pt>
                <c:pt idx="73">
                  <c:v>2750</c:v>
                </c:pt>
                <c:pt idx="74">
                  <c:v>2750</c:v>
                </c:pt>
                <c:pt idx="75">
                  <c:v>2750</c:v>
                </c:pt>
                <c:pt idx="76">
                  <c:v>2750</c:v>
                </c:pt>
                <c:pt idx="77">
                  <c:v>2750</c:v>
                </c:pt>
                <c:pt idx="78">
                  <c:v>2750</c:v>
                </c:pt>
                <c:pt idx="79">
                  <c:v>2750</c:v>
                </c:pt>
                <c:pt idx="80">
                  <c:v>2750</c:v>
                </c:pt>
                <c:pt idx="81">
                  <c:v>2750</c:v>
                </c:pt>
                <c:pt idx="82">
                  <c:v>2750</c:v>
                </c:pt>
                <c:pt idx="83">
                  <c:v>2750</c:v>
                </c:pt>
                <c:pt idx="84">
                  <c:v>2750</c:v>
                </c:pt>
                <c:pt idx="85">
                  <c:v>2750</c:v>
                </c:pt>
                <c:pt idx="86">
                  <c:v>2750</c:v>
                </c:pt>
                <c:pt idx="87">
                  <c:v>2750</c:v>
                </c:pt>
                <c:pt idx="88">
                  <c:v>2750</c:v>
                </c:pt>
                <c:pt idx="89">
                  <c:v>2750</c:v>
                </c:pt>
                <c:pt idx="90">
                  <c:v>2750</c:v>
                </c:pt>
                <c:pt idx="91">
                  <c:v>2750</c:v>
                </c:pt>
                <c:pt idx="92">
                  <c:v>2750</c:v>
                </c:pt>
                <c:pt idx="93">
                  <c:v>2750</c:v>
                </c:pt>
                <c:pt idx="94">
                  <c:v>2750</c:v>
                </c:pt>
                <c:pt idx="95">
                  <c:v>2750</c:v>
                </c:pt>
                <c:pt idx="96">
                  <c:v>2750</c:v>
                </c:pt>
                <c:pt idx="97">
                  <c:v>2750</c:v>
                </c:pt>
                <c:pt idx="98">
                  <c:v>2750</c:v>
                </c:pt>
                <c:pt idx="99">
                  <c:v>2750</c:v>
                </c:pt>
                <c:pt idx="100">
                  <c:v>2750</c:v>
                </c:pt>
                <c:pt idx="101">
                  <c:v>2750</c:v>
                </c:pt>
                <c:pt idx="102">
                  <c:v>2750</c:v>
                </c:pt>
                <c:pt idx="103">
                  <c:v>2750</c:v>
                </c:pt>
                <c:pt idx="104">
                  <c:v>2750</c:v>
                </c:pt>
                <c:pt idx="105">
                  <c:v>2750</c:v>
                </c:pt>
                <c:pt idx="106">
                  <c:v>2750</c:v>
                </c:pt>
                <c:pt idx="107">
                  <c:v>2750</c:v>
                </c:pt>
                <c:pt idx="108">
                  <c:v>2750</c:v>
                </c:pt>
                <c:pt idx="109">
                  <c:v>2750</c:v>
                </c:pt>
                <c:pt idx="110">
                  <c:v>2750</c:v>
                </c:pt>
                <c:pt idx="111">
                  <c:v>2750</c:v>
                </c:pt>
                <c:pt idx="112">
                  <c:v>2750</c:v>
                </c:pt>
                <c:pt idx="113">
                  <c:v>2750</c:v>
                </c:pt>
                <c:pt idx="114">
                  <c:v>2750</c:v>
                </c:pt>
                <c:pt idx="115">
                  <c:v>2750</c:v>
                </c:pt>
                <c:pt idx="116">
                  <c:v>2750</c:v>
                </c:pt>
                <c:pt idx="117">
                  <c:v>2750</c:v>
                </c:pt>
                <c:pt idx="118">
                  <c:v>2750</c:v>
                </c:pt>
                <c:pt idx="119">
                  <c:v>2750</c:v>
                </c:pt>
                <c:pt idx="120">
                  <c:v>2750</c:v>
                </c:pt>
                <c:pt idx="121">
                  <c:v>2750</c:v>
                </c:pt>
                <c:pt idx="122">
                  <c:v>2750</c:v>
                </c:pt>
                <c:pt idx="123">
                  <c:v>2750</c:v>
                </c:pt>
                <c:pt idx="124">
                  <c:v>2750</c:v>
                </c:pt>
                <c:pt idx="125">
                  <c:v>2750</c:v>
                </c:pt>
                <c:pt idx="126">
                  <c:v>2750</c:v>
                </c:pt>
                <c:pt idx="127">
                  <c:v>2750</c:v>
                </c:pt>
                <c:pt idx="128">
                  <c:v>2750</c:v>
                </c:pt>
                <c:pt idx="129">
                  <c:v>2750</c:v>
                </c:pt>
                <c:pt idx="130">
                  <c:v>2750</c:v>
                </c:pt>
                <c:pt idx="131">
                  <c:v>2750</c:v>
                </c:pt>
                <c:pt idx="132">
                  <c:v>2750</c:v>
                </c:pt>
                <c:pt idx="133">
                  <c:v>2750</c:v>
                </c:pt>
                <c:pt idx="134">
                  <c:v>2750</c:v>
                </c:pt>
                <c:pt idx="135">
                  <c:v>2750</c:v>
                </c:pt>
                <c:pt idx="136">
                  <c:v>2750</c:v>
                </c:pt>
                <c:pt idx="137">
                  <c:v>2750</c:v>
                </c:pt>
                <c:pt idx="138">
                  <c:v>2750</c:v>
                </c:pt>
                <c:pt idx="139">
                  <c:v>2750</c:v>
                </c:pt>
                <c:pt idx="140">
                  <c:v>2750</c:v>
                </c:pt>
                <c:pt idx="141">
                  <c:v>2750</c:v>
                </c:pt>
                <c:pt idx="142">
                  <c:v>2750</c:v>
                </c:pt>
                <c:pt idx="143">
                  <c:v>2750</c:v>
                </c:pt>
                <c:pt idx="144">
                  <c:v>2750</c:v>
                </c:pt>
                <c:pt idx="145">
                  <c:v>2750</c:v>
                </c:pt>
                <c:pt idx="146">
                  <c:v>2750</c:v>
                </c:pt>
                <c:pt idx="147">
                  <c:v>2750</c:v>
                </c:pt>
                <c:pt idx="148">
                  <c:v>2750</c:v>
                </c:pt>
                <c:pt idx="149">
                  <c:v>2750</c:v>
                </c:pt>
                <c:pt idx="150">
                  <c:v>2750</c:v>
                </c:pt>
                <c:pt idx="151">
                  <c:v>2750</c:v>
                </c:pt>
                <c:pt idx="152">
                  <c:v>2750</c:v>
                </c:pt>
              </c:numCache>
            </c:numRef>
          </c:val>
        </c:ser>
        <c:ser>
          <c:idx val="2"/>
          <c:order val="2"/>
          <c:tx>
            <c:v>PHASE B</c:v>
          </c:tx>
          <c:marker>
            <c:symbol val="triangle"/>
            <c:size val="2"/>
          </c:marker>
          <c:val>
            <c:numRef>
              <c:f>'FI 12'!$H$4:$H$155</c:f>
              <c:numCache>
                <c:formatCode>General</c:formatCode>
                <c:ptCount val="152"/>
                <c:pt idx="0">
                  <c:v>119.96483566629486</c:v>
                </c:pt>
                <c:pt idx="1">
                  <c:v>119.96246650325264</c:v>
                </c:pt>
                <c:pt idx="2">
                  <c:v>119.96121983974908</c:v>
                </c:pt>
                <c:pt idx="3">
                  <c:v>119.96063329416366</c:v>
                </c:pt>
                <c:pt idx="4">
                  <c:v>119.96105298017284</c:v>
                </c:pt>
                <c:pt idx="5">
                  <c:v>119.96109817994632</c:v>
                </c:pt>
                <c:pt idx="6">
                  <c:v>119.96094691255281</c:v>
                </c:pt>
                <c:pt idx="7">
                  <c:v>119.96204632586851</c:v>
                </c:pt>
                <c:pt idx="8">
                  <c:v>119.96201852106041</c:v>
                </c:pt>
                <c:pt idx="9">
                  <c:v>119.9624987597515</c:v>
                </c:pt>
                <c:pt idx="10">
                  <c:v>119.96255705943202</c:v>
                </c:pt>
                <c:pt idx="11">
                  <c:v>119.96222457133533</c:v>
                </c:pt>
                <c:pt idx="12">
                  <c:v>119.96189231649306</c:v>
                </c:pt>
                <c:pt idx="13">
                  <c:v>119.9621901758851</c:v>
                </c:pt>
                <c:pt idx="14">
                  <c:v>119.96238144582009</c:v>
                </c:pt>
                <c:pt idx="15">
                  <c:v>119.96258940726572</c:v>
                </c:pt>
                <c:pt idx="16">
                  <c:v>119.9627871427157</c:v>
                </c:pt>
                <c:pt idx="17">
                  <c:v>119.96271680291821</c:v>
                </c:pt>
                <c:pt idx="18">
                  <c:v>119.96219417735118</c:v>
                </c:pt>
                <c:pt idx="19">
                  <c:v>119.96266698790662</c:v>
                </c:pt>
                <c:pt idx="20">
                  <c:v>119.96295081586931</c:v>
                </c:pt>
                <c:pt idx="21">
                  <c:v>119.9628359069041</c:v>
                </c:pt>
                <c:pt idx="22">
                  <c:v>119.96285437957312</c:v>
                </c:pt>
                <c:pt idx="23">
                  <c:v>119.96260538334704</c:v>
                </c:pt>
                <c:pt idx="24">
                  <c:v>119.96248462964904</c:v>
                </c:pt>
                <c:pt idx="25">
                  <c:v>119.96291698765872</c:v>
                </c:pt>
                <c:pt idx="26">
                  <c:v>119.96144233322801</c:v>
                </c:pt>
                <c:pt idx="27">
                  <c:v>119.96149945864528</c:v>
                </c:pt>
                <c:pt idx="28">
                  <c:v>119.961704621238</c:v>
                </c:pt>
                <c:pt idx="29">
                  <c:v>119.96141894470989</c:v>
                </c:pt>
                <c:pt idx="30">
                  <c:v>119.9613494473725</c:v>
                </c:pt>
                <c:pt idx="31">
                  <c:v>119.96109754308677</c:v>
                </c:pt>
                <c:pt idx="32">
                  <c:v>119.96151678175178</c:v>
                </c:pt>
                <c:pt idx="33">
                  <c:v>119.95991223102158</c:v>
                </c:pt>
                <c:pt idx="34">
                  <c:v>119.96093755447848</c:v>
                </c:pt>
                <c:pt idx="35">
                  <c:v>119.96058336467711</c:v>
                </c:pt>
                <c:pt idx="36">
                  <c:v>119.96036269124471</c:v>
                </c:pt>
                <c:pt idx="37">
                  <c:v>119.96042350178531</c:v>
                </c:pt>
                <c:pt idx="38">
                  <c:v>119.9604333933202</c:v>
                </c:pt>
                <c:pt idx="39">
                  <c:v>119.95962603777491</c:v>
                </c:pt>
                <c:pt idx="40">
                  <c:v>119.959156510415</c:v>
                </c:pt>
                <c:pt idx="41">
                  <c:v>119.95991770598688</c:v>
                </c:pt>
                <c:pt idx="42">
                  <c:v>119.96083027539869</c:v>
                </c:pt>
                <c:pt idx="43">
                  <c:v>119.96098590929678</c:v>
                </c:pt>
                <c:pt idx="44">
                  <c:v>119.96105090981438</c:v>
                </c:pt>
                <c:pt idx="45">
                  <c:v>119.96109401914197</c:v>
                </c:pt>
                <c:pt idx="46">
                  <c:v>119.96097362145144</c:v>
                </c:pt>
                <c:pt idx="47">
                  <c:v>119.96207476013196</c:v>
                </c:pt>
                <c:pt idx="48">
                  <c:v>119.96204904593328</c:v>
                </c:pt>
                <c:pt idx="49">
                  <c:v>119.96253147947365</c:v>
                </c:pt>
                <c:pt idx="50">
                  <c:v>119.96259194513108</c:v>
                </c:pt>
                <c:pt idx="51">
                  <c:v>119.96226163330083</c:v>
                </c:pt>
                <c:pt idx="52">
                  <c:v>119.96192750226872</c:v>
                </c:pt>
                <c:pt idx="53">
                  <c:v>119.96222311184472</c:v>
                </c:pt>
                <c:pt idx="54">
                  <c:v>119.96238360311892</c:v>
                </c:pt>
                <c:pt idx="55">
                  <c:v>119.96258947652321</c:v>
                </c:pt>
                <c:pt idx="56">
                  <c:v>119.96278497483722</c:v>
                </c:pt>
                <c:pt idx="57">
                  <c:v>119.96271250389529</c:v>
                </c:pt>
                <c:pt idx="58">
                  <c:v>119.96218780493571</c:v>
                </c:pt>
                <c:pt idx="59">
                  <c:v>119.96265856185103</c:v>
                </c:pt>
                <c:pt idx="60">
                  <c:v>119.96303957351826</c:v>
                </c:pt>
                <c:pt idx="61">
                  <c:v>119.96293244820116</c:v>
                </c:pt>
                <c:pt idx="62">
                  <c:v>119.96295866496807</c:v>
                </c:pt>
                <c:pt idx="63">
                  <c:v>119.96271734489217</c:v>
                </c:pt>
                <c:pt idx="64">
                  <c:v>119.96260421051846</c:v>
                </c:pt>
                <c:pt idx="65">
                  <c:v>119.9630439680183</c:v>
                </c:pt>
                <c:pt idx="66">
                  <c:v>119.96157675740946</c:v>
                </c:pt>
                <c:pt idx="67">
                  <c:v>119.96164124560417</c:v>
                </c:pt>
                <c:pt idx="68">
                  <c:v>119.96174371623994</c:v>
                </c:pt>
                <c:pt idx="69">
                  <c:v>119.96144505341681</c:v>
                </c:pt>
                <c:pt idx="70">
                  <c:v>119.96136265498825</c:v>
                </c:pt>
                <c:pt idx="71">
                  <c:v>119.96109818353712</c:v>
                </c:pt>
                <c:pt idx="72">
                  <c:v>119.96150498717066</c:v>
                </c:pt>
                <c:pt idx="73">
                  <c:v>3322.8491893076243</c:v>
                </c:pt>
                <c:pt idx="74">
                  <c:v>4339.7844010953586</c:v>
                </c:pt>
                <c:pt idx="75">
                  <c:v>4400.9232034187999</c:v>
                </c:pt>
                <c:pt idx="76">
                  <c:v>4960.5634553544323</c:v>
                </c:pt>
                <c:pt idx="77">
                  <c:v>5962.2390317361323</c:v>
                </c:pt>
                <c:pt idx="78">
                  <c:v>7228.0757523815191</c:v>
                </c:pt>
                <c:pt idx="79">
                  <c:v>8558.5016809720873</c:v>
                </c:pt>
                <c:pt idx="80">
                  <c:v>9749.1165394637301</c:v>
                </c:pt>
                <c:pt idx="81">
                  <c:v>7415.3113586266918</c:v>
                </c:pt>
                <c:pt idx="82">
                  <c:v>6813.4254214579596</c:v>
                </c:pt>
                <c:pt idx="83">
                  <c:v>6843.7117332141625</c:v>
                </c:pt>
                <c:pt idx="84">
                  <c:v>6887.9061636307797</c:v>
                </c:pt>
                <c:pt idx="85">
                  <c:v>6899.8041951463392</c:v>
                </c:pt>
                <c:pt idx="86">
                  <c:v>6902.946862643149</c:v>
                </c:pt>
                <c:pt idx="87">
                  <c:v>6903.7544503645386</c:v>
                </c:pt>
                <c:pt idx="88">
                  <c:v>6903.8860981189691</c:v>
                </c:pt>
                <c:pt idx="89">
                  <c:v>6903.8057217823434</c:v>
                </c:pt>
                <c:pt idx="90">
                  <c:v>6903.6967349086344</c:v>
                </c:pt>
                <c:pt idx="91">
                  <c:v>6903.8091974257177</c:v>
                </c:pt>
                <c:pt idx="92">
                  <c:v>6903.9465966024336</c:v>
                </c:pt>
                <c:pt idx="93">
                  <c:v>6903.9650756216834</c:v>
                </c:pt>
                <c:pt idx="94">
                  <c:v>6904.0585405639731</c:v>
                </c:pt>
                <c:pt idx="95">
                  <c:v>6904.136901346842</c:v>
                </c:pt>
                <c:pt idx="96">
                  <c:v>6904.2429182006126</c:v>
                </c:pt>
                <c:pt idx="97">
                  <c:v>6904.3482126557556</c:v>
                </c:pt>
                <c:pt idx="98">
                  <c:v>6904.4595593947997</c:v>
                </c:pt>
                <c:pt idx="99">
                  <c:v>6904.3432803713631</c:v>
                </c:pt>
                <c:pt idx="100">
                  <c:v>6904.2199644056846</c:v>
                </c:pt>
                <c:pt idx="101">
                  <c:v>6904.1892156090134</c:v>
                </c:pt>
                <c:pt idx="102">
                  <c:v>6904.1126034558147</c:v>
                </c:pt>
                <c:pt idx="103">
                  <c:v>6904.0066216326031</c:v>
                </c:pt>
                <c:pt idx="104">
                  <c:v>6903.8660108132635</c:v>
                </c:pt>
                <c:pt idx="105">
                  <c:v>6903.7865769395794</c:v>
                </c:pt>
                <c:pt idx="106">
                  <c:v>6903.6984683351411</c:v>
                </c:pt>
                <c:pt idx="107">
                  <c:v>6903.8016756415127</c:v>
                </c:pt>
                <c:pt idx="108">
                  <c:v>6903.8908356445045</c:v>
                </c:pt>
                <c:pt idx="109">
                  <c:v>6904.009776291965</c:v>
                </c:pt>
                <c:pt idx="110">
                  <c:v>6904.103680981425</c:v>
                </c:pt>
                <c:pt idx="111">
                  <c:v>6904.1854260411756</c:v>
                </c:pt>
                <c:pt idx="112">
                  <c:v>6904.3355261983543</c:v>
                </c:pt>
                <c:pt idx="113">
                  <c:v>6904.3517936605504</c:v>
                </c:pt>
                <c:pt idx="114">
                  <c:v>6904.4350421110576</c:v>
                </c:pt>
                <c:pt idx="115">
                  <c:v>6904.3377052674778</c:v>
                </c:pt>
                <c:pt idx="116">
                  <c:v>6904.2522521318997</c:v>
                </c:pt>
                <c:pt idx="117">
                  <c:v>6904.1384129686785</c:v>
                </c:pt>
                <c:pt idx="118">
                  <c:v>6904.0498826273179</c:v>
                </c:pt>
                <c:pt idx="119">
                  <c:v>6904.0184244659822</c:v>
                </c:pt>
                <c:pt idx="120">
                  <c:v>6903.8114691859309</c:v>
                </c:pt>
                <c:pt idx="121">
                  <c:v>6903.782098431624</c:v>
                </c:pt>
                <c:pt idx="122">
                  <c:v>6903.688788948446</c:v>
                </c:pt>
                <c:pt idx="123">
                  <c:v>6903.789976001367</c:v>
                </c:pt>
                <c:pt idx="124">
                  <c:v>6903.8773775702766</c:v>
                </c:pt>
                <c:pt idx="125">
                  <c:v>6903.9899596057376</c:v>
                </c:pt>
                <c:pt idx="126">
                  <c:v>6904.0724209292148</c:v>
                </c:pt>
                <c:pt idx="127">
                  <c:v>6904.1542626555392</c:v>
                </c:pt>
                <c:pt idx="128">
                  <c:v>6904.3508998037669</c:v>
                </c:pt>
                <c:pt idx="129">
                  <c:v>6904.4424406695225</c:v>
                </c:pt>
                <c:pt idx="130">
                  <c:v>6904.5330711927227</c:v>
                </c:pt>
                <c:pt idx="131">
                  <c:v>6904.4388842039798</c:v>
                </c:pt>
                <c:pt idx="132">
                  <c:v>6904.368071512733</c:v>
                </c:pt>
                <c:pt idx="133">
                  <c:v>6904.1784905889335</c:v>
                </c:pt>
                <c:pt idx="134">
                  <c:v>6904.0649886418814</c:v>
                </c:pt>
                <c:pt idx="135">
                  <c:v>6903.9369302021305</c:v>
                </c:pt>
                <c:pt idx="136">
                  <c:v>6903.8362125206213</c:v>
                </c:pt>
                <c:pt idx="137">
                  <c:v>6903.7360232943302</c:v>
                </c:pt>
                <c:pt idx="138">
                  <c:v>6903.6427534701752</c:v>
                </c:pt>
                <c:pt idx="139">
                  <c:v>6903.7303380787562</c:v>
                </c:pt>
                <c:pt idx="140">
                  <c:v>6903.8101401546528</c:v>
                </c:pt>
                <c:pt idx="141">
                  <c:v>6903.9817780586518</c:v>
                </c:pt>
                <c:pt idx="142">
                  <c:v>6904.1068279517922</c:v>
                </c:pt>
                <c:pt idx="143">
                  <c:v>6904.2017855645618</c:v>
                </c:pt>
                <c:pt idx="144">
                  <c:v>6904.2613944238319</c:v>
                </c:pt>
                <c:pt idx="145">
                  <c:v>6904.3814659461041</c:v>
                </c:pt>
                <c:pt idx="146">
                  <c:v>6904.4921340898527</c:v>
                </c:pt>
                <c:pt idx="147">
                  <c:v>6904.3972692392917</c:v>
                </c:pt>
                <c:pt idx="148">
                  <c:v>6904.2890639218222</c:v>
                </c:pt>
                <c:pt idx="149">
                  <c:v>6904.2113448303826</c:v>
                </c:pt>
                <c:pt idx="150">
                  <c:v>6904.1092936649047</c:v>
                </c:pt>
                <c:pt idx="151">
                  <c:v>6903.9957844365526</c:v>
                </c:pt>
              </c:numCache>
            </c:numRef>
          </c:val>
        </c:ser>
        <c:ser>
          <c:idx val="3"/>
          <c:order val="3"/>
          <c:tx>
            <c:v>THRESHOLD VALUE OF PHASE B</c:v>
          </c:tx>
          <c:marker>
            <c:symbol val="x"/>
            <c:size val="2"/>
          </c:marker>
          <c:val>
            <c:numRef>
              <c:f>'FI 12'!$I$4:$I$155</c:f>
              <c:numCache>
                <c:formatCode>General</c:formatCode>
                <c:ptCount val="152"/>
                <c:pt idx="0">
                  <c:v>5500</c:v>
                </c:pt>
                <c:pt idx="1">
                  <c:v>5500</c:v>
                </c:pt>
                <c:pt idx="2">
                  <c:v>5500</c:v>
                </c:pt>
                <c:pt idx="3">
                  <c:v>5500</c:v>
                </c:pt>
                <c:pt idx="4">
                  <c:v>5500</c:v>
                </c:pt>
                <c:pt idx="5">
                  <c:v>5500</c:v>
                </c:pt>
                <c:pt idx="6">
                  <c:v>5500</c:v>
                </c:pt>
                <c:pt idx="7">
                  <c:v>5500</c:v>
                </c:pt>
                <c:pt idx="8">
                  <c:v>5500</c:v>
                </c:pt>
                <c:pt idx="9">
                  <c:v>5500</c:v>
                </c:pt>
                <c:pt idx="10">
                  <c:v>5500</c:v>
                </c:pt>
                <c:pt idx="11">
                  <c:v>5500</c:v>
                </c:pt>
                <c:pt idx="12">
                  <c:v>5500</c:v>
                </c:pt>
                <c:pt idx="13">
                  <c:v>5500</c:v>
                </c:pt>
                <c:pt idx="14">
                  <c:v>5500</c:v>
                </c:pt>
                <c:pt idx="15">
                  <c:v>5500</c:v>
                </c:pt>
                <c:pt idx="16">
                  <c:v>5500</c:v>
                </c:pt>
                <c:pt idx="17">
                  <c:v>5500</c:v>
                </c:pt>
                <c:pt idx="18">
                  <c:v>5500</c:v>
                </c:pt>
                <c:pt idx="19">
                  <c:v>5500</c:v>
                </c:pt>
                <c:pt idx="20">
                  <c:v>5500</c:v>
                </c:pt>
                <c:pt idx="21">
                  <c:v>5500</c:v>
                </c:pt>
                <c:pt idx="22">
                  <c:v>5500</c:v>
                </c:pt>
                <c:pt idx="23">
                  <c:v>5500</c:v>
                </c:pt>
                <c:pt idx="24">
                  <c:v>5500</c:v>
                </c:pt>
                <c:pt idx="25">
                  <c:v>5500</c:v>
                </c:pt>
                <c:pt idx="26">
                  <c:v>5500</c:v>
                </c:pt>
                <c:pt idx="27">
                  <c:v>5500</c:v>
                </c:pt>
                <c:pt idx="28">
                  <c:v>5500</c:v>
                </c:pt>
                <c:pt idx="29">
                  <c:v>5500</c:v>
                </c:pt>
                <c:pt idx="30">
                  <c:v>5500</c:v>
                </c:pt>
                <c:pt idx="31">
                  <c:v>5500</c:v>
                </c:pt>
                <c:pt idx="32">
                  <c:v>5500</c:v>
                </c:pt>
                <c:pt idx="33">
                  <c:v>5500</c:v>
                </c:pt>
                <c:pt idx="34">
                  <c:v>5500</c:v>
                </c:pt>
                <c:pt idx="35">
                  <c:v>5500</c:v>
                </c:pt>
                <c:pt idx="36">
                  <c:v>5500</c:v>
                </c:pt>
                <c:pt idx="37">
                  <c:v>5500</c:v>
                </c:pt>
                <c:pt idx="38">
                  <c:v>5500</c:v>
                </c:pt>
                <c:pt idx="39">
                  <c:v>5500</c:v>
                </c:pt>
                <c:pt idx="40">
                  <c:v>5500</c:v>
                </c:pt>
                <c:pt idx="41">
                  <c:v>5500</c:v>
                </c:pt>
                <c:pt idx="42">
                  <c:v>5500</c:v>
                </c:pt>
                <c:pt idx="43">
                  <c:v>5500</c:v>
                </c:pt>
                <c:pt idx="44">
                  <c:v>5500</c:v>
                </c:pt>
                <c:pt idx="45">
                  <c:v>5500</c:v>
                </c:pt>
                <c:pt idx="46">
                  <c:v>5500</c:v>
                </c:pt>
                <c:pt idx="47">
                  <c:v>5500</c:v>
                </c:pt>
                <c:pt idx="48">
                  <c:v>5500</c:v>
                </c:pt>
                <c:pt idx="49">
                  <c:v>5500</c:v>
                </c:pt>
                <c:pt idx="50">
                  <c:v>5500</c:v>
                </c:pt>
                <c:pt idx="51">
                  <c:v>5500</c:v>
                </c:pt>
                <c:pt idx="52">
                  <c:v>5500</c:v>
                </c:pt>
                <c:pt idx="53">
                  <c:v>5500</c:v>
                </c:pt>
                <c:pt idx="54">
                  <c:v>5500</c:v>
                </c:pt>
                <c:pt idx="55">
                  <c:v>5500</c:v>
                </c:pt>
                <c:pt idx="56">
                  <c:v>5500</c:v>
                </c:pt>
                <c:pt idx="57">
                  <c:v>5500</c:v>
                </c:pt>
                <c:pt idx="58">
                  <c:v>5500</c:v>
                </c:pt>
                <c:pt idx="59">
                  <c:v>5500</c:v>
                </c:pt>
                <c:pt idx="60">
                  <c:v>5500</c:v>
                </c:pt>
                <c:pt idx="61">
                  <c:v>5500</c:v>
                </c:pt>
                <c:pt idx="62">
                  <c:v>5500</c:v>
                </c:pt>
                <c:pt idx="63">
                  <c:v>5500</c:v>
                </c:pt>
                <c:pt idx="64">
                  <c:v>5500</c:v>
                </c:pt>
                <c:pt idx="65">
                  <c:v>5500</c:v>
                </c:pt>
                <c:pt idx="66">
                  <c:v>5500</c:v>
                </c:pt>
                <c:pt idx="67">
                  <c:v>5500</c:v>
                </c:pt>
                <c:pt idx="68">
                  <c:v>5500</c:v>
                </c:pt>
                <c:pt idx="69">
                  <c:v>5500</c:v>
                </c:pt>
                <c:pt idx="70">
                  <c:v>5500</c:v>
                </c:pt>
                <c:pt idx="71">
                  <c:v>5500</c:v>
                </c:pt>
                <c:pt idx="72">
                  <c:v>5500</c:v>
                </c:pt>
                <c:pt idx="73">
                  <c:v>5500</c:v>
                </c:pt>
                <c:pt idx="74">
                  <c:v>5500</c:v>
                </c:pt>
                <c:pt idx="75">
                  <c:v>5500</c:v>
                </c:pt>
                <c:pt idx="76">
                  <c:v>5500</c:v>
                </c:pt>
                <c:pt idx="77">
                  <c:v>5500</c:v>
                </c:pt>
                <c:pt idx="78">
                  <c:v>5500</c:v>
                </c:pt>
                <c:pt idx="79">
                  <c:v>5500</c:v>
                </c:pt>
                <c:pt idx="80">
                  <c:v>5500</c:v>
                </c:pt>
                <c:pt idx="81">
                  <c:v>5500</c:v>
                </c:pt>
                <c:pt idx="82">
                  <c:v>5500</c:v>
                </c:pt>
                <c:pt idx="83">
                  <c:v>5500</c:v>
                </c:pt>
                <c:pt idx="84">
                  <c:v>5500</c:v>
                </c:pt>
                <c:pt idx="85">
                  <c:v>5500</c:v>
                </c:pt>
                <c:pt idx="86">
                  <c:v>5500</c:v>
                </c:pt>
                <c:pt idx="87">
                  <c:v>5500</c:v>
                </c:pt>
                <c:pt idx="88">
                  <c:v>5500</c:v>
                </c:pt>
                <c:pt idx="89">
                  <c:v>5500</c:v>
                </c:pt>
                <c:pt idx="90">
                  <c:v>5500</c:v>
                </c:pt>
                <c:pt idx="91">
                  <c:v>5500</c:v>
                </c:pt>
                <c:pt idx="92">
                  <c:v>5500</c:v>
                </c:pt>
                <c:pt idx="93">
                  <c:v>5500</c:v>
                </c:pt>
                <c:pt idx="94">
                  <c:v>5500</c:v>
                </c:pt>
                <c:pt idx="95">
                  <c:v>5500</c:v>
                </c:pt>
                <c:pt idx="96">
                  <c:v>5500</c:v>
                </c:pt>
                <c:pt idx="97">
                  <c:v>5500</c:v>
                </c:pt>
                <c:pt idx="98">
                  <c:v>5500</c:v>
                </c:pt>
                <c:pt idx="99">
                  <c:v>5500</c:v>
                </c:pt>
                <c:pt idx="100">
                  <c:v>5500</c:v>
                </c:pt>
                <c:pt idx="101">
                  <c:v>5500</c:v>
                </c:pt>
                <c:pt idx="102">
                  <c:v>5500</c:v>
                </c:pt>
                <c:pt idx="103">
                  <c:v>5500</c:v>
                </c:pt>
                <c:pt idx="104">
                  <c:v>5500</c:v>
                </c:pt>
                <c:pt idx="105">
                  <c:v>5500</c:v>
                </c:pt>
                <c:pt idx="106">
                  <c:v>5500</c:v>
                </c:pt>
                <c:pt idx="107">
                  <c:v>5500</c:v>
                </c:pt>
                <c:pt idx="108">
                  <c:v>5500</c:v>
                </c:pt>
                <c:pt idx="109">
                  <c:v>5500</c:v>
                </c:pt>
                <c:pt idx="110">
                  <c:v>5500</c:v>
                </c:pt>
                <c:pt idx="111">
                  <c:v>5500</c:v>
                </c:pt>
                <c:pt idx="112">
                  <c:v>5500</c:v>
                </c:pt>
                <c:pt idx="113">
                  <c:v>5500</c:v>
                </c:pt>
                <c:pt idx="114">
                  <c:v>5500</c:v>
                </c:pt>
                <c:pt idx="115">
                  <c:v>5500</c:v>
                </c:pt>
                <c:pt idx="116">
                  <c:v>5500</c:v>
                </c:pt>
                <c:pt idx="117">
                  <c:v>5500</c:v>
                </c:pt>
                <c:pt idx="118">
                  <c:v>5500</c:v>
                </c:pt>
                <c:pt idx="119">
                  <c:v>5500</c:v>
                </c:pt>
                <c:pt idx="120">
                  <c:v>5500</c:v>
                </c:pt>
                <c:pt idx="121">
                  <c:v>5500</c:v>
                </c:pt>
                <c:pt idx="122">
                  <c:v>5500</c:v>
                </c:pt>
                <c:pt idx="123">
                  <c:v>5500</c:v>
                </c:pt>
                <c:pt idx="124">
                  <c:v>5500</c:v>
                </c:pt>
                <c:pt idx="125">
                  <c:v>5500</c:v>
                </c:pt>
                <c:pt idx="126">
                  <c:v>5500</c:v>
                </c:pt>
                <c:pt idx="127">
                  <c:v>5500</c:v>
                </c:pt>
                <c:pt idx="128">
                  <c:v>5500</c:v>
                </c:pt>
                <c:pt idx="129">
                  <c:v>5500</c:v>
                </c:pt>
                <c:pt idx="130">
                  <c:v>5500</c:v>
                </c:pt>
                <c:pt idx="131">
                  <c:v>5500</c:v>
                </c:pt>
                <c:pt idx="132">
                  <c:v>5500</c:v>
                </c:pt>
                <c:pt idx="133">
                  <c:v>5500</c:v>
                </c:pt>
                <c:pt idx="134">
                  <c:v>5500</c:v>
                </c:pt>
                <c:pt idx="135">
                  <c:v>5500</c:v>
                </c:pt>
                <c:pt idx="136">
                  <c:v>5500</c:v>
                </c:pt>
                <c:pt idx="137">
                  <c:v>5500</c:v>
                </c:pt>
                <c:pt idx="138">
                  <c:v>5500</c:v>
                </c:pt>
                <c:pt idx="139">
                  <c:v>5500</c:v>
                </c:pt>
                <c:pt idx="140">
                  <c:v>5500</c:v>
                </c:pt>
                <c:pt idx="141">
                  <c:v>5500</c:v>
                </c:pt>
                <c:pt idx="142">
                  <c:v>5500</c:v>
                </c:pt>
                <c:pt idx="143">
                  <c:v>5500</c:v>
                </c:pt>
                <c:pt idx="144">
                  <c:v>5500</c:v>
                </c:pt>
                <c:pt idx="145">
                  <c:v>5500</c:v>
                </c:pt>
                <c:pt idx="146">
                  <c:v>5500</c:v>
                </c:pt>
                <c:pt idx="147">
                  <c:v>5500</c:v>
                </c:pt>
                <c:pt idx="148">
                  <c:v>5500</c:v>
                </c:pt>
                <c:pt idx="149">
                  <c:v>5500</c:v>
                </c:pt>
                <c:pt idx="150">
                  <c:v>5500</c:v>
                </c:pt>
                <c:pt idx="151">
                  <c:v>5500</c:v>
                </c:pt>
              </c:numCache>
            </c:numRef>
          </c:val>
        </c:ser>
        <c:ser>
          <c:idx val="4"/>
          <c:order val="4"/>
          <c:tx>
            <c:v>PHASE C</c:v>
          </c:tx>
          <c:marker>
            <c:symbol val="star"/>
            <c:size val="2"/>
          </c:marker>
          <c:val>
            <c:numRef>
              <c:f>'FI 12'!$M$4:$M$155</c:f>
              <c:numCache>
                <c:formatCode>General</c:formatCode>
                <c:ptCount val="152"/>
                <c:pt idx="0">
                  <c:v>118.37992446994114</c:v>
                </c:pt>
                <c:pt idx="1">
                  <c:v>118.38184089155762</c:v>
                </c:pt>
                <c:pt idx="2">
                  <c:v>118.38230404173456</c:v>
                </c:pt>
                <c:pt idx="3">
                  <c:v>118.38219430389496</c:v>
                </c:pt>
                <c:pt idx="4">
                  <c:v>118.38183609184568</c:v>
                </c:pt>
                <c:pt idx="5">
                  <c:v>118.38113703676655</c:v>
                </c:pt>
                <c:pt idx="6">
                  <c:v>118.38141992408407</c:v>
                </c:pt>
                <c:pt idx="7">
                  <c:v>118.38360430366308</c:v>
                </c:pt>
                <c:pt idx="8">
                  <c:v>118.38406683650855</c:v>
                </c:pt>
                <c:pt idx="9">
                  <c:v>118.38383090747193</c:v>
                </c:pt>
                <c:pt idx="10">
                  <c:v>118.38399028592121</c:v>
                </c:pt>
                <c:pt idx="11">
                  <c:v>118.38420845794423</c:v>
                </c:pt>
                <c:pt idx="12">
                  <c:v>118.38400968588445</c:v>
                </c:pt>
                <c:pt idx="13">
                  <c:v>118.38315272925203</c:v>
                </c:pt>
                <c:pt idx="14">
                  <c:v>118.3826740338846</c:v>
                </c:pt>
                <c:pt idx="15">
                  <c:v>118.38248288642659</c:v>
                </c:pt>
                <c:pt idx="16">
                  <c:v>118.38294647951955</c:v>
                </c:pt>
                <c:pt idx="17">
                  <c:v>118.38280059113845</c:v>
                </c:pt>
                <c:pt idx="18">
                  <c:v>118.38283432913127</c:v>
                </c:pt>
                <c:pt idx="19">
                  <c:v>118.38264962467419</c:v>
                </c:pt>
                <c:pt idx="20">
                  <c:v>118.38292815016659</c:v>
                </c:pt>
                <c:pt idx="21">
                  <c:v>118.38422209916439</c:v>
                </c:pt>
                <c:pt idx="22">
                  <c:v>118.38475461285157</c:v>
                </c:pt>
                <c:pt idx="23">
                  <c:v>118.38471320426689</c:v>
                </c:pt>
                <c:pt idx="24">
                  <c:v>118.38438083133251</c:v>
                </c:pt>
                <c:pt idx="25">
                  <c:v>118.38455994610464</c:v>
                </c:pt>
                <c:pt idx="26">
                  <c:v>118.38526167189019</c:v>
                </c:pt>
                <c:pt idx="27">
                  <c:v>118.38535354862987</c:v>
                </c:pt>
                <c:pt idx="28">
                  <c:v>118.38544762881338</c:v>
                </c:pt>
                <c:pt idx="29">
                  <c:v>118.38571546383177</c:v>
                </c:pt>
                <c:pt idx="30">
                  <c:v>118.38580405125897</c:v>
                </c:pt>
                <c:pt idx="31">
                  <c:v>118.38554448868827</c:v>
                </c:pt>
                <c:pt idx="32">
                  <c:v>118.38585986939634</c:v>
                </c:pt>
                <c:pt idx="33">
                  <c:v>118.3867256491383</c:v>
                </c:pt>
                <c:pt idx="34">
                  <c:v>118.38641256170709</c:v>
                </c:pt>
                <c:pt idx="35">
                  <c:v>118.38634507508976</c:v>
                </c:pt>
                <c:pt idx="36">
                  <c:v>118.3863552893437</c:v>
                </c:pt>
                <c:pt idx="37">
                  <c:v>118.38623147476328</c:v>
                </c:pt>
                <c:pt idx="38">
                  <c:v>118.38568447898197</c:v>
                </c:pt>
                <c:pt idx="39">
                  <c:v>118.38387180898886</c:v>
                </c:pt>
                <c:pt idx="40">
                  <c:v>118.38284339884801</c:v>
                </c:pt>
                <c:pt idx="41">
                  <c:v>118.38229840202567</c:v>
                </c:pt>
                <c:pt idx="42">
                  <c:v>118.38183354623227</c:v>
                </c:pt>
                <c:pt idx="43">
                  <c:v>118.38189142257485</c:v>
                </c:pt>
                <c:pt idx="44">
                  <c:v>118.38182193799818</c:v>
                </c:pt>
                <c:pt idx="45">
                  <c:v>118.38135453447197</c:v>
                </c:pt>
                <c:pt idx="46">
                  <c:v>118.3816557923433</c:v>
                </c:pt>
                <c:pt idx="47">
                  <c:v>118.38407232719597</c:v>
                </c:pt>
                <c:pt idx="48">
                  <c:v>118.38476528604326</c:v>
                </c:pt>
                <c:pt idx="49">
                  <c:v>118.38430108095206</c:v>
                </c:pt>
                <c:pt idx="50">
                  <c:v>118.38423446087653</c:v>
                </c:pt>
                <c:pt idx="51">
                  <c:v>118.38422889226511</c:v>
                </c:pt>
                <c:pt idx="52">
                  <c:v>118.38380856281051</c:v>
                </c:pt>
                <c:pt idx="53">
                  <c:v>118.38273213730157</c:v>
                </c:pt>
                <c:pt idx="54">
                  <c:v>118.38225198193172</c:v>
                </c:pt>
                <c:pt idx="55">
                  <c:v>118.38184464153282</c:v>
                </c:pt>
                <c:pt idx="56">
                  <c:v>118.38209410945358</c:v>
                </c:pt>
                <c:pt idx="57">
                  <c:v>118.38216005612686</c:v>
                </c:pt>
                <c:pt idx="58">
                  <c:v>118.38240353764229</c:v>
                </c:pt>
                <c:pt idx="59">
                  <c:v>118.38242647491742</c:v>
                </c:pt>
                <c:pt idx="60">
                  <c:v>118.38307194631003</c:v>
                </c:pt>
                <c:pt idx="61">
                  <c:v>118.38456902530963</c:v>
                </c:pt>
                <c:pt idx="62">
                  <c:v>118.38530252726929</c:v>
                </c:pt>
                <c:pt idx="63">
                  <c:v>118.38546017346928</c:v>
                </c:pt>
                <c:pt idx="64">
                  <c:v>118.38532473316462</c:v>
                </c:pt>
                <c:pt idx="65">
                  <c:v>118.38530892112323</c:v>
                </c:pt>
                <c:pt idx="66">
                  <c:v>118.38581759959877</c:v>
                </c:pt>
                <c:pt idx="67">
                  <c:v>118.38571836207437</c:v>
                </c:pt>
                <c:pt idx="68">
                  <c:v>118.38546192545928</c:v>
                </c:pt>
                <c:pt idx="69">
                  <c:v>118.38554283433538</c:v>
                </c:pt>
                <c:pt idx="70">
                  <c:v>118.38544646959031</c:v>
                </c:pt>
                <c:pt idx="71">
                  <c:v>118.38500443345569</c:v>
                </c:pt>
                <c:pt idx="72">
                  <c:v>118.38513887447125</c:v>
                </c:pt>
                <c:pt idx="73">
                  <c:v>2883.8222474327354</c:v>
                </c:pt>
                <c:pt idx="74">
                  <c:v>2934.5231784973712</c:v>
                </c:pt>
                <c:pt idx="75">
                  <c:v>3910.1380168378046</c:v>
                </c:pt>
                <c:pt idx="76">
                  <c:v>5181.3059145298257</c:v>
                </c:pt>
                <c:pt idx="77">
                  <c:v>6423.848987273368</c:v>
                </c:pt>
                <c:pt idx="78">
                  <c:v>7413.1276808015764</c:v>
                </c:pt>
                <c:pt idx="79">
                  <c:v>7988.9028180805708</c:v>
                </c:pt>
                <c:pt idx="80">
                  <c:v>8060.9148335025584</c:v>
                </c:pt>
                <c:pt idx="81">
                  <c:v>5738.9324371416769</c:v>
                </c:pt>
                <c:pt idx="82">
                  <c:v>6579.8373866403635</c:v>
                </c:pt>
                <c:pt idx="83">
                  <c:v>6808.2943503417782</c:v>
                </c:pt>
                <c:pt idx="84">
                  <c:v>6870.3907396290797</c:v>
                </c:pt>
                <c:pt idx="85">
                  <c:v>6887.3543263826405</c:v>
                </c:pt>
                <c:pt idx="86">
                  <c:v>6892.0581144803609</c:v>
                </c:pt>
                <c:pt idx="87">
                  <c:v>6893.4536675124364</c:v>
                </c:pt>
                <c:pt idx="88">
                  <c:v>6893.9068090848914</c:v>
                </c:pt>
                <c:pt idx="89">
                  <c:v>6893.6995085458966</c:v>
                </c:pt>
                <c:pt idx="90">
                  <c:v>6893.5545827074893</c:v>
                </c:pt>
                <c:pt idx="91">
                  <c:v>6893.3948538455297</c:v>
                </c:pt>
                <c:pt idx="92">
                  <c:v>6893.3194447009</c:v>
                </c:pt>
                <c:pt idx="93">
                  <c:v>6893.0923794519313</c:v>
                </c:pt>
                <c:pt idx="94">
                  <c:v>6892.9802147371283</c:v>
                </c:pt>
                <c:pt idx="95">
                  <c:v>6892.8595417130764</c:v>
                </c:pt>
                <c:pt idx="96">
                  <c:v>6892.7505650577996</c:v>
                </c:pt>
                <c:pt idx="97">
                  <c:v>6892.8578154826228</c:v>
                </c:pt>
                <c:pt idx="98">
                  <c:v>6892.9520448837211</c:v>
                </c:pt>
                <c:pt idx="99">
                  <c:v>6893.13332298973</c:v>
                </c:pt>
                <c:pt idx="100">
                  <c:v>6893.2297610654023</c:v>
                </c:pt>
                <c:pt idx="101">
                  <c:v>6893.4229069234016</c:v>
                </c:pt>
                <c:pt idx="102">
                  <c:v>6893.5361534928406</c:v>
                </c:pt>
                <c:pt idx="103">
                  <c:v>6893.6352557482242</c:v>
                </c:pt>
                <c:pt idx="104">
                  <c:v>6893.7364239450399</c:v>
                </c:pt>
                <c:pt idx="105">
                  <c:v>6893.6298561303684</c:v>
                </c:pt>
                <c:pt idx="106">
                  <c:v>6893.5826921703983</c:v>
                </c:pt>
                <c:pt idx="107">
                  <c:v>6893.4490818092263</c:v>
                </c:pt>
                <c:pt idx="108">
                  <c:v>6893.2929830824378</c:v>
                </c:pt>
                <c:pt idx="109">
                  <c:v>6893.2044074939477</c:v>
                </c:pt>
                <c:pt idx="110">
                  <c:v>6893.087593668447</c:v>
                </c:pt>
                <c:pt idx="111">
                  <c:v>6892.9713674116956</c:v>
                </c:pt>
                <c:pt idx="112">
                  <c:v>6892.8766483495383</c:v>
                </c:pt>
                <c:pt idx="113">
                  <c:v>6892.9488165641915</c:v>
                </c:pt>
                <c:pt idx="114">
                  <c:v>6892.9654618181794</c:v>
                </c:pt>
                <c:pt idx="115">
                  <c:v>6893.0988229974682</c:v>
                </c:pt>
                <c:pt idx="116">
                  <c:v>6893.2504233400978</c:v>
                </c:pt>
                <c:pt idx="117">
                  <c:v>6893.3375710805185</c:v>
                </c:pt>
                <c:pt idx="118">
                  <c:v>6893.4515158892373</c:v>
                </c:pt>
                <c:pt idx="119">
                  <c:v>6893.5907786000998</c:v>
                </c:pt>
                <c:pt idx="120">
                  <c:v>6893.6764392985315</c:v>
                </c:pt>
                <c:pt idx="121">
                  <c:v>6893.6080073687735</c:v>
                </c:pt>
                <c:pt idx="122">
                  <c:v>6893.5500580050702</c:v>
                </c:pt>
                <c:pt idx="123">
                  <c:v>6893.4068329407701</c:v>
                </c:pt>
                <c:pt idx="124">
                  <c:v>6893.2740952909708</c:v>
                </c:pt>
                <c:pt idx="125">
                  <c:v>6893.1946738087927</c:v>
                </c:pt>
                <c:pt idx="126">
                  <c:v>6893.0819572850405</c:v>
                </c:pt>
                <c:pt idx="127">
                  <c:v>6892.9669821715215</c:v>
                </c:pt>
                <c:pt idx="128">
                  <c:v>6892.8710446967216</c:v>
                </c:pt>
                <c:pt idx="129">
                  <c:v>6892.979280032293</c:v>
                </c:pt>
                <c:pt idx="130">
                  <c:v>6893.085835410111</c:v>
                </c:pt>
                <c:pt idx="131">
                  <c:v>6893.1599600036834</c:v>
                </c:pt>
                <c:pt idx="132">
                  <c:v>6893.3123201506733</c:v>
                </c:pt>
                <c:pt idx="133">
                  <c:v>6893.3111776500928</c:v>
                </c:pt>
                <c:pt idx="134">
                  <c:v>6893.424269876723</c:v>
                </c:pt>
                <c:pt idx="135">
                  <c:v>6893.527462117182</c:v>
                </c:pt>
                <c:pt idx="136">
                  <c:v>6893.641250054633</c:v>
                </c:pt>
                <c:pt idx="137">
                  <c:v>6893.5262753700936</c:v>
                </c:pt>
                <c:pt idx="138">
                  <c:v>6893.3990192580241</c:v>
                </c:pt>
                <c:pt idx="139">
                  <c:v>6893.3596131972345</c:v>
                </c:pt>
                <c:pt idx="140">
                  <c:v>6893.2361009556644</c:v>
                </c:pt>
                <c:pt idx="141">
                  <c:v>6893.2100894496534</c:v>
                </c:pt>
                <c:pt idx="142">
                  <c:v>6893.1049653625942</c:v>
                </c:pt>
                <c:pt idx="143">
                  <c:v>6892.9864796148477</c:v>
                </c:pt>
                <c:pt idx="144">
                  <c:v>6892.8708393783099</c:v>
                </c:pt>
                <c:pt idx="145">
                  <c:v>6892.9803078871064</c:v>
                </c:pt>
                <c:pt idx="146">
                  <c:v>6893.1483968530592</c:v>
                </c:pt>
                <c:pt idx="147">
                  <c:v>6893.2292463765607</c:v>
                </c:pt>
                <c:pt idx="148">
                  <c:v>6893.286861373891</c:v>
                </c:pt>
                <c:pt idx="149">
                  <c:v>6893.4112375084705</c:v>
                </c:pt>
                <c:pt idx="150">
                  <c:v>6893.5066136226296</c:v>
                </c:pt>
                <c:pt idx="151">
                  <c:v>6893.6018175811514</c:v>
                </c:pt>
              </c:numCache>
            </c:numRef>
          </c:val>
        </c:ser>
        <c:ser>
          <c:idx val="5"/>
          <c:order val="5"/>
          <c:tx>
            <c:v>THRESHOLD VALUE OF PHASE C</c:v>
          </c:tx>
          <c:marker>
            <c:symbol val="circle"/>
            <c:size val="2"/>
          </c:marker>
          <c:val>
            <c:numRef>
              <c:f>'FI 12'!$N$4:$N$155</c:f>
              <c:numCache>
                <c:formatCode>General</c:formatCode>
                <c:ptCount val="152"/>
                <c:pt idx="0">
                  <c:v>4600</c:v>
                </c:pt>
                <c:pt idx="1">
                  <c:v>4600</c:v>
                </c:pt>
                <c:pt idx="2">
                  <c:v>4600</c:v>
                </c:pt>
                <c:pt idx="3">
                  <c:v>4600</c:v>
                </c:pt>
                <c:pt idx="4">
                  <c:v>4600</c:v>
                </c:pt>
                <c:pt idx="5">
                  <c:v>4600</c:v>
                </c:pt>
                <c:pt idx="6">
                  <c:v>4600</c:v>
                </c:pt>
                <c:pt idx="7">
                  <c:v>4600</c:v>
                </c:pt>
                <c:pt idx="8">
                  <c:v>4600</c:v>
                </c:pt>
                <c:pt idx="9">
                  <c:v>4600</c:v>
                </c:pt>
                <c:pt idx="10">
                  <c:v>4600</c:v>
                </c:pt>
                <c:pt idx="11">
                  <c:v>4600</c:v>
                </c:pt>
                <c:pt idx="12">
                  <c:v>4600</c:v>
                </c:pt>
                <c:pt idx="13">
                  <c:v>4600</c:v>
                </c:pt>
                <c:pt idx="14">
                  <c:v>4600</c:v>
                </c:pt>
                <c:pt idx="15">
                  <c:v>4600</c:v>
                </c:pt>
                <c:pt idx="16">
                  <c:v>4600</c:v>
                </c:pt>
                <c:pt idx="17">
                  <c:v>4600</c:v>
                </c:pt>
                <c:pt idx="18">
                  <c:v>4600</c:v>
                </c:pt>
                <c:pt idx="19">
                  <c:v>4600</c:v>
                </c:pt>
                <c:pt idx="20">
                  <c:v>4600</c:v>
                </c:pt>
                <c:pt idx="21">
                  <c:v>4600</c:v>
                </c:pt>
                <c:pt idx="22">
                  <c:v>4600</c:v>
                </c:pt>
                <c:pt idx="23">
                  <c:v>4600</c:v>
                </c:pt>
                <c:pt idx="24">
                  <c:v>4600</c:v>
                </c:pt>
                <c:pt idx="25">
                  <c:v>4600</c:v>
                </c:pt>
                <c:pt idx="26">
                  <c:v>4600</c:v>
                </c:pt>
                <c:pt idx="27">
                  <c:v>4600</c:v>
                </c:pt>
                <c:pt idx="28">
                  <c:v>4600</c:v>
                </c:pt>
                <c:pt idx="29">
                  <c:v>4600</c:v>
                </c:pt>
                <c:pt idx="30">
                  <c:v>4600</c:v>
                </c:pt>
                <c:pt idx="31">
                  <c:v>4600</c:v>
                </c:pt>
                <c:pt idx="32">
                  <c:v>4600</c:v>
                </c:pt>
                <c:pt idx="33">
                  <c:v>4600</c:v>
                </c:pt>
                <c:pt idx="34">
                  <c:v>4600</c:v>
                </c:pt>
                <c:pt idx="35">
                  <c:v>4600</c:v>
                </c:pt>
                <c:pt idx="36">
                  <c:v>4600</c:v>
                </c:pt>
                <c:pt idx="37">
                  <c:v>4600</c:v>
                </c:pt>
                <c:pt idx="38">
                  <c:v>4600</c:v>
                </c:pt>
                <c:pt idx="39">
                  <c:v>4600</c:v>
                </c:pt>
                <c:pt idx="40">
                  <c:v>4600</c:v>
                </c:pt>
                <c:pt idx="41">
                  <c:v>4600</c:v>
                </c:pt>
                <c:pt idx="42">
                  <c:v>4600</c:v>
                </c:pt>
                <c:pt idx="43">
                  <c:v>4600</c:v>
                </c:pt>
                <c:pt idx="44">
                  <c:v>4600</c:v>
                </c:pt>
                <c:pt idx="45">
                  <c:v>4600</c:v>
                </c:pt>
                <c:pt idx="46">
                  <c:v>4600</c:v>
                </c:pt>
                <c:pt idx="47">
                  <c:v>4600</c:v>
                </c:pt>
                <c:pt idx="48">
                  <c:v>4600</c:v>
                </c:pt>
                <c:pt idx="49">
                  <c:v>4600</c:v>
                </c:pt>
                <c:pt idx="50">
                  <c:v>4600</c:v>
                </c:pt>
                <c:pt idx="51">
                  <c:v>4600</c:v>
                </c:pt>
                <c:pt idx="52">
                  <c:v>4600</c:v>
                </c:pt>
                <c:pt idx="53">
                  <c:v>4600</c:v>
                </c:pt>
                <c:pt idx="54">
                  <c:v>4600</c:v>
                </c:pt>
                <c:pt idx="55">
                  <c:v>4600</c:v>
                </c:pt>
                <c:pt idx="56">
                  <c:v>4600</c:v>
                </c:pt>
                <c:pt idx="57">
                  <c:v>4600</c:v>
                </c:pt>
                <c:pt idx="58">
                  <c:v>4600</c:v>
                </c:pt>
                <c:pt idx="59">
                  <c:v>4600</c:v>
                </c:pt>
                <c:pt idx="60">
                  <c:v>4600</c:v>
                </c:pt>
                <c:pt idx="61">
                  <c:v>4600</c:v>
                </c:pt>
                <c:pt idx="62">
                  <c:v>4600</c:v>
                </c:pt>
                <c:pt idx="63">
                  <c:v>4600</c:v>
                </c:pt>
                <c:pt idx="64">
                  <c:v>4600</c:v>
                </c:pt>
                <c:pt idx="65">
                  <c:v>4600</c:v>
                </c:pt>
                <c:pt idx="66">
                  <c:v>4600</c:v>
                </c:pt>
                <c:pt idx="67">
                  <c:v>4600</c:v>
                </c:pt>
                <c:pt idx="68">
                  <c:v>4600</c:v>
                </c:pt>
                <c:pt idx="69">
                  <c:v>4600</c:v>
                </c:pt>
                <c:pt idx="70">
                  <c:v>4600</c:v>
                </c:pt>
                <c:pt idx="71">
                  <c:v>4600</c:v>
                </c:pt>
                <c:pt idx="72">
                  <c:v>4600</c:v>
                </c:pt>
                <c:pt idx="73">
                  <c:v>4600</c:v>
                </c:pt>
                <c:pt idx="74">
                  <c:v>4600</c:v>
                </c:pt>
                <c:pt idx="75">
                  <c:v>4600</c:v>
                </c:pt>
                <c:pt idx="76">
                  <c:v>4600</c:v>
                </c:pt>
                <c:pt idx="77">
                  <c:v>4600</c:v>
                </c:pt>
                <c:pt idx="78">
                  <c:v>4600</c:v>
                </c:pt>
                <c:pt idx="79">
                  <c:v>4600</c:v>
                </c:pt>
                <c:pt idx="80">
                  <c:v>4600</c:v>
                </c:pt>
                <c:pt idx="81">
                  <c:v>4600</c:v>
                </c:pt>
                <c:pt idx="82">
                  <c:v>4600</c:v>
                </c:pt>
                <c:pt idx="83">
                  <c:v>4600</c:v>
                </c:pt>
                <c:pt idx="84">
                  <c:v>4600</c:v>
                </c:pt>
                <c:pt idx="85">
                  <c:v>4600</c:v>
                </c:pt>
                <c:pt idx="86">
                  <c:v>4600</c:v>
                </c:pt>
                <c:pt idx="87">
                  <c:v>4600</c:v>
                </c:pt>
                <c:pt idx="88">
                  <c:v>4600</c:v>
                </c:pt>
                <c:pt idx="89">
                  <c:v>4600</c:v>
                </c:pt>
                <c:pt idx="90">
                  <c:v>4600</c:v>
                </c:pt>
                <c:pt idx="91">
                  <c:v>4600</c:v>
                </c:pt>
                <c:pt idx="92">
                  <c:v>4600</c:v>
                </c:pt>
                <c:pt idx="93">
                  <c:v>4600</c:v>
                </c:pt>
                <c:pt idx="94">
                  <c:v>4600</c:v>
                </c:pt>
                <c:pt idx="95">
                  <c:v>4600</c:v>
                </c:pt>
                <c:pt idx="96">
                  <c:v>4600</c:v>
                </c:pt>
                <c:pt idx="97">
                  <c:v>4600</c:v>
                </c:pt>
                <c:pt idx="98">
                  <c:v>4600</c:v>
                </c:pt>
                <c:pt idx="99">
                  <c:v>4600</c:v>
                </c:pt>
                <c:pt idx="100">
                  <c:v>4600</c:v>
                </c:pt>
                <c:pt idx="101">
                  <c:v>4600</c:v>
                </c:pt>
                <c:pt idx="102">
                  <c:v>4600</c:v>
                </c:pt>
                <c:pt idx="103">
                  <c:v>4600</c:v>
                </c:pt>
                <c:pt idx="104">
                  <c:v>4600</c:v>
                </c:pt>
                <c:pt idx="105">
                  <c:v>4600</c:v>
                </c:pt>
                <c:pt idx="106">
                  <c:v>4600</c:v>
                </c:pt>
                <c:pt idx="107">
                  <c:v>4600</c:v>
                </c:pt>
                <c:pt idx="108">
                  <c:v>4600</c:v>
                </c:pt>
                <c:pt idx="109">
                  <c:v>4600</c:v>
                </c:pt>
                <c:pt idx="110">
                  <c:v>4600</c:v>
                </c:pt>
                <c:pt idx="111">
                  <c:v>4600</c:v>
                </c:pt>
                <c:pt idx="112">
                  <c:v>4600</c:v>
                </c:pt>
                <c:pt idx="113">
                  <c:v>4600</c:v>
                </c:pt>
                <c:pt idx="114">
                  <c:v>4600</c:v>
                </c:pt>
                <c:pt idx="115">
                  <c:v>4600</c:v>
                </c:pt>
                <c:pt idx="116">
                  <c:v>4600</c:v>
                </c:pt>
                <c:pt idx="117">
                  <c:v>4600</c:v>
                </c:pt>
                <c:pt idx="118">
                  <c:v>4600</c:v>
                </c:pt>
                <c:pt idx="119">
                  <c:v>4600</c:v>
                </c:pt>
                <c:pt idx="120">
                  <c:v>4600</c:v>
                </c:pt>
                <c:pt idx="121">
                  <c:v>4600</c:v>
                </c:pt>
                <c:pt idx="122">
                  <c:v>4600</c:v>
                </c:pt>
                <c:pt idx="123">
                  <c:v>4600</c:v>
                </c:pt>
                <c:pt idx="124">
                  <c:v>4600</c:v>
                </c:pt>
                <c:pt idx="125">
                  <c:v>4600</c:v>
                </c:pt>
                <c:pt idx="126">
                  <c:v>4600</c:v>
                </c:pt>
                <c:pt idx="127">
                  <c:v>4600</c:v>
                </c:pt>
                <c:pt idx="128">
                  <c:v>4600</c:v>
                </c:pt>
                <c:pt idx="129">
                  <c:v>4600</c:v>
                </c:pt>
                <c:pt idx="130">
                  <c:v>4600</c:v>
                </c:pt>
                <c:pt idx="131">
                  <c:v>4600</c:v>
                </c:pt>
                <c:pt idx="132">
                  <c:v>4600</c:v>
                </c:pt>
                <c:pt idx="133">
                  <c:v>4600</c:v>
                </c:pt>
                <c:pt idx="134">
                  <c:v>4600</c:v>
                </c:pt>
                <c:pt idx="135">
                  <c:v>4600</c:v>
                </c:pt>
                <c:pt idx="136">
                  <c:v>4600</c:v>
                </c:pt>
                <c:pt idx="137">
                  <c:v>4600</c:v>
                </c:pt>
                <c:pt idx="138">
                  <c:v>4600</c:v>
                </c:pt>
                <c:pt idx="139">
                  <c:v>4600</c:v>
                </c:pt>
                <c:pt idx="140">
                  <c:v>4600</c:v>
                </c:pt>
                <c:pt idx="141">
                  <c:v>4600</c:v>
                </c:pt>
                <c:pt idx="142">
                  <c:v>4600</c:v>
                </c:pt>
                <c:pt idx="143">
                  <c:v>4600</c:v>
                </c:pt>
                <c:pt idx="144">
                  <c:v>4600</c:v>
                </c:pt>
                <c:pt idx="145">
                  <c:v>4600</c:v>
                </c:pt>
                <c:pt idx="146">
                  <c:v>4600</c:v>
                </c:pt>
                <c:pt idx="147">
                  <c:v>4600</c:v>
                </c:pt>
                <c:pt idx="148">
                  <c:v>4600</c:v>
                </c:pt>
                <c:pt idx="149">
                  <c:v>4600</c:v>
                </c:pt>
                <c:pt idx="150">
                  <c:v>4600</c:v>
                </c:pt>
                <c:pt idx="151">
                  <c:v>4600</c:v>
                </c:pt>
              </c:numCache>
            </c:numRef>
          </c:val>
        </c:ser>
        <c:marker val="1"/>
        <c:axId val="66256896"/>
        <c:axId val="66258816"/>
      </c:lineChart>
      <c:catAx>
        <c:axId val="66256896"/>
        <c:scaling>
          <c:orientation val="minMax"/>
        </c:scaling>
        <c:axPos val="b"/>
        <c:title>
          <c:tx>
            <c:rich>
              <a:bodyPr/>
              <a:lstStyle/>
              <a:p>
                <a:pPr>
                  <a:defRPr/>
                </a:pPr>
                <a:r>
                  <a:rPr lang="en-US"/>
                  <a:t>TIME (MILLI SEC)</a:t>
                </a:r>
                <a:r>
                  <a:rPr lang="en-US" baseline="0"/>
                  <a:t> </a:t>
                </a:r>
                <a:endParaRPr lang="en-US"/>
              </a:p>
            </c:rich>
          </c:tx>
          <c:layout/>
        </c:title>
        <c:tickLblPos val="nextTo"/>
        <c:crossAx val="66258816"/>
        <c:crosses val="autoZero"/>
        <c:auto val="1"/>
        <c:lblAlgn val="ctr"/>
        <c:lblOffset val="100"/>
      </c:catAx>
      <c:valAx>
        <c:axId val="66258816"/>
        <c:scaling>
          <c:orientation val="minMax"/>
        </c:scaling>
        <c:axPos val="l"/>
        <c:title>
          <c:tx>
            <c:rich>
              <a:bodyPr rot="-5400000" vert="horz"/>
              <a:lstStyle/>
              <a:p>
                <a:pPr>
                  <a:defRPr/>
                </a:pPr>
                <a:r>
                  <a:rPr lang="en-US"/>
                  <a:t>FAULT</a:t>
                </a:r>
                <a:r>
                  <a:rPr lang="en-US" baseline="0"/>
                  <a:t>  INDEX (A)</a:t>
                </a:r>
                <a:endParaRPr lang="en-US"/>
              </a:p>
            </c:rich>
          </c:tx>
          <c:layout/>
        </c:title>
        <c:numFmt formatCode="General" sourceLinked="1"/>
        <c:tickLblPos val="nextTo"/>
        <c:crossAx val="66256896"/>
        <c:crosses val="autoZero"/>
        <c:crossBetween val="between"/>
      </c:valAx>
      <c:spPr>
        <a:noFill/>
        <a:ln w="25400">
          <a:noFill/>
        </a:ln>
        <a:effectLst/>
      </c:spPr>
    </c:plotArea>
    <c:legend>
      <c:legendPos val="r"/>
      <c:legendEntry>
        <c:idx val="0"/>
        <c:txPr>
          <a:bodyPr/>
          <a:lstStyle/>
          <a:p>
            <a:pPr>
              <a:defRPr sz="800"/>
            </a:pPr>
            <a:endParaRPr lang="en-US"/>
          </a:p>
        </c:txPr>
      </c:legendEntry>
      <c:legendEntry>
        <c:idx val="1"/>
        <c:txPr>
          <a:bodyPr/>
          <a:lstStyle/>
          <a:p>
            <a:pPr>
              <a:defRPr sz="800"/>
            </a:pPr>
            <a:endParaRPr lang="en-US"/>
          </a:p>
        </c:txPr>
      </c:legendEntry>
      <c:legendEntry>
        <c:idx val="2"/>
        <c:txPr>
          <a:bodyPr/>
          <a:lstStyle/>
          <a:p>
            <a:pPr>
              <a:defRPr sz="800"/>
            </a:pPr>
            <a:endParaRPr lang="en-US"/>
          </a:p>
        </c:txPr>
      </c:legendEntry>
      <c:legendEntry>
        <c:idx val="3"/>
        <c:txPr>
          <a:bodyPr/>
          <a:lstStyle/>
          <a:p>
            <a:pPr>
              <a:defRPr sz="800"/>
            </a:pPr>
            <a:endParaRPr lang="en-US"/>
          </a:p>
        </c:txPr>
      </c:legendEntry>
      <c:legendEntry>
        <c:idx val="4"/>
        <c:txPr>
          <a:bodyPr/>
          <a:lstStyle/>
          <a:p>
            <a:pPr>
              <a:defRPr sz="800"/>
            </a:pPr>
            <a:endParaRPr lang="en-US"/>
          </a:p>
        </c:txPr>
      </c:legendEntry>
      <c:legendEntry>
        <c:idx val="5"/>
        <c:txPr>
          <a:bodyPr/>
          <a:lstStyle/>
          <a:p>
            <a:pPr>
              <a:defRPr sz="800"/>
            </a:pPr>
            <a:endParaRPr lang="en-US"/>
          </a:p>
        </c:txPr>
      </c:legendEntry>
      <c:layout>
        <c:manualLayout>
          <c:xMode val="edge"/>
          <c:yMode val="edge"/>
          <c:x val="0.70929780696844213"/>
          <c:y val="0.35684072385688653"/>
          <c:w val="0.28599552572706938"/>
          <c:h val="0.47550870285951125"/>
        </c:manualLayout>
      </c:layout>
    </c:legend>
    <c:plotVisOnly val="1"/>
    <c:dispBlanksAs val="gap"/>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v>phase a</c:v>
          </c:tx>
          <c:marker>
            <c:symbol val="none"/>
          </c:marker>
          <c:val>
            <c:numRef>
              <c:f>Sheet1!$G$5:$G$325</c:f>
              <c:numCache>
                <c:formatCode>General</c:formatCode>
                <c:ptCount val="321"/>
                <c:pt idx="0">
                  <c:v>-126.52108251296998</c:v>
                </c:pt>
                <c:pt idx="1">
                  <c:v>-97.685935545606668</c:v>
                </c:pt>
                <c:pt idx="2">
                  <c:v>-65.097854216508182</c:v>
                </c:pt>
                <c:pt idx="3">
                  <c:v>-30.008427200379092</c:v>
                </c:pt>
                <c:pt idx="4">
                  <c:v>6.2329619908936618</c:v>
                </c:pt>
                <c:pt idx="5">
                  <c:v>42.233842619966197</c:v>
                </c:pt>
                <c:pt idx="6">
                  <c:v>76.610504163552591</c:v>
                </c:pt>
                <c:pt idx="7">
                  <c:v>108.042134992326</c:v>
                </c:pt>
                <c:pt idx="8">
                  <c:v>135.32049480710302</c:v>
                </c:pt>
                <c:pt idx="9">
                  <c:v>157.39731375243804</c:v>
                </c:pt>
                <c:pt idx="10">
                  <c:v>173.42420796914698</c:v>
                </c:pt>
                <c:pt idx="11">
                  <c:v>182.78505065493599</c:v>
                </c:pt>
                <c:pt idx="12">
                  <c:v>185.12141986120002</c:v>
                </c:pt>
                <c:pt idx="13">
                  <c:v>180.34103994093905</c:v>
                </c:pt>
                <c:pt idx="14">
                  <c:v>168.62982940685797</c:v>
                </c:pt>
                <c:pt idx="15">
                  <c:v>150.43748381701306</c:v>
                </c:pt>
                <c:pt idx="16">
                  <c:v>126.46404523953201</c:v>
                </c:pt>
                <c:pt idx="17">
                  <c:v>97.629763573449878</c:v>
                </c:pt>
                <c:pt idx="18">
                  <c:v>65.042530501514889</c:v>
                </c:pt>
                <c:pt idx="19">
                  <c:v>29.954636504683396</c:v>
                </c:pt>
                <c:pt idx="20">
                  <c:v>-6.285510821704519</c:v>
                </c:pt>
                <c:pt idx="21">
                  <c:v>-42.285072810191011</c:v>
                </c:pt>
                <c:pt idx="22">
                  <c:v>-76.660352924080087</c:v>
                </c:pt>
                <c:pt idx="23">
                  <c:v>-108.09049772872601</c:v>
                </c:pt>
                <c:pt idx="24">
                  <c:v>-135.36746193720302</c:v>
                </c:pt>
                <c:pt idx="25">
                  <c:v>-157.44285889976697</c:v>
                </c:pt>
                <c:pt idx="26">
                  <c:v>-173.470225316843</c:v>
                </c:pt>
                <c:pt idx="27">
                  <c:v>-182.831879250127</c:v>
                </c:pt>
                <c:pt idx="28">
                  <c:v>-185.16812742919501</c:v>
                </c:pt>
                <c:pt idx="29">
                  <c:v>-180.38983148467102</c:v>
                </c:pt>
                <c:pt idx="30">
                  <c:v>-168.67933845535401</c:v>
                </c:pt>
                <c:pt idx="31">
                  <c:v>-150.48771948431201</c:v>
                </c:pt>
                <c:pt idx="32">
                  <c:v>-126.513897492065</c:v>
                </c:pt>
                <c:pt idx="33">
                  <c:v>-97.679133197186474</c:v>
                </c:pt>
                <c:pt idx="34">
                  <c:v>-65.091430806172482</c:v>
                </c:pt>
                <c:pt idx="35">
                  <c:v>-30.003147655442895</c:v>
                </c:pt>
                <c:pt idx="36">
                  <c:v>6.2371503714364485</c:v>
                </c:pt>
                <c:pt idx="37">
                  <c:v>42.236491993266689</c:v>
                </c:pt>
                <c:pt idx="38">
                  <c:v>76.612449669819796</c:v>
                </c:pt>
                <c:pt idx="39">
                  <c:v>108.042885711046</c:v>
                </c:pt>
                <c:pt idx="40">
                  <c:v>135.32227924751902</c:v>
                </c:pt>
                <c:pt idx="41">
                  <c:v>157.39548975228305</c:v>
                </c:pt>
                <c:pt idx="42">
                  <c:v>173.42163930758505</c:v>
                </c:pt>
                <c:pt idx="43">
                  <c:v>182.78208341639501</c:v>
                </c:pt>
                <c:pt idx="44">
                  <c:v>185.12044647361407</c:v>
                </c:pt>
                <c:pt idx="45">
                  <c:v>180.341457406892</c:v>
                </c:pt>
                <c:pt idx="46">
                  <c:v>168.631739392052</c:v>
                </c:pt>
                <c:pt idx="47">
                  <c:v>150.44066499566097</c:v>
                </c:pt>
                <c:pt idx="48">
                  <c:v>126.46725828829601</c:v>
                </c:pt>
                <c:pt idx="49">
                  <c:v>97.632910270328082</c:v>
                </c:pt>
                <c:pt idx="50">
                  <c:v>65.045864833686267</c:v>
                </c:pt>
                <c:pt idx="51">
                  <c:v>29.958514302358196</c:v>
                </c:pt>
                <c:pt idx="52">
                  <c:v>-6.2814287309353709</c:v>
                </c:pt>
                <c:pt idx="53">
                  <c:v>-42.281419171704691</c:v>
                </c:pt>
                <c:pt idx="54">
                  <c:v>-76.656789216282576</c:v>
                </c:pt>
                <c:pt idx="55">
                  <c:v>-108.08719359024803</c:v>
                </c:pt>
                <c:pt idx="56">
                  <c:v>-135.36526343681797</c:v>
                </c:pt>
                <c:pt idx="57">
                  <c:v>-157.44115591121499</c:v>
                </c:pt>
                <c:pt idx="58">
                  <c:v>-173.46784114435698</c:v>
                </c:pt>
                <c:pt idx="59">
                  <c:v>-182.82921209686398</c:v>
                </c:pt>
                <c:pt idx="60">
                  <c:v>-185.165406178447</c:v>
                </c:pt>
                <c:pt idx="61">
                  <c:v>-180.38675814293504</c:v>
                </c:pt>
                <c:pt idx="62">
                  <c:v>-168.67672562492893</c:v>
                </c:pt>
                <c:pt idx="63">
                  <c:v>-150.48525485653701</c:v>
                </c:pt>
                <c:pt idx="64">
                  <c:v>-126.51151903657302</c:v>
                </c:pt>
                <c:pt idx="65">
                  <c:v>-97.676066726875092</c:v>
                </c:pt>
                <c:pt idx="66">
                  <c:v>-65.088399090810199</c:v>
                </c:pt>
                <c:pt idx="67">
                  <c:v>-30.002476068635698</c:v>
                </c:pt>
                <c:pt idx="68">
                  <c:v>6.2370523403665494</c:v>
                </c:pt>
                <c:pt idx="69">
                  <c:v>42.237225685422999</c:v>
                </c:pt>
                <c:pt idx="70">
                  <c:v>76.61316851487399</c:v>
                </c:pt>
                <c:pt idx="71">
                  <c:v>108.043394582049</c:v>
                </c:pt>
                <c:pt idx="72">
                  <c:v>135.321243635808</c:v>
                </c:pt>
                <c:pt idx="73">
                  <c:v>157.39818919064601</c:v>
                </c:pt>
                <c:pt idx="74">
                  <c:v>173.42557191947901</c:v>
                </c:pt>
                <c:pt idx="75">
                  <c:v>182.78724632070802</c:v>
                </c:pt>
                <c:pt idx="76">
                  <c:v>185.12361232501499</c:v>
                </c:pt>
                <c:pt idx="77">
                  <c:v>180.344947601326</c:v>
                </c:pt>
                <c:pt idx="78">
                  <c:v>168.63480103065399</c:v>
                </c:pt>
                <c:pt idx="79">
                  <c:v>150.44325307635694</c:v>
                </c:pt>
                <c:pt idx="80">
                  <c:v>126.46997476374402</c:v>
                </c:pt>
                <c:pt idx="81">
                  <c:v>97.635997395440285</c:v>
                </c:pt>
                <c:pt idx="82">
                  <c:v>65.048215643203008</c:v>
                </c:pt>
                <c:pt idx="83">
                  <c:v>29.961087795673699</c:v>
                </c:pt>
                <c:pt idx="84">
                  <c:v>-6.2787721060934105</c:v>
                </c:pt>
                <c:pt idx="85">
                  <c:v>-42.278178581775705</c:v>
                </c:pt>
                <c:pt idx="86">
                  <c:v>-76.653663925026805</c:v>
                </c:pt>
                <c:pt idx="87">
                  <c:v>-108.08428077105198</c:v>
                </c:pt>
                <c:pt idx="88">
                  <c:v>-135.36214776202004</c:v>
                </c:pt>
                <c:pt idx="89">
                  <c:v>-157.43873281059103</c:v>
                </c:pt>
                <c:pt idx="90">
                  <c:v>-173.465393579021</c:v>
                </c:pt>
                <c:pt idx="91">
                  <c:v>-182.82600400354798</c:v>
                </c:pt>
                <c:pt idx="92">
                  <c:v>-185.16214135744204</c:v>
                </c:pt>
                <c:pt idx="93">
                  <c:v>-180.38153123782001</c:v>
                </c:pt>
                <c:pt idx="94">
                  <c:v>-168.67009192806998</c:v>
                </c:pt>
                <c:pt idx="95">
                  <c:v>-150.47751872489795</c:v>
                </c:pt>
                <c:pt idx="96">
                  <c:v>-126.50385369207001</c:v>
                </c:pt>
                <c:pt idx="97">
                  <c:v>-97.669346688755383</c:v>
                </c:pt>
                <c:pt idx="98">
                  <c:v>-65.081889430565198</c:v>
                </c:pt>
                <c:pt idx="99">
                  <c:v>-29.993772377053098</c:v>
                </c:pt>
                <c:pt idx="100">
                  <c:v>6.2465968516567889</c:v>
                </c:pt>
                <c:pt idx="101">
                  <c:v>42.246379612603903</c:v>
                </c:pt>
                <c:pt idx="102">
                  <c:v>76.621879378901369</c:v>
                </c:pt>
                <c:pt idx="103">
                  <c:v>108.05224277314601</c:v>
                </c:pt>
                <c:pt idx="104">
                  <c:v>135.32942447371903</c:v>
                </c:pt>
                <c:pt idx="105">
                  <c:v>157.405037926456</c:v>
                </c:pt>
                <c:pt idx="106">
                  <c:v>173.43261964520102</c:v>
                </c:pt>
                <c:pt idx="107">
                  <c:v>182.79403465528401</c:v>
                </c:pt>
                <c:pt idx="108">
                  <c:v>185.13052513855297</c:v>
                </c:pt>
                <c:pt idx="109">
                  <c:v>180.35244270488701</c:v>
                </c:pt>
                <c:pt idx="110">
                  <c:v>168.64216301014397</c:v>
                </c:pt>
                <c:pt idx="111">
                  <c:v>150.45075618336901</c:v>
                </c:pt>
                <c:pt idx="112">
                  <c:v>126.477145300673</c:v>
                </c:pt>
                <c:pt idx="113">
                  <c:v>97.642591089791893</c:v>
                </c:pt>
                <c:pt idx="114">
                  <c:v>65.055097747278381</c:v>
                </c:pt>
                <c:pt idx="115">
                  <c:v>29.967022590316397</c:v>
                </c:pt>
                <c:pt idx="116">
                  <c:v>-6.2730684920035724</c:v>
                </c:pt>
                <c:pt idx="117">
                  <c:v>-42.2722042132539</c:v>
                </c:pt>
                <c:pt idx="118">
                  <c:v>-76.647956937207695</c:v>
                </c:pt>
                <c:pt idx="119">
                  <c:v>-108.07818855849797</c:v>
                </c:pt>
                <c:pt idx="120">
                  <c:v>-135.35737926930901</c:v>
                </c:pt>
                <c:pt idx="121">
                  <c:v>-157.43038800104799</c:v>
                </c:pt>
                <c:pt idx="122">
                  <c:v>-173.45633680195405</c:v>
                </c:pt>
                <c:pt idx="123">
                  <c:v>-182.81658116951195</c:v>
                </c:pt>
                <c:pt idx="124">
                  <c:v>-185.15474549346197</c:v>
                </c:pt>
                <c:pt idx="125">
                  <c:v>-180.375557812447</c:v>
                </c:pt>
                <c:pt idx="126">
                  <c:v>-168.665642475531</c:v>
                </c:pt>
                <c:pt idx="127">
                  <c:v>-150.47437225322</c:v>
                </c:pt>
                <c:pt idx="128">
                  <c:v>-126.50077074251298</c:v>
                </c:pt>
                <c:pt idx="129">
                  <c:v>-97.666229058030297</c:v>
                </c:pt>
                <c:pt idx="130">
                  <c:v>-65.078990839282966</c:v>
                </c:pt>
                <c:pt idx="131">
                  <c:v>-29.991448500145292</c:v>
                </c:pt>
                <c:pt idx="132">
                  <c:v>6.24868537246883</c:v>
                </c:pt>
                <c:pt idx="133">
                  <c:v>42.248865688881104</c:v>
                </c:pt>
                <c:pt idx="134">
                  <c:v>76.626524510767183</c:v>
                </c:pt>
                <c:pt idx="135">
                  <c:v>108.05724232652999</c:v>
                </c:pt>
                <c:pt idx="136">
                  <c:v>135.33548728938501</c:v>
                </c:pt>
                <c:pt idx="137">
                  <c:v>157.41155397019196</c:v>
                </c:pt>
                <c:pt idx="138">
                  <c:v>173.43841225045404</c:v>
                </c:pt>
                <c:pt idx="139">
                  <c:v>182.79995537331496</c:v>
                </c:pt>
                <c:pt idx="140">
                  <c:v>185.13631979882896</c:v>
                </c:pt>
                <c:pt idx="141">
                  <c:v>180.35784140582803</c:v>
                </c:pt>
                <c:pt idx="142">
                  <c:v>168.64797784778403</c:v>
                </c:pt>
                <c:pt idx="143">
                  <c:v>150.45667559138298</c:v>
                </c:pt>
                <c:pt idx="144">
                  <c:v>126.48310755831702</c:v>
                </c:pt>
                <c:pt idx="145">
                  <c:v>97.647822413462691</c:v>
                </c:pt>
                <c:pt idx="146">
                  <c:v>65.060320832866367</c:v>
                </c:pt>
                <c:pt idx="147">
                  <c:v>29.974563145947098</c:v>
                </c:pt>
                <c:pt idx="148">
                  <c:v>-6.2648007622292692</c:v>
                </c:pt>
                <c:pt idx="149">
                  <c:v>-42.26481042717991</c:v>
                </c:pt>
                <c:pt idx="150">
                  <c:v>-76.640590408121099</c:v>
                </c:pt>
                <c:pt idx="151">
                  <c:v>-108.07065444933703</c:v>
                </c:pt>
                <c:pt idx="152">
                  <c:v>-135.34834229705501</c:v>
                </c:pt>
                <c:pt idx="153">
                  <c:v>-157.42512746127903</c:v>
                </c:pt>
                <c:pt idx="154">
                  <c:v>-173.45235061077801</c:v>
                </c:pt>
                <c:pt idx="155">
                  <c:v>-182.81386623988297</c:v>
                </c:pt>
                <c:pt idx="156">
                  <c:v>-185.15007427519598</c:v>
                </c:pt>
                <c:pt idx="157">
                  <c:v>-180.3712523815</c:v>
                </c:pt>
                <c:pt idx="158">
                  <c:v>-168.66094943585699</c:v>
                </c:pt>
                <c:pt idx="159">
                  <c:v>-150.46924589905498</c:v>
                </c:pt>
                <c:pt idx="160">
                  <c:v>-126.49581279097002</c:v>
                </c:pt>
                <c:pt idx="161">
                  <c:v>453.49986184584401</c:v>
                </c:pt>
                <c:pt idx="162">
                  <c:v>1610.3999928859198</c:v>
                </c:pt>
                <c:pt idx="163">
                  <c:v>3037.08237339064</c:v>
                </c:pt>
                <c:pt idx="164">
                  <c:v>4531.9113465198407</c:v>
                </c:pt>
                <c:pt idx="165">
                  <c:v>5956.2015235016815</c:v>
                </c:pt>
                <c:pt idx="166">
                  <c:v>7210.4098291356604</c:v>
                </c:pt>
                <c:pt idx="167">
                  <c:v>8221.4707252811077</c:v>
                </c:pt>
                <c:pt idx="168">
                  <c:v>8936.8272591620807</c:v>
                </c:pt>
                <c:pt idx="169">
                  <c:v>9321.4437260067625</c:v>
                </c:pt>
                <c:pt idx="170">
                  <c:v>9356.3311380574487</c:v>
                </c:pt>
                <c:pt idx="171">
                  <c:v>9037.8331234774359</c:v>
                </c:pt>
                <c:pt idx="172">
                  <c:v>8376.8857570067994</c:v>
                </c:pt>
                <c:pt idx="173">
                  <c:v>7398.1920055498013</c:v>
                </c:pt>
                <c:pt idx="174">
                  <c:v>6139.1654721641107</c:v>
                </c:pt>
                <c:pt idx="175">
                  <c:v>4647.6030294132115</c:v>
                </c:pt>
                <c:pt idx="176">
                  <c:v>2980.8310321177105</c:v>
                </c:pt>
                <c:pt idx="177">
                  <c:v>1202.8446412990797</c:v>
                </c:pt>
                <c:pt idx="178">
                  <c:v>-617.97769055448396</c:v>
                </c:pt>
                <c:pt idx="179">
                  <c:v>-2411.7799896214697</c:v>
                </c:pt>
                <c:pt idx="180">
                  <c:v>-4109.6149137290504</c:v>
                </c:pt>
                <c:pt idx="181">
                  <c:v>-5646.2338264273003</c:v>
                </c:pt>
                <c:pt idx="182">
                  <c:v>-6962.6184281098213</c:v>
                </c:pt>
                <c:pt idx="183">
                  <c:v>-8008.17180031924</c:v>
                </c:pt>
                <c:pt idx="184">
                  <c:v>-8742.7177841578505</c:v>
                </c:pt>
                <c:pt idx="185">
                  <c:v>-9138.0436332869176</c:v>
                </c:pt>
                <c:pt idx="186">
                  <c:v>-9178.9723888524823</c:v>
                </c:pt>
                <c:pt idx="187">
                  <c:v>-8863.9164156181087</c:v>
                </c:pt>
                <c:pt idx="188">
                  <c:v>-8204.9790145753577</c:v>
                </c:pt>
                <c:pt idx="189">
                  <c:v>-7227.4767436996299</c:v>
                </c:pt>
                <c:pt idx="190">
                  <c:v>-5969.0574704823803</c:v>
                </c:pt>
                <c:pt idx="191">
                  <c:v>-4477.978172132809</c:v>
                </c:pt>
                <c:pt idx="192">
                  <c:v>-2811.6059109922103</c:v>
                </c:pt>
                <c:pt idx="193">
                  <c:v>-1033.9577629813002</c:v>
                </c:pt>
                <c:pt idx="194">
                  <c:v>786.63230417725094</c:v>
                </c:pt>
                <c:pt idx="195">
                  <c:v>2580.1820673127295</c:v>
                </c:pt>
                <c:pt idx="196">
                  <c:v>4277.7544676675307</c:v>
                </c:pt>
                <c:pt idx="197">
                  <c:v>5814.1065386244309</c:v>
                </c:pt>
                <c:pt idx="198">
                  <c:v>7130.3008088647603</c:v>
                </c:pt>
                <c:pt idx="199">
                  <c:v>8175.6752562959409</c:v>
                </c:pt>
                <c:pt idx="200">
                  <c:v>8909.9237813215623</c:v>
                </c:pt>
                <c:pt idx="201">
                  <c:v>9305.0317768412115</c:v>
                </c:pt>
                <c:pt idx="202">
                  <c:v>9345.7731382985203</c:v>
                </c:pt>
                <c:pt idx="203">
                  <c:v>9030.5421470153815</c:v>
                </c:pt>
                <c:pt idx="204">
                  <c:v>8371.39230131351</c:v>
                </c:pt>
                <c:pt idx="205">
                  <c:v>7393.7242031634214</c:v>
                </c:pt>
                <c:pt idx="206">
                  <c:v>6135.0679060137609</c:v>
                </c:pt>
                <c:pt idx="207">
                  <c:v>4643.80501899306</c:v>
                </c:pt>
                <c:pt idx="208">
                  <c:v>2977.2473121870003</c:v>
                </c:pt>
                <c:pt idx="209">
                  <c:v>1199.4159467821903</c:v>
                </c:pt>
                <c:pt idx="210">
                  <c:v>-621.34698171282298</c:v>
                </c:pt>
                <c:pt idx="211">
                  <c:v>-2415.06676497943</c:v>
                </c:pt>
                <c:pt idx="212">
                  <c:v>-4112.8485879979298</c:v>
                </c:pt>
                <c:pt idx="213">
                  <c:v>-5649.4956555489698</c:v>
                </c:pt>
                <c:pt idx="214">
                  <c:v>-6965.8864107832906</c:v>
                </c:pt>
                <c:pt idx="215">
                  <c:v>-8011.4517877379894</c:v>
                </c:pt>
                <c:pt idx="216">
                  <c:v>-8746.01149940699</c:v>
                </c:pt>
                <c:pt idx="217">
                  <c:v>-9141.3288465981896</c:v>
                </c:pt>
                <c:pt idx="218">
                  <c:v>-9182.2349056612293</c:v>
                </c:pt>
                <c:pt idx="219">
                  <c:v>-8867.1557203669181</c:v>
                </c:pt>
                <c:pt idx="220">
                  <c:v>-8208.2033610971102</c:v>
                </c:pt>
                <c:pt idx="221">
                  <c:v>-7230.7091247035814</c:v>
                </c:pt>
                <c:pt idx="222">
                  <c:v>-5972.2522943047006</c:v>
                </c:pt>
                <c:pt idx="223">
                  <c:v>-4481.2128028348397</c:v>
                </c:pt>
                <c:pt idx="224">
                  <c:v>-2814.8706121393407</c:v>
                </c:pt>
                <c:pt idx="225">
                  <c:v>-1037.2125078257602</c:v>
                </c:pt>
                <c:pt idx="226">
                  <c:v>783.31515542365196</c:v>
                </c:pt>
                <c:pt idx="227">
                  <c:v>2576.9628307933499</c:v>
                </c:pt>
                <c:pt idx="228">
                  <c:v>4274.4440998669097</c:v>
                </c:pt>
                <c:pt idx="229">
                  <c:v>5810.8745014343103</c:v>
                </c:pt>
                <c:pt idx="230">
                  <c:v>7127.08799634759</c:v>
                </c:pt>
                <c:pt idx="231">
                  <c:v>8172.4230318573509</c:v>
                </c:pt>
                <c:pt idx="232">
                  <c:v>8906.78073520203</c:v>
                </c:pt>
                <c:pt idx="233">
                  <c:v>9301.9139384001483</c:v>
                </c:pt>
                <c:pt idx="234">
                  <c:v>9342.6312620244225</c:v>
                </c:pt>
                <c:pt idx="235">
                  <c:v>9027.3678166824066</c:v>
                </c:pt>
                <c:pt idx="236">
                  <c:v>8368.2365543882806</c:v>
                </c:pt>
                <c:pt idx="237">
                  <c:v>7390.573893877</c:v>
                </c:pt>
                <c:pt idx="238">
                  <c:v>6131.9573840189296</c:v>
                </c:pt>
                <c:pt idx="239">
                  <c:v>4640.6858303155614</c:v>
                </c:pt>
                <c:pt idx="240">
                  <c:v>2974.1072778767002</c:v>
                </c:pt>
                <c:pt idx="241">
                  <c:v>1196.4056050318702</c:v>
                </c:pt>
                <c:pt idx="242">
                  <c:v>-624.47553916921595</c:v>
                </c:pt>
                <c:pt idx="243">
                  <c:v>-2418.1518270749002</c:v>
                </c:pt>
                <c:pt idx="244">
                  <c:v>-4115.9882579095693</c:v>
                </c:pt>
                <c:pt idx="245">
                  <c:v>-5652.6368402812604</c:v>
                </c:pt>
                <c:pt idx="246">
                  <c:v>-6969.0337963462989</c:v>
                </c:pt>
                <c:pt idx="247">
                  <c:v>-8014.5950724223403</c:v>
                </c:pt>
                <c:pt idx="248">
                  <c:v>-8749.1400351118227</c:v>
                </c:pt>
                <c:pt idx="249">
                  <c:v>-9144.449554690158</c:v>
                </c:pt>
                <c:pt idx="250">
                  <c:v>-9185.3482838013806</c:v>
                </c:pt>
                <c:pt idx="251">
                  <c:v>-8870.261641697829</c:v>
                </c:pt>
                <c:pt idx="252">
                  <c:v>-8211.2946773915519</c:v>
                </c:pt>
                <c:pt idx="253">
                  <c:v>-7233.9352780412701</c:v>
                </c:pt>
                <c:pt idx="254">
                  <c:v>-5975.5834642285899</c:v>
                </c:pt>
                <c:pt idx="255">
                  <c:v>-4484.4825048102803</c:v>
                </c:pt>
                <c:pt idx="256">
                  <c:v>-2818.05454716449</c:v>
                </c:pt>
                <c:pt idx="257">
                  <c:v>-1040.3473336253398</c:v>
                </c:pt>
                <c:pt idx="258">
                  <c:v>780.23137302647706</c:v>
                </c:pt>
                <c:pt idx="259">
                  <c:v>2573.810116085911</c:v>
                </c:pt>
                <c:pt idx="260">
                  <c:v>4271.4325969522106</c:v>
                </c:pt>
                <c:pt idx="261">
                  <c:v>5807.8452524578115</c:v>
                </c:pt>
                <c:pt idx="262">
                  <c:v>7124.0278051933401</c:v>
                </c:pt>
                <c:pt idx="263">
                  <c:v>8169.3810905508417</c:v>
                </c:pt>
                <c:pt idx="264">
                  <c:v>8903.7282085338011</c:v>
                </c:pt>
                <c:pt idx="265">
                  <c:v>9298.8559989508358</c:v>
                </c:pt>
                <c:pt idx="266">
                  <c:v>9339.5872695919406</c:v>
                </c:pt>
                <c:pt idx="267">
                  <c:v>9024.33437777769</c:v>
                </c:pt>
                <c:pt idx="268">
                  <c:v>8365.2015076236294</c:v>
                </c:pt>
                <c:pt idx="269">
                  <c:v>7387.5033879713492</c:v>
                </c:pt>
                <c:pt idx="270">
                  <c:v>6128.8873610063401</c:v>
                </c:pt>
                <c:pt idx="271">
                  <c:v>4637.6119583645204</c:v>
                </c:pt>
                <c:pt idx="272">
                  <c:v>2971.0452663318401</c:v>
                </c:pt>
                <c:pt idx="273">
                  <c:v>1193.2013725587899</c:v>
                </c:pt>
                <c:pt idx="274">
                  <c:v>-627.58384835595712</c:v>
                </c:pt>
                <c:pt idx="275">
                  <c:v>-2421.3282531007799</c:v>
                </c:pt>
                <c:pt idx="276">
                  <c:v>-4119.0949360073209</c:v>
                </c:pt>
                <c:pt idx="277">
                  <c:v>-5655.6409628318206</c:v>
                </c:pt>
                <c:pt idx="278">
                  <c:v>-6972.0289508316</c:v>
                </c:pt>
                <c:pt idx="279">
                  <c:v>-8017.59678753149</c:v>
                </c:pt>
                <c:pt idx="280">
                  <c:v>-8752.0383917290092</c:v>
                </c:pt>
                <c:pt idx="281">
                  <c:v>-9147.3391664127703</c:v>
                </c:pt>
                <c:pt idx="282">
                  <c:v>-9188.2730128826715</c:v>
                </c:pt>
                <c:pt idx="283">
                  <c:v>-8873.234271966021</c:v>
                </c:pt>
                <c:pt idx="284">
                  <c:v>-8214.2775248531379</c:v>
                </c:pt>
                <c:pt idx="285">
                  <c:v>-7236.8006056984304</c:v>
                </c:pt>
                <c:pt idx="286">
                  <c:v>-5978.3354130664902</c:v>
                </c:pt>
                <c:pt idx="287">
                  <c:v>-4487.2634638238906</c:v>
                </c:pt>
                <c:pt idx="288">
                  <c:v>-2820.8963147752206</c:v>
                </c:pt>
                <c:pt idx="289">
                  <c:v>-1043.2553138993899</c:v>
                </c:pt>
                <c:pt idx="290">
                  <c:v>777.3174837799379</c:v>
                </c:pt>
                <c:pt idx="291">
                  <c:v>2570.84739196275</c:v>
                </c:pt>
                <c:pt idx="292">
                  <c:v>4268.4395140219603</c:v>
                </c:pt>
                <c:pt idx="293">
                  <c:v>5804.8972348013513</c:v>
                </c:pt>
                <c:pt idx="294">
                  <c:v>7121.0989826694904</c:v>
                </c:pt>
                <c:pt idx="295">
                  <c:v>8166.4756098498901</c:v>
                </c:pt>
                <c:pt idx="296">
                  <c:v>8900.8468396724184</c:v>
                </c:pt>
                <c:pt idx="297">
                  <c:v>9295.975978531018</c:v>
                </c:pt>
                <c:pt idx="298">
                  <c:v>9336.6941056373289</c:v>
                </c:pt>
                <c:pt idx="299">
                  <c:v>9021.4272796159094</c:v>
                </c:pt>
                <c:pt idx="300">
                  <c:v>8362.2875775028624</c:v>
                </c:pt>
                <c:pt idx="301">
                  <c:v>7384.6062905987419</c:v>
                </c:pt>
                <c:pt idx="302">
                  <c:v>6125.9627006791206</c:v>
                </c:pt>
                <c:pt idx="303">
                  <c:v>4634.7367415917706</c:v>
                </c:pt>
                <c:pt idx="304">
                  <c:v>2968.2078662906797</c:v>
                </c:pt>
                <c:pt idx="305">
                  <c:v>1190.36205904863</c:v>
                </c:pt>
                <c:pt idx="306">
                  <c:v>-630.35045390757602</c:v>
                </c:pt>
                <c:pt idx="307">
                  <c:v>-2424.18308726236</c:v>
                </c:pt>
                <c:pt idx="308">
                  <c:v>-4121.8492503753105</c:v>
                </c:pt>
                <c:pt idx="309">
                  <c:v>-5658.4643878795096</c:v>
                </c:pt>
                <c:pt idx="310">
                  <c:v>-6974.8624080927011</c:v>
                </c:pt>
                <c:pt idx="311">
                  <c:v>-8020.3817296900306</c:v>
                </c:pt>
                <c:pt idx="312">
                  <c:v>-8754.9234643932996</c:v>
                </c:pt>
                <c:pt idx="313">
                  <c:v>-9150.2404358011117</c:v>
                </c:pt>
                <c:pt idx="314">
                  <c:v>-9191.1412600296117</c:v>
                </c:pt>
                <c:pt idx="315">
                  <c:v>-8876.0610454167199</c:v>
                </c:pt>
                <c:pt idx="316">
                  <c:v>-8217.1127429099815</c:v>
                </c:pt>
                <c:pt idx="317">
                  <c:v>-7239.6327708447097</c:v>
                </c:pt>
                <c:pt idx="318">
                  <c:v>-5981.1986780587813</c:v>
                </c:pt>
                <c:pt idx="319">
                  <c:v>-4490.1092702228207</c:v>
                </c:pt>
                <c:pt idx="320">
                  <c:v>-2823.7125927274501</c:v>
                </c:pt>
              </c:numCache>
            </c:numRef>
          </c:val>
        </c:ser>
        <c:ser>
          <c:idx val="1"/>
          <c:order val="1"/>
          <c:tx>
            <c:v>phase b</c:v>
          </c:tx>
          <c:marker>
            <c:symbol val="none"/>
          </c:marker>
          <c:val>
            <c:numRef>
              <c:f>Sheet1!$H$5:$H$325</c:f>
              <c:numCache>
                <c:formatCode>General</c:formatCode>
                <c:ptCount val="321"/>
                <c:pt idx="0">
                  <c:v>-53.951179730916195</c:v>
                </c:pt>
                <c:pt idx="1">
                  <c:v>-87.490779170840781</c:v>
                </c:pt>
                <c:pt idx="2">
                  <c:v>-117.666014335139</c:v>
                </c:pt>
                <c:pt idx="3">
                  <c:v>-143.31990294039699</c:v>
                </c:pt>
                <c:pt idx="4">
                  <c:v>-163.46493817290903</c:v>
                </c:pt>
                <c:pt idx="5">
                  <c:v>-177.32762426313997</c:v>
                </c:pt>
                <c:pt idx="6">
                  <c:v>-184.37507622965498</c:v>
                </c:pt>
                <c:pt idx="7">
                  <c:v>-184.33692880264906</c:v>
                </c:pt>
                <c:pt idx="8">
                  <c:v>-177.21434375985694</c:v>
                </c:pt>
                <c:pt idx="9">
                  <c:v>-163.28121326255999</c:v>
                </c:pt>
                <c:pt idx="10">
                  <c:v>-143.073140022682</c:v>
                </c:pt>
                <c:pt idx="11">
                  <c:v>-117.36686111723697</c:v>
                </c:pt>
                <c:pt idx="12">
                  <c:v>-87.149389798956392</c:v>
                </c:pt>
                <c:pt idx="13">
                  <c:v>-53.585322445580211</c:v>
                </c:pt>
                <c:pt idx="14">
                  <c:v>-17.962285522727992</c:v>
                </c:pt>
                <c:pt idx="15">
                  <c:v>18.352782139304896</c:v>
                </c:pt>
                <c:pt idx="16">
                  <c:v>53.96341889718591</c:v>
                </c:pt>
                <c:pt idx="17">
                  <c:v>87.498560602371597</c:v>
                </c:pt>
                <c:pt idx="18">
                  <c:v>117.67180938052201</c:v>
                </c:pt>
                <c:pt idx="19">
                  <c:v>143.323310219831</c:v>
                </c:pt>
                <c:pt idx="20">
                  <c:v>163.46703109727102</c:v>
                </c:pt>
                <c:pt idx="21">
                  <c:v>177.32860757755103</c:v>
                </c:pt>
                <c:pt idx="22">
                  <c:v>184.37513837933201</c:v>
                </c:pt>
                <c:pt idx="23">
                  <c:v>184.33619382218001</c:v>
                </c:pt>
                <c:pt idx="24">
                  <c:v>177.21312186714397</c:v>
                </c:pt>
                <c:pt idx="25">
                  <c:v>163.27990933551197</c:v>
                </c:pt>
                <c:pt idx="26">
                  <c:v>143.071355973431</c:v>
                </c:pt>
                <c:pt idx="27">
                  <c:v>117.36533278395999</c:v>
                </c:pt>
                <c:pt idx="28">
                  <c:v>87.148346804282767</c:v>
                </c:pt>
                <c:pt idx="29">
                  <c:v>53.582226500389098</c:v>
                </c:pt>
                <c:pt idx="30">
                  <c:v>17.957384918385298</c:v>
                </c:pt>
                <c:pt idx="31">
                  <c:v>-18.357791149658706</c:v>
                </c:pt>
                <c:pt idx="32">
                  <c:v>-53.967772166437804</c:v>
                </c:pt>
                <c:pt idx="33">
                  <c:v>-87.503811055505892</c:v>
                </c:pt>
                <c:pt idx="34">
                  <c:v>-117.677533467719</c:v>
                </c:pt>
                <c:pt idx="35">
                  <c:v>-143.329130239438</c:v>
                </c:pt>
                <c:pt idx="36">
                  <c:v>-163.47257192284297</c:v>
                </c:pt>
                <c:pt idx="37">
                  <c:v>-177.33351264665399</c:v>
                </c:pt>
                <c:pt idx="38">
                  <c:v>-184.37971514531299</c:v>
                </c:pt>
                <c:pt idx="39">
                  <c:v>-184.34135198649102</c:v>
                </c:pt>
                <c:pt idx="40">
                  <c:v>-177.218600850115</c:v>
                </c:pt>
                <c:pt idx="41">
                  <c:v>-163.28477427584494</c:v>
                </c:pt>
                <c:pt idx="42">
                  <c:v>-143.07564258308901</c:v>
                </c:pt>
                <c:pt idx="43">
                  <c:v>-117.36934689409898</c:v>
                </c:pt>
                <c:pt idx="44">
                  <c:v>-87.152817846697374</c:v>
                </c:pt>
                <c:pt idx="45">
                  <c:v>-53.586373869249591</c:v>
                </c:pt>
                <c:pt idx="46">
                  <c:v>-17.961144283877893</c:v>
                </c:pt>
                <c:pt idx="47">
                  <c:v>18.354372138972501</c:v>
                </c:pt>
                <c:pt idx="48">
                  <c:v>53.96440019135639</c:v>
                </c:pt>
                <c:pt idx="49">
                  <c:v>87.500304529944501</c:v>
                </c:pt>
                <c:pt idx="50">
                  <c:v>117.67345896753297</c:v>
                </c:pt>
                <c:pt idx="51">
                  <c:v>143.32406144115998</c:v>
                </c:pt>
                <c:pt idx="52">
                  <c:v>163.46716246683198</c:v>
                </c:pt>
                <c:pt idx="53">
                  <c:v>177.32898069826001</c:v>
                </c:pt>
                <c:pt idx="54">
                  <c:v>184.37560128672098</c:v>
                </c:pt>
                <c:pt idx="55">
                  <c:v>184.336759584004</c:v>
                </c:pt>
                <c:pt idx="56">
                  <c:v>177.21408966384394</c:v>
                </c:pt>
                <c:pt idx="57">
                  <c:v>163.28059788566202</c:v>
                </c:pt>
                <c:pt idx="58">
                  <c:v>143.07243169994797</c:v>
                </c:pt>
                <c:pt idx="59">
                  <c:v>117.366038719242</c:v>
                </c:pt>
                <c:pt idx="60">
                  <c:v>87.149261947696502</c:v>
                </c:pt>
                <c:pt idx="61">
                  <c:v>53.583236880915699</c:v>
                </c:pt>
                <c:pt idx="62">
                  <c:v>17.957961539256509</c:v>
                </c:pt>
                <c:pt idx="63">
                  <c:v>-18.357311297842802</c:v>
                </c:pt>
                <c:pt idx="64">
                  <c:v>-53.966679449997095</c:v>
                </c:pt>
                <c:pt idx="65">
                  <c:v>-87.503377264895988</c:v>
                </c:pt>
                <c:pt idx="66">
                  <c:v>-117.67735020334</c:v>
                </c:pt>
                <c:pt idx="67">
                  <c:v>-143.32515773915696</c:v>
                </c:pt>
                <c:pt idx="68">
                  <c:v>-163.46661842997</c:v>
                </c:pt>
                <c:pt idx="69">
                  <c:v>-177.32860596741202</c:v>
                </c:pt>
                <c:pt idx="70">
                  <c:v>-184.37545704945001</c:v>
                </c:pt>
                <c:pt idx="71">
                  <c:v>-184.33619418866201</c:v>
                </c:pt>
                <c:pt idx="72">
                  <c:v>-177.21334052626298</c:v>
                </c:pt>
                <c:pt idx="73">
                  <c:v>-163.28030824928501</c:v>
                </c:pt>
                <c:pt idx="74">
                  <c:v>-143.07237870312798</c:v>
                </c:pt>
                <c:pt idx="75">
                  <c:v>-117.366121283621</c:v>
                </c:pt>
                <c:pt idx="76">
                  <c:v>-87.149568934680985</c:v>
                </c:pt>
                <c:pt idx="77">
                  <c:v>-53.584017650871701</c:v>
                </c:pt>
                <c:pt idx="78">
                  <c:v>-17.959538790325098</c:v>
                </c:pt>
                <c:pt idx="79">
                  <c:v>18.356443520584996</c:v>
                </c:pt>
                <c:pt idx="80">
                  <c:v>53.966477742371708</c:v>
                </c:pt>
                <c:pt idx="81">
                  <c:v>87.500110550195103</c:v>
                </c:pt>
                <c:pt idx="82">
                  <c:v>117.67422971992498</c:v>
                </c:pt>
                <c:pt idx="83">
                  <c:v>143.32398533675499</c:v>
                </c:pt>
                <c:pt idx="84">
                  <c:v>163.46711532064</c:v>
                </c:pt>
                <c:pt idx="85">
                  <c:v>177.32838901882803</c:v>
                </c:pt>
                <c:pt idx="86">
                  <c:v>184.37495965442</c:v>
                </c:pt>
                <c:pt idx="87">
                  <c:v>184.33614213745602</c:v>
                </c:pt>
                <c:pt idx="88">
                  <c:v>177.21337552827595</c:v>
                </c:pt>
                <c:pt idx="89">
                  <c:v>163.28024157330699</c:v>
                </c:pt>
                <c:pt idx="90">
                  <c:v>143.07217225549502</c:v>
                </c:pt>
                <c:pt idx="91">
                  <c:v>117.36589714902799</c:v>
                </c:pt>
                <c:pt idx="92">
                  <c:v>87.148430242155484</c:v>
                </c:pt>
                <c:pt idx="93">
                  <c:v>53.584366249740391</c:v>
                </c:pt>
                <c:pt idx="94">
                  <c:v>17.961333052170591</c:v>
                </c:pt>
                <c:pt idx="95">
                  <c:v>-18.353730886318395</c:v>
                </c:pt>
                <c:pt idx="96">
                  <c:v>-53.964363711983296</c:v>
                </c:pt>
                <c:pt idx="97">
                  <c:v>-87.4995017370629</c:v>
                </c:pt>
                <c:pt idx="98">
                  <c:v>-117.67274684394995</c:v>
                </c:pt>
                <c:pt idx="99">
                  <c:v>-143.32424402998501</c:v>
                </c:pt>
                <c:pt idx="100">
                  <c:v>-163.46796121659798</c:v>
                </c:pt>
                <c:pt idx="101">
                  <c:v>-177.329534028463</c:v>
                </c:pt>
                <c:pt idx="102">
                  <c:v>-184.37606118249701</c:v>
                </c:pt>
                <c:pt idx="103">
                  <c:v>-184.33711304861103</c:v>
                </c:pt>
                <c:pt idx="104">
                  <c:v>-177.21403752860797</c:v>
                </c:pt>
                <c:pt idx="105">
                  <c:v>-163.28082118363602</c:v>
                </c:pt>
                <c:pt idx="106">
                  <c:v>-143.07226450098</c:v>
                </c:pt>
                <c:pt idx="107">
                  <c:v>-117.366203102358</c:v>
                </c:pt>
                <c:pt idx="108">
                  <c:v>-87.149274615510393</c:v>
                </c:pt>
                <c:pt idx="109">
                  <c:v>-53.583151081350096</c:v>
                </c:pt>
                <c:pt idx="110">
                  <c:v>-17.958305916898503</c:v>
                </c:pt>
                <c:pt idx="111">
                  <c:v>18.356873515346603</c:v>
                </c:pt>
                <c:pt idx="112">
                  <c:v>53.966857752581198</c:v>
                </c:pt>
                <c:pt idx="113">
                  <c:v>87.502900205898698</c:v>
                </c:pt>
                <c:pt idx="114">
                  <c:v>117.67662615333099</c:v>
                </c:pt>
                <c:pt idx="115">
                  <c:v>143.32822644330906</c:v>
                </c:pt>
                <c:pt idx="116">
                  <c:v>163.47167162794298</c:v>
                </c:pt>
                <c:pt idx="117">
                  <c:v>177.33261583604002</c:v>
                </c:pt>
                <c:pt idx="118">
                  <c:v>184.37882173802799</c:v>
                </c:pt>
                <c:pt idx="119">
                  <c:v>184.34046155753003</c:v>
                </c:pt>
                <c:pt idx="120">
                  <c:v>177.21771382282196</c:v>
                </c:pt>
                <c:pt idx="121">
                  <c:v>163.28389067924297</c:v>
                </c:pt>
                <c:pt idx="122">
                  <c:v>143.07476239089095</c:v>
                </c:pt>
                <c:pt idx="123">
                  <c:v>117.368470089309</c:v>
                </c:pt>
                <c:pt idx="124">
                  <c:v>87.151944413035579</c:v>
                </c:pt>
                <c:pt idx="125">
                  <c:v>53.585504250314898</c:v>
                </c:pt>
                <c:pt idx="126">
                  <c:v>17.960278652944499</c:v>
                </c:pt>
                <c:pt idx="127">
                  <c:v>-18.355234016877802</c:v>
                </c:pt>
                <c:pt idx="128">
                  <c:v>-53.965258333255107</c:v>
                </c:pt>
                <c:pt idx="129">
                  <c:v>-87.50115934042168</c:v>
                </c:pt>
                <c:pt idx="130">
                  <c:v>-117.67431051514599</c:v>
                </c:pt>
                <c:pt idx="131">
                  <c:v>-143.324909741076</c:v>
                </c:pt>
                <c:pt idx="132">
                  <c:v>-163.468007534745</c:v>
                </c:pt>
                <c:pt idx="133">
                  <c:v>-177.32982254977401</c:v>
                </c:pt>
                <c:pt idx="134">
                  <c:v>-184.37867284498299</c:v>
                </c:pt>
                <c:pt idx="135">
                  <c:v>-184.339645075725</c:v>
                </c:pt>
                <c:pt idx="136">
                  <c:v>-177.21696160053796</c:v>
                </c:pt>
                <c:pt idx="137">
                  <c:v>-163.28345554578797</c:v>
                </c:pt>
                <c:pt idx="138">
                  <c:v>-143.075275080209</c:v>
                </c:pt>
                <c:pt idx="139">
                  <c:v>-117.36886786604001</c:v>
                </c:pt>
                <c:pt idx="140">
                  <c:v>-87.152077147912465</c:v>
                </c:pt>
                <c:pt idx="141">
                  <c:v>-53.586038382305404</c:v>
                </c:pt>
                <c:pt idx="142">
                  <c:v>-17.960749651107189</c:v>
                </c:pt>
                <c:pt idx="143">
                  <c:v>18.354536734688999</c:v>
                </c:pt>
                <c:pt idx="144">
                  <c:v>53.963918213606</c:v>
                </c:pt>
                <c:pt idx="145">
                  <c:v>87.500629581984697</c:v>
                </c:pt>
                <c:pt idx="146">
                  <c:v>117.674616294244</c:v>
                </c:pt>
                <c:pt idx="147">
                  <c:v>143.32243752094504</c:v>
                </c:pt>
                <c:pt idx="148">
                  <c:v>163.46391181027602</c:v>
                </c:pt>
                <c:pt idx="149">
                  <c:v>177.32591292061801</c:v>
                </c:pt>
                <c:pt idx="150">
                  <c:v>184.37277748950001</c:v>
                </c:pt>
                <c:pt idx="151">
                  <c:v>184.333528046743</c:v>
                </c:pt>
                <c:pt idx="152">
                  <c:v>177.21068773592998</c:v>
                </c:pt>
                <c:pt idx="153">
                  <c:v>163.27766874418094</c:v>
                </c:pt>
                <c:pt idx="154">
                  <c:v>143.06975241715696</c:v>
                </c:pt>
                <c:pt idx="155">
                  <c:v>117.36350815096799</c:v>
                </c:pt>
                <c:pt idx="156">
                  <c:v>87.14696888978078</c:v>
                </c:pt>
                <c:pt idx="157">
                  <c:v>53.581430628650097</c:v>
                </c:pt>
                <c:pt idx="158">
                  <c:v>17.956964725908104</c:v>
                </c:pt>
                <c:pt idx="159">
                  <c:v>-18.359004691857702</c:v>
                </c:pt>
                <c:pt idx="160">
                  <c:v>-53.969026085731592</c:v>
                </c:pt>
                <c:pt idx="161">
                  <c:v>-4127.316400080761</c:v>
                </c:pt>
                <c:pt idx="162">
                  <c:v>-6568.5768706920298</c:v>
                </c:pt>
                <c:pt idx="163">
                  <c:v>-8018.9948341087502</c:v>
                </c:pt>
                <c:pt idx="164">
                  <c:v>-8753.7590341543</c:v>
                </c:pt>
                <c:pt idx="165">
                  <c:v>-8927.6770914821973</c:v>
                </c:pt>
                <c:pt idx="166">
                  <c:v>-8635.1540285768024</c:v>
                </c:pt>
                <c:pt idx="167">
                  <c:v>-7943.39321021265</c:v>
                </c:pt>
                <c:pt idx="168">
                  <c:v>-6909.8766322929905</c:v>
                </c:pt>
                <c:pt idx="169">
                  <c:v>-5591.3362491855314</c:v>
                </c:pt>
                <c:pt idx="170">
                  <c:v>-4047.8988204458997</c:v>
                </c:pt>
                <c:pt idx="171">
                  <c:v>-2344.0724682652899</c:v>
                </c:pt>
                <c:pt idx="172">
                  <c:v>-548.19532166979207</c:v>
                </c:pt>
                <c:pt idx="173">
                  <c:v>1269.1273276884299</c:v>
                </c:pt>
                <c:pt idx="174">
                  <c:v>3036.90481791211</c:v>
                </c:pt>
                <c:pt idx="175">
                  <c:v>4687.2471962096206</c:v>
                </c:pt>
                <c:pt idx="176">
                  <c:v>6156.2622194083015</c:v>
                </c:pt>
                <c:pt idx="177">
                  <c:v>7387.3053591369498</c:v>
                </c:pt>
                <c:pt idx="178">
                  <c:v>8332.9282070123918</c:v>
                </c:pt>
                <c:pt idx="179">
                  <c:v>8956.8115008592795</c:v>
                </c:pt>
                <c:pt idx="180">
                  <c:v>9234.9432511086525</c:v>
                </c:pt>
                <c:pt idx="181">
                  <c:v>9156.6250628616108</c:v>
                </c:pt>
                <c:pt idx="182">
                  <c:v>8724.8630047400075</c:v>
                </c:pt>
                <c:pt idx="183">
                  <c:v>7956.2520361039615</c:v>
                </c:pt>
                <c:pt idx="184">
                  <c:v>6880.3401131679311</c:v>
                </c:pt>
                <c:pt idx="185">
                  <c:v>5538.50368040802</c:v>
                </c:pt>
                <c:pt idx="186">
                  <c:v>3982.1570752396701</c:v>
                </c:pt>
                <c:pt idx="187">
                  <c:v>2271.2731779683604</c:v>
                </c:pt>
                <c:pt idx="188">
                  <c:v>471.51305144887687</c:v>
                </c:pt>
                <c:pt idx="189">
                  <c:v>-1347.9367879538602</c:v>
                </c:pt>
                <c:pt idx="190">
                  <c:v>-3117.0410038190703</c:v>
                </c:pt>
                <c:pt idx="191">
                  <c:v>-4767.9732600261295</c:v>
                </c:pt>
                <c:pt idx="192">
                  <c:v>-6237.2066970069909</c:v>
                </c:pt>
                <c:pt idx="193">
                  <c:v>-7468.3048353192999</c:v>
                </c:pt>
                <c:pt idx="194">
                  <c:v>-8413.9400344466976</c:v>
                </c:pt>
                <c:pt idx="195">
                  <c:v>-9037.765229284636</c:v>
                </c:pt>
                <c:pt idx="196">
                  <c:v>-9315.8106969114779</c:v>
                </c:pt>
                <c:pt idx="197">
                  <c:v>-9237.4027346942075</c:v>
                </c:pt>
                <c:pt idx="198">
                  <c:v>-8805.531257449622</c:v>
                </c:pt>
                <c:pt idx="199">
                  <c:v>-8036.7906589629902</c:v>
                </c:pt>
                <c:pt idx="200">
                  <c:v>-6960.9037410989395</c:v>
                </c:pt>
                <c:pt idx="201">
                  <c:v>-5619.0258839314802</c:v>
                </c:pt>
                <c:pt idx="202">
                  <c:v>-4062.5645254085198</c:v>
                </c:pt>
                <c:pt idx="203">
                  <c:v>-2351.6081198028301</c:v>
                </c:pt>
                <c:pt idx="204">
                  <c:v>-551.66463752875302</c:v>
                </c:pt>
                <c:pt idx="205">
                  <c:v>1267.8444252687996</c:v>
                </c:pt>
                <c:pt idx="206">
                  <c:v>3037.1150315966402</c:v>
                </c:pt>
                <c:pt idx="207">
                  <c:v>4688.1378678625897</c:v>
                </c:pt>
                <c:pt idx="208">
                  <c:v>6157.4663912156302</c:v>
                </c:pt>
                <c:pt idx="209">
                  <c:v>7388.6581621746909</c:v>
                </c:pt>
                <c:pt idx="210">
                  <c:v>8334.3850727303288</c:v>
                </c:pt>
                <c:pt idx="211">
                  <c:v>8958.3088112241476</c:v>
                </c:pt>
                <c:pt idx="212">
                  <c:v>9236.4736843877963</c:v>
                </c:pt>
                <c:pt idx="213">
                  <c:v>9158.1761126249385</c:v>
                </c:pt>
                <c:pt idx="214">
                  <c:v>8726.4267496812081</c:v>
                </c:pt>
                <c:pt idx="215">
                  <c:v>7957.804139614901</c:v>
                </c:pt>
                <c:pt idx="216">
                  <c:v>6881.860173133171</c:v>
                </c:pt>
                <c:pt idx="217">
                  <c:v>5539.9725059358998</c:v>
                </c:pt>
                <c:pt idx="218">
                  <c:v>3983.6512731194603</c:v>
                </c:pt>
                <c:pt idx="219">
                  <c:v>2272.7534654366696</c:v>
                </c:pt>
                <c:pt idx="220">
                  <c:v>473.00745842751394</c:v>
                </c:pt>
                <c:pt idx="221">
                  <c:v>-1346.4034119759499</c:v>
                </c:pt>
                <c:pt idx="222">
                  <c:v>-3115.5463022928702</c:v>
                </c:pt>
                <c:pt idx="223">
                  <c:v>-4766.4260627408803</c:v>
                </c:pt>
                <c:pt idx="224">
                  <c:v>-6235.6300288715611</c:v>
                </c:pt>
                <c:pt idx="225">
                  <c:v>-7466.7480273295796</c:v>
                </c:pt>
                <c:pt idx="226">
                  <c:v>-8412.3576982328686</c:v>
                </c:pt>
                <c:pt idx="227">
                  <c:v>-9036.2195630377792</c:v>
                </c:pt>
                <c:pt idx="228">
                  <c:v>-9314.2566528197913</c:v>
                </c:pt>
                <c:pt idx="229">
                  <c:v>-9235.8689297978854</c:v>
                </c:pt>
                <c:pt idx="230">
                  <c:v>-8804.0151494649472</c:v>
                </c:pt>
                <c:pt idx="231">
                  <c:v>-8035.3181970932001</c:v>
                </c:pt>
                <c:pt idx="232">
                  <c:v>-6959.2878700061892</c:v>
                </c:pt>
                <c:pt idx="233">
                  <c:v>-5617.2856345810214</c:v>
                </c:pt>
                <c:pt idx="234">
                  <c:v>-4060.8953286698702</c:v>
                </c:pt>
                <c:pt idx="235">
                  <c:v>-2349.9150702417705</c:v>
                </c:pt>
                <c:pt idx="236">
                  <c:v>-550.097442262718</c:v>
                </c:pt>
                <c:pt idx="237">
                  <c:v>1269.3757901733002</c:v>
                </c:pt>
                <c:pt idx="238">
                  <c:v>3038.5823688990899</c:v>
                </c:pt>
                <c:pt idx="239">
                  <c:v>4689.6184278493902</c:v>
                </c:pt>
                <c:pt idx="240">
                  <c:v>6158.9684836050101</c:v>
                </c:pt>
                <c:pt idx="241">
                  <c:v>7390.07153931618</c:v>
                </c:pt>
                <c:pt idx="242">
                  <c:v>8335.8690515455091</c:v>
                </c:pt>
                <c:pt idx="243">
                  <c:v>8959.7874406370011</c:v>
                </c:pt>
                <c:pt idx="244">
                  <c:v>9237.9632398510894</c:v>
                </c:pt>
                <c:pt idx="245">
                  <c:v>9159.6606704788974</c:v>
                </c:pt>
                <c:pt idx="246">
                  <c:v>8727.8988897348991</c:v>
                </c:pt>
                <c:pt idx="247">
                  <c:v>7959.2727944481394</c:v>
                </c:pt>
                <c:pt idx="248">
                  <c:v>6883.3307592007905</c:v>
                </c:pt>
                <c:pt idx="249">
                  <c:v>5541.4356686281399</c:v>
                </c:pt>
                <c:pt idx="250">
                  <c:v>3985.1731667035206</c:v>
                </c:pt>
                <c:pt idx="251">
                  <c:v>2274.2595768555007</c:v>
                </c:pt>
                <c:pt idx="252">
                  <c:v>474.47875799841387</c:v>
                </c:pt>
                <c:pt idx="253">
                  <c:v>-1344.6851954199199</c:v>
                </c:pt>
                <c:pt idx="254">
                  <c:v>-3113.7106665803003</c:v>
                </c:pt>
                <c:pt idx="255">
                  <c:v>-4764.6978803597603</c:v>
                </c:pt>
                <c:pt idx="256">
                  <c:v>-6234.0255925544816</c:v>
                </c:pt>
                <c:pt idx="257">
                  <c:v>-7465.198366199611</c:v>
                </c:pt>
                <c:pt idx="258">
                  <c:v>-8410.8498001886492</c:v>
                </c:pt>
                <c:pt idx="259">
                  <c:v>-9034.706105343048</c:v>
                </c:pt>
                <c:pt idx="260">
                  <c:v>-9312.7802605049619</c:v>
                </c:pt>
                <c:pt idx="261">
                  <c:v>-9234.3877016871065</c:v>
                </c:pt>
                <c:pt idx="262">
                  <c:v>-8802.5419814547295</c:v>
                </c:pt>
                <c:pt idx="263">
                  <c:v>-8033.8423132583403</c:v>
                </c:pt>
                <c:pt idx="264">
                  <c:v>-6957.8389740229604</c:v>
                </c:pt>
                <c:pt idx="265">
                  <c:v>-5615.9096910350208</c:v>
                </c:pt>
                <c:pt idx="266">
                  <c:v>-4059.46984025245</c:v>
                </c:pt>
                <c:pt idx="267">
                  <c:v>-2348.49280880898</c:v>
                </c:pt>
                <c:pt idx="268">
                  <c:v>-548.6411897831789</c:v>
                </c:pt>
                <c:pt idx="269">
                  <c:v>1270.9024711447703</c:v>
                </c:pt>
                <c:pt idx="270">
                  <c:v>3040.1024407315199</c:v>
                </c:pt>
                <c:pt idx="271">
                  <c:v>4691.1295669532419</c:v>
                </c:pt>
                <c:pt idx="272">
                  <c:v>6160.4561965812118</c:v>
                </c:pt>
                <c:pt idx="273">
                  <c:v>7391.6487968134797</c:v>
                </c:pt>
                <c:pt idx="274">
                  <c:v>8337.3779630146273</c:v>
                </c:pt>
                <c:pt idx="275">
                  <c:v>8961.2967688324134</c:v>
                </c:pt>
                <c:pt idx="276">
                  <c:v>9239.4356211659378</c:v>
                </c:pt>
                <c:pt idx="277">
                  <c:v>9161.1208602955394</c:v>
                </c:pt>
                <c:pt idx="278">
                  <c:v>8729.3424065795225</c:v>
                </c:pt>
                <c:pt idx="279">
                  <c:v>7960.694672187461</c:v>
                </c:pt>
                <c:pt idx="280">
                  <c:v>6884.9004684575411</c:v>
                </c:pt>
                <c:pt idx="281">
                  <c:v>5543.115180856531</c:v>
                </c:pt>
                <c:pt idx="282">
                  <c:v>3986.7462504017494</c:v>
                </c:pt>
                <c:pt idx="283">
                  <c:v>2275.8823767041704</c:v>
                </c:pt>
                <c:pt idx="284">
                  <c:v>476.03398073432703</c:v>
                </c:pt>
                <c:pt idx="285">
                  <c:v>-1343.3842974184397</c:v>
                </c:pt>
                <c:pt idx="286">
                  <c:v>-3112.5637309512404</c:v>
                </c:pt>
                <c:pt idx="287">
                  <c:v>-4763.495234436371</c:v>
                </c:pt>
                <c:pt idx="288">
                  <c:v>-6232.7325396310707</c:v>
                </c:pt>
                <c:pt idx="289">
                  <c:v>-7463.8330575978398</c:v>
                </c:pt>
                <c:pt idx="290">
                  <c:v>-8409.4687570249698</c:v>
                </c:pt>
                <c:pt idx="291">
                  <c:v>-9033.3013683044501</c:v>
                </c:pt>
                <c:pt idx="292">
                  <c:v>-9311.3752112666589</c:v>
                </c:pt>
                <c:pt idx="293">
                  <c:v>-9232.9867463158316</c:v>
                </c:pt>
                <c:pt idx="294">
                  <c:v>-8801.1466114191098</c:v>
                </c:pt>
                <c:pt idx="295">
                  <c:v>-8032.4333589732887</c:v>
                </c:pt>
                <c:pt idx="296">
                  <c:v>-6956.3988820455697</c:v>
                </c:pt>
                <c:pt idx="297">
                  <c:v>-5614.4208375009503</c:v>
                </c:pt>
                <c:pt idx="298">
                  <c:v>-4058.0093609717901</c:v>
                </c:pt>
                <c:pt idx="299">
                  <c:v>-2347.0215549870104</c:v>
                </c:pt>
                <c:pt idx="300">
                  <c:v>-547.18564428537695</c:v>
                </c:pt>
                <c:pt idx="301">
                  <c:v>1272.3150156243501</c:v>
                </c:pt>
                <c:pt idx="302">
                  <c:v>3041.5475718080502</c:v>
                </c:pt>
                <c:pt idx="303">
                  <c:v>4692.5168706184704</c:v>
                </c:pt>
                <c:pt idx="304">
                  <c:v>6161.8106630085913</c:v>
                </c:pt>
                <c:pt idx="305">
                  <c:v>7393.0192238563213</c:v>
                </c:pt>
                <c:pt idx="306">
                  <c:v>8338.7174712794713</c:v>
                </c:pt>
                <c:pt idx="307">
                  <c:v>8962.6680483329928</c:v>
                </c:pt>
                <c:pt idx="308">
                  <c:v>9240.7938656889492</c:v>
                </c:pt>
                <c:pt idx="309">
                  <c:v>9162.4948198032489</c:v>
                </c:pt>
                <c:pt idx="310">
                  <c:v>8730.7296295791293</c:v>
                </c:pt>
                <c:pt idx="311">
                  <c:v>7962.1211602685917</c:v>
                </c:pt>
                <c:pt idx="312">
                  <c:v>6886.1791982640207</c:v>
                </c:pt>
                <c:pt idx="313">
                  <c:v>5544.2652039793311</c:v>
                </c:pt>
                <c:pt idx="314">
                  <c:v>3987.9630120687702</c:v>
                </c:pt>
                <c:pt idx="315">
                  <c:v>2277.0707388331007</c:v>
                </c:pt>
                <c:pt idx="316">
                  <c:v>477.34096639674408</c:v>
                </c:pt>
                <c:pt idx="317">
                  <c:v>-1342.0445405117898</c:v>
                </c:pt>
                <c:pt idx="318">
                  <c:v>-3111.1635238378103</c:v>
                </c:pt>
                <c:pt idx="319">
                  <c:v>-4762.1121174885911</c:v>
                </c:pt>
                <c:pt idx="320">
                  <c:v>-6231.3748379400286</c:v>
                </c:pt>
              </c:numCache>
            </c:numRef>
          </c:val>
        </c:ser>
        <c:ser>
          <c:idx val="2"/>
          <c:order val="2"/>
          <c:tx>
            <c:v>phase c</c:v>
          </c:tx>
          <c:marker>
            <c:symbol val="none"/>
          </c:marker>
          <c:val>
            <c:numRef>
              <c:f>Sheet1!$I$5:$I$325</c:f>
              <c:numCache>
                <c:formatCode>General</c:formatCode>
                <c:ptCount val="321"/>
                <c:pt idx="0">
                  <c:v>180.47226224388297</c:v>
                </c:pt>
                <c:pt idx="1">
                  <c:v>185.17671471630496</c:v>
                </c:pt>
                <c:pt idx="2">
                  <c:v>182.76386855137997</c:v>
                </c:pt>
                <c:pt idx="3">
                  <c:v>173.32833014069408</c:v>
                </c:pt>
                <c:pt idx="4">
                  <c:v>157.23197618246701</c:v>
                </c:pt>
                <c:pt idx="5">
                  <c:v>135.09378164372797</c:v>
                </c:pt>
                <c:pt idx="6">
                  <c:v>107.764572066063</c:v>
                </c:pt>
                <c:pt idx="7">
                  <c:v>76.294793810344402</c:v>
                </c:pt>
                <c:pt idx="8">
                  <c:v>41.893848952784595</c:v>
                </c:pt>
                <c:pt idx="9">
                  <c:v>5.8838995101529701</c:v>
                </c:pt>
                <c:pt idx="10">
                  <c:v>-30.351067946434604</c:v>
                </c:pt>
                <c:pt idx="11">
                  <c:v>-65.418189537675204</c:v>
                </c:pt>
                <c:pt idx="12">
                  <c:v>-97.972030062228086</c:v>
                </c:pt>
                <c:pt idx="13">
                  <c:v>-126.755717495037</c:v>
                </c:pt>
                <c:pt idx="14">
                  <c:v>-150.66754388374301</c:v>
                </c:pt>
                <c:pt idx="15">
                  <c:v>-168.79026595615596</c:v>
                </c:pt>
                <c:pt idx="16">
                  <c:v>-180.42746413626301</c:v>
                </c:pt>
                <c:pt idx="17">
                  <c:v>-185.12832417525902</c:v>
                </c:pt>
                <c:pt idx="18">
                  <c:v>-182.714339881607</c:v>
                </c:pt>
                <c:pt idx="19">
                  <c:v>-173.27794672417195</c:v>
                </c:pt>
                <c:pt idx="20">
                  <c:v>-157.18152027528001</c:v>
                </c:pt>
                <c:pt idx="21">
                  <c:v>-135.04353476711896</c:v>
                </c:pt>
                <c:pt idx="22">
                  <c:v>-107.714785455056</c:v>
                </c:pt>
                <c:pt idx="23">
                  <c:v>-76.245696093321698</c:v>
                </c:pt>
                <c:pt idx="24">
                  <c:v>-41.845659929866898</c:v>
                </c:pt>
                <c:pt idx="25">
                  <c:v>-5.8370504357406405</c:v>
                </c:pt>
                <c:pt idx="26">
                  <c:v>30.398869343346799</c:v>
                </c:pt>
                <c:pt idx="27">
                  <c:v>65.466546466093305</c:v>
                </c:pt>
                <c:pt idx="28">
                  <c:v>98.019780624780182</c:v>
                </c:pt>
                <c:pt idx="29">
                  <c:v>126.80760498422003</c:v>
                </c:pt>
                <c:pt idx="30">
                  <c:v>150.72195353613498</c:v>
                </c:pt>
                <c:pt idx="31">
                  <c:v>168.84551063340399</c:v>
                </c:pt>
                <c:pt idx="32">
                  <c:v>180.48166965782303</c:v>
                </c:pt>
                <c:pt idx="33">
                  <c:v>185.182944251864</c:v>
                </c:pt>
                <c:pt idx="34">
                  <c:v>182.76896427285695</c:v>
                </c:pt>
                <c:pt idx="35">
                  <c:v>173.33227789367803</c:v>
                </c:pt>
                <c:pt idx="36">
                  <c:v>157.23542155010099</c:v>
                </c:pt>
                <c:pt idx="37">
                  <c:v>135.09702065208202</c:v>
                </c:pt>
                <c:pt idx="38">
                  <c:v>107.76726547426401</c:v>
                </c:pt>
                <c:pt idx="39">
                  <c:v>76.298466274482593</c:v>
                </c:pt>
                <c:pt idx="40">
                  <c:v>41.896321599000004</c:v>
                </c:pt>
                <c:pt idx="41">
                  <c:v>5.8892845212900795</c:v>
                </c:pt>
                <c:pt idx="42">
                  <c:v>-30.345996729963698</c:v>
                </c:pt>
                <c:pt idx="43">
                  <c:v>-65.412736526358188</c:v>
                </c:pt>
                <c:pt idx="44">
                  <c:v>-97.967628630652712</c:v>
                </c:pt>
                <c:pt idx="45">
                  <c:v>-126.755083541679</c:v>
                </c:pt>
                <c:pt idx="46">
                  <c:v>-150.67059511208197</c:v>
                </c:pt>
                <c:pt idx="47">
                  <c:v>-168.795037138335</c:v>
                </c:pt>
                <c:pt idx="48">
                  <c:v>-180.43165848312</c:v>
                </c:pt>
                <c:pt idx="49">
                  <c:v>-185.13321480350797</c:v>
                </c:pt>
                <c:pt idx="50">
                  <c:v>-182.71932380421399</c:v>
                </c:pt>
                <c:pt idx="51">
                  <c:v>-173.28257574628796</c:v>
                </c:pt>
                <c:pt idx="52">
                  <c:v>-157.18573373873798</c:v>
                </c:pt>
                <c:pt idx="53">
                  <c:v>-135.04756152950395</c:v>
                </c:pt>
                <c:pt idx="54">
                  <c:v>-107.718812073332</c:v>
                </c:pt>
                <c:pt idx="55">
                  <c:v>-76.249565996972819</c:v>
                </c:pt>
                <c:pt idx="56">
                  <c:v>-41.848826230176599</c:v>
                </c:pt>
                <c:pt idx="57">
                  <c:v>-5.8394419778243103</c:v>
                </c:pt>
                <c:pt idx="58">
                  <c:v>30.395409440987798</c:v>
                </c:pt>
                <c:pt idx="59">
                  <c:v>65.46317337409458</c:v>
                </c:pt>
                <c:pt idx="60">
                  <c:v>98.016144227049494</c:v>
                </c:pt>
                <c:pt idx="61">
                  <c:v>126.80352125807002</c:v>
                </c:pt>
                <c:pt idx="62">
                  <c:v>150.71876408141898</c:v>
                </c:pt>
                <c:pt idx="63">
                  <c:v>168.84256614978</c:v>
                </c:pt>
                <c:pt idx="64">
                  <c:v>180.47819848161404</c:v>
                </c:pt>
                <c:pt idx="65">
                  <c:v>185.17944398728002</c:v>
                </c:pt>
                <c:pt idx="66">
                  <c:v>182.76574928950797</c:v>
                </c:pt>
                <c:pt idx="67">
                  <c:v>173.32763380198801</c:v>
                </c:pt>
                <c:pt idx="68">
                  <c:v>157.22956608105795</c:v>
                </c:pt>
                <c:pt idx="69">
                  <c:v>135.09138027467699</c:v>
                </c:pt>
                <c:pt idx="70">
                  <c:v>107.76228852744299</c:v>
                </c:pt>
                <c:pt idx="71">
                  <c:v>76.292799599668299</c:v>
                </c:pt>
                <c:pt idx="72">
                  <c:v>41.892096883659001</c:v>
                </c:pt>
                <c:pt idx="73">
                  <c:v>5.8821190520124187</c:v>
                </c:pt>
                <c:pt idx="74">
                  <c:v>-30.353193222765498</c:v>
                </c:pt>
                <c:pt idx="75">
                  <c:v>-65.421125043241119</c:v>
                </c:pt>
                <c:pt idx="76">
                  <c:v>-97.974043396148303</c:v>
                </c:pt>
                <c:pt idx="77">
                  <c:v>-126.76092995579199</c:v>
                </c:pt>
                <c:pt idx="78">
                  <c:v>-150.67526224510297</c:v>
                </c:pt>
                <c:pt idx="79">
                  <c:v>-168.79969660185793</c:v>
                </c:pt>
                <c:pt idx="80">
                  <c:v>-180.436452511027</c:v>
                </c:pt>
                <c:pt idx="81">
                  <c:v>-185.13610795006801</c:v>
                </c:pt>
                <c:pt idx="82">
                  <c:v>-182.722445368167</c:v>
                </c:pt>
                <c:pt idx="83">
                  <c:v>-173.28507313646696</c:v>
                </c:pt>
                <c:pt idx="84">
                  <c:v>-157.18834321897202</c:v>
                </c:pt>
                <c:pt idx="85">
                  <c:v>-135.050210441757</c:v>
                </c:pt>
                <c:pt idx="86">
                  <c:v>-107.72129573407202</c:v>
                </c:pt>
                <c:pt idx="87">
                  <c:v>-76.251861371083379</c:v>
                </c:pt>
                <c:pt idx="88">
                  <c:v>-41.851227771011985</c:v>
                </c:pt>
                <c:pt idx="89">
                  <c:v>-5.8415087676550588</c:v>
                </c:pt>
                <c:pt idx="90">
                  <c:v>30.3932213182791</c:v>
                </c:pt>
                <c:pt idx="91">
                  <c:v>65.460106848838905</c:v>
                </c:pt>
                <c:pt idx="92">
                  <c:v>98.013711110139766</c:v>
                </c:pt>
                <c:pt idx="93">
                  <c:v>126.79716498152703</c:v>
                </c:pt>
                <c:pt idx="94">
                  <c:v>150.708758868454</c:v>
                </c:pt>
                <c:pt idx="95">
                  <c:v>168.83124960851202</c:v>
                </c:pt>
                <c:pt idx="96">
                  <c:v>180.46821739738704</c:v>
                </c:pt>
                <c:pt idx="97">
                  <c:v>185.16884841911602</c:v>
                </c:pt>
                <c:pt idx="98">
                  <c:v>182.75463626794698</c:v>
                </c:pt>
                <c:pt idx="99">
                  <c:v>173.31801640050304</c:v>
                </c:pt>
                <c:pt idx="100">
                  <c:v>157.22136435841202</c:v>
                </c:pt>
                <c:pt idx="101">
                  <c:v>135.08315440934794</c:v>
                </c:pt>
                <c:pt idx="102">
                  <c:v>107.754181797139</c:v>
                </c:pt>
                <c:pt idx="103">
                  <c:v>76.284870269183699</c:v>
                </c:pt>
                <c:pt idx="104">
                  <c:v>41.88461304889649</c:v>
                </c:pt>
                <c:pt idx="105">
                  <c:v>5.8757832518893602</c:v>
                </c:pt>
                <c:pt idx="106">
                  <c:v>-30.3603551499736</c:v>
                </c:pt>
                <c:pt idx="107">
                  <c:v>-65.42783155838859</c:v>
                </c:pt>
                <c:pt idx="108">
                  <c:v>-97.981250528545417</c:v>
                </c:pt>
                <c:pt idx="109">
                  <c:v>-126.76929162908399</c:v>
                </c:pt>
                <c:pt idx="110">
                  <c:v>-150.683857097995</c:v>
                </c:pt>
                <c:pt idx="111">
                  <c:v>-168.80762970370699</c:v>
                </c:pt>
                <c:pt idx="112">
                  <c:v>-180.44400305810797</c:v>
                </c:pt>
                <c:pt idx="113">
                  <c:v>-185.14549130037</c:v>
                </c:pt>
                <c:pt idx="114">
                  <c:v>-182.73172390505599</c:v>
                </c:pt>
                <c:pt idx="115">
                  <c:v>-173.29524903788001</c:v>
                </c:pt>
                <c:pt idx="116">
                  <c:v>-157.19860314006499</c:v>
                </c:pt>
                <c:pt idx="117">
                  <c:v>-135.06041162688598</c:v>
                </c:pt>
                <c:pt idx="118">
                  <c:v>-107.73086480497201</c:v>
                </c:pt>
                <c:pt idx="119">
                  <c:v>-76.262273003427183</c:v>
                </c:pt>
                <c:pt idx="120">
                  <c:v>-41.860334555247682</c:v>
                </c:pt>
                <c:pt idx="121">
                  <c:v>-5.8535026812305802</c:v>
                </c:pt>
                <c:pt idx="122">
                  <c:v>30.381574411248003</c:v>
                </c:pt>
                <c:pt idx="123">
                  <c:v>65.448111079006907</c:v>
                </c:pt>
                <c:pt idx="124">
                  <c:v>98.002801078927988</c:v>
                </c:pt>
                <c:pt idx="125">
                  <c:v>126.79005356095703</c:v>
                </c:pt>
                <c:pt idx="126">
                  <c:v>150.70536382130794</c:v>
                </c:pt>
                <c:pt idx="127">
                  <c:v>168.82960626863502</c:v>
                </c:pt>
                <c:pt idx="128">
                  <c:v>180.46602907409502</c:v>
                </c:pt>
                <c:pt idx="129">
                  <c:v>185.167388396571</c:v>
                </c:pt>
                <c:pt idx="130">
                  <c:v>182.75330135233102</c:v>
                </c:pt>
                <c:pt idx="131">
                  <c:v>173.31635823892</c:v>
                </c:pt>
                <c:pt idx="132">
                  <c:v>157.21932216007096</c:v>
                </c:pt>
                <c:pt idx="133">
                  <c:v>135.08095685881702</c:v>
                </c:pt>
                <c:pt idx="134">
                  <c:v>107.75214833187997</c:v>
                </c:pt>
                <c:pt idx="135">
                  <c:v>76.282402746772888</c:v>
                </c:pt>
                <c:pt idx="136">
                  <c:v>41.881474308928098</c:v>
                </c:pt>
                <c:pt idx="137">
                  <c:v>5.8719015724746999</c:v>
                </c:pt>
                <c:pt idx="138">
                  <c:v>-30.363137173506296</c:v>
                </c:pt>
                <c:pt idx="139">
                  <c:v>-65.431087510909492</c:v>
                </c:pt>
                <c:pt idx="140">
                  <c:v>-97.984242655165218</c:v>
                </c:pt>
                <c:pt idx="141">
                  <c:v>-126.771803028628</c:v>
                </c:pt>
                <c:pt idx="142">
                  <c:v>-150.68722820271802</c:v>
                </c:pt>
                <c:pt idx="143">
                  <c:v>-168.81121233305299</c:v>
                </c:pt>
                <c:pt idx="144">
                  <c:v>-180.44702577967098</c:v>
                </c:pt>
                <c:pt idx="145">
                  <c:v>-185.14845200172797</c:v>
                </c:pt>
                <c:pt idx="146">
                  <c:v>-182.73493713389499</c:v>
                </c:pt>
                <c:pt idx="147">
                  <c:v>-173.29700067530197</c:v>
                </c:pt>
                <c:pt idx="148">
                  <c:v>-157.19911107997498</c:v>
                </c:pt>
                <c:pt idx="149">
                  <c:v>-135.06110250789001</c:v>
                </c:pt>
                <c:pt idx="150">
                  <c:v>-107.732187095111</c:v>
                </c:pt>
                <c:pt idx="151">
                  <c:v>-76.262873610552191</c:v>
                </c:pt>
                <c:pt idx="152">
                  <c:v>-41.862345451542289</c:v>
                </c:pt>
                <c:pt idx="153">
                  <c:v>-5.8525412949747704</c:v>
                </c:pt>
                <c:pt idx="154">
                  <c:v>30.382598182263294</c:v>
                </c:pt>
                <c:pt idx="155">
                  <c:v>65.450358078372801</c:v>
                </c:pt>
                <c:pt idx="156">
                  <c:v>98.003105375782283</c:v>
                </c:pt>
                <c:pt idx="157">
                  <c:v>126.78982174444</c:v>
                </c:pt>
                <c:pt idx="158">
                  <c:v>150.70398470292997</c:v>
                </c:pt>
                <c:pt idx="159">
                  <c:v>168.82825058290902</c:v>
                </c:pt>
                <c:pt idx="160">
                  <c:v>180.46483886854</c:v>
                </c:pt>
                <c:pt idx="161">
                  <c:v>3673.8165379777206</c:v>
                </c:pt>
                <c:pt idx="162">
                  <c:v>4958.1768577328194</c:v>
                </c:pt>
                <c:pt idx="163">
                  <c:v>4981.9124292969909</c:v>
                </c:pt>
                <c:pt idx="164">
                  <c:v>4221.8476825798507</c:v>
                </c:pt>
                <c:pt idx="165">
                  <c:v>2971.4755276975006</c:v>
                </c:pt>
                <c:pt idx="166">
                  <c:v>1424.7442118782299</c:v>
                </c:pt>
                <c:pt idx="167">
                  <c:v>-278.07748727936905</c:v>
                </c:pt>
                <c:pt idx="168">
                  <c:v>-2026.9506501179301</c:v>
                </c:pt>
                <c:pt idx="169">
                  <c:v>-3730.1074768694002</c:v>
                </c:pt>
                <c:pt idx="170">
                  <c:v>-5308.4323054465594</c:v>
                </c:pt>
                <c:pt idx="171">
                  <c:v>-6693.7606529088098</c:v>
                </c:pt>
                <c:pt idx="172">
                  <c:v>-7828.6904526967401</c:v>
                </c:pt>
                <c:pt idx="173">
                  <c:v>-8667.3193236950156</c:v>
                </c:pt>
                <c:pt idx="174">
                  <c:v>-9176.0703658047696</c:v>
                </c:pt>
                <c:pt idx="175">
                  <c:v>-9334.8503457399001</c:v>
                </c:pt>
                <c:pt idx="176">
                  <c:v>-9137.0933698845492</c:v>
                </c:pt>
                <c:pt idx="177">
                  <c:v>-8590.1500550915607</c:v>
                </c:pt>
                <c:pt idx="178">
                  <c:v>-7714.9505332379103</c:v>
                </c:pt>
                <c:pt idx="179">
                  <c:v>-6545.0314986803396</c:v>
                </c:pt>
                <c:pt idx="180">
                  <c:v>-5125.3283027944599</c:v>
                </c:pt>
                <c:pt idx="181">
                  <c:v>-3510.3911811772105</c:v>
                </c:pt>
                <c:pt idx="182">
                  <c:v>-1762.24451626011</c:v>
                </c:pt>
                <c:pt idx="183">
                  <c:v>51.9198282449141</c:v>
                </c:pt>
                <c:pt idx="184">
                  <c:v>1862.3777421744899</c:v>
                </c:pt>
                <c:pt idx="185">
                  <c:v>3599.5400320577401</c:v>
                </c:pt>
                <c:pt idx="186">
                  <c:v>5196.8154468002704</c:v>
                </c:pt>
                <c:pt idx="187">
                  <c:v>6592.6434916548114</c:v>
                </c:pt>
                <c:pt idx="188">
                  <c:v>7733.46608201242</c:v>
                </c:pt>
                <c:pt idx="189">
                  <c:v>8575.4135776019903</c:v>
                </c:pt>
                <c:pt idx="190">
                  <c:v>9086.0986005759496</c:v>
                </c:pt>
                <c:pt idx="191">
                  <c:v>9245.9514815076</c:v>
                </c:pt>
                <c:pt idx="192">
                  <c:v>9048.8126121767418</c:v>
                </c:pt>
                <c:pt idx="193">
                  <c:v>8502.2625957835189</c:v>
                </c:pt>
                <c:pt idx="194">
                  <c:v>7627.3077275058304</c:v>
                </c:pt>
                <c:pt idx="195">
                  <c:v>6457.5831637803603</c:v>
                </c:pt>
                <c:pt idx="196">
                  <c:v>5038.0562394753324</c:v>
                </c:pt>
                <c:pt idx="197">
                  <c:v>3423.2962185065003</c:v>
                </c:pt>
                <c:pt idx="198">
                  <c:v>1675.2304388007899</c:v>
                </c:pt>
                <c:pt idx="199">
                  <c:v>-138.88460007986097</c:v>
                </c:pt>
                <c:pt idx="200">
                  <c:v>-1949.02011702906</c:v>
                </c:pt>
                <c:pt idx="201">
                  <c:v>-3686.0059710380401</c:v>
                </c:pt>
                <c:pt idx="202">
                  <c:v>-5283.2087539272188</c:v>
                </c:pt>
                <c:pt idx="203">
                  <c:v>-6678.9342854024399</c:v>
                </c:pt>
                <c:pt idx="204">
                  <c:v>-7819.7278051682397</c:v>
                </c:pt>
                <c:pt idx="205">
                  <c:v>-8661.5687538050406</c:v>
                </c:pt>
                <c:pt idx="206">
                  <c:v>-9172.1830322506503</c:v>
                </c:pt>
                <c:pt idx="207">
                  <c:v>-9331.9429602028395</c:v>
                </c:pt>
                <c:pt idx="208">
                  <c:v>-9134.7137562842709</c:v>
                </c:pt>
                <c:pt idx="209">
                  <c:v>-8588.0741334943668</c:v>
                </c:pt>
                <c:pt idx="210">
                  <c:v>-7713.0380980157206</c:v>
                </c:pt>
                <c:pt idx="211">
                  <c:v>-6543.2420385800906</c:v>
                </c:pt>
                <c:pt idx="212">
                  <c:v>-5123.625009968011</c:v>
                </c:pt>
                <c:pt idx="213">
                  <c:v>-3508.68039014953</c:v>
                </c:pt>
                <c:pt idx="214">
                  <c:v>-1760.5402404107799</c:v>
                </c:pt>
                <c:pt idx="215">
                  <c:v>53.647738731448904</c:v>
                </c:pt>
                <c:pt idx="216">
                  <c:v>1864.1513794344298</c:v>
                </c:pt>
                <c:pt idx="217">
                  <c:v>3601.3564649049199</c:v>
                </c:pt>
                <c:pt idx="218">
                  <c:v>5198.5836861377602</c:v>
                </c:pt>
                <c:pt idx="219">
                  <c:v>6594.402262689061</c:v>
                </c:pt>
                <c:pt idx="220">
                  <c:v>7735.1958960473012</c:v>
                </c:pt>
                <c:pt idx="221">
                  <c:v>8577.1125192120599</c:v>
                </c:pt>
                <c:pt idx="222">
                  <c:v>9087.7985722472204</c:v>
                </c:pt>
                <c:pt idx="223">
                  <c:v>9247.638837629378</c:v>
                </c:pt>
                <c:pt idx="224">
                  <c:v>9050.500676364858</c:v>
                </c:pt>
                <c:pt idx="225">
                  <c:v>8503.9605578617902</c:v>
                </c:pt>
                <c:pt idx="226">
                  <c:v>7629.0425449384902</c:v>
                </c:pt>
                <c:pt idx="227">
                  <c:v>6459.2567374841001</c:v>
                </c:pt>
                <c:pt idx="228">
                  <c:v>5039.8124972374999</c:v>
                </c:pt>
                <c:pt idx="229">
                  <c:v>3424.9942963119502</c:v>
                </c:pt>
                <c:pt idx="230">
                  <c:v>1676.9270349754099</c:v>
                </c:pt>
                <c:pt idx="231">
                  <c:v>-137.10495494073098</c:v>
                </c:pt>
                <c:pt idx="232">
                  <c:v>-1947.4929777447903</c:v>
                </c:pt>
                <c:pt idx="233">
                  <c:v>-3684.62841306054</c:v>
                </c:pt>
                <c:pt idx="234">
                  <c:v>-5281.7360439601398</c:v>
                </c:pt>
                <c:pt idx="235">
                  <c:v>-6677.4528411411402</c:v>
                </c:pt>
                <c:pt idx="236">
                  <c:v>-7818.1391863051103</c:v>
                </c:pt>
                <c:pt idx="237">
                  <c:v>-8659.9497480644022</c:v>
                </c:pt>
                <c:pt idx="238">
                  <c:v>-9170.5398105573204</c:v>
                </c:pt>
                <c:pt idx="239">
                  <c:v>-9330.3043867632387</c:v>
                </c:pt>
                <c:pt idx="240">
                  <c:v>-9133.0758109954477</c:v>
                </c:pt>
                <c:pt idx="241">
                  <c:v>-8586.4772543153704</c:v>
                </c:pt>
                <c:pt idx="242">
                  <c:v>-7711.3935107877705</c:v>
                </c:pt>
                <c:pt idx="243">
                  <c:v>-6541.6355955018807</c:v>
                </c:pt>
                <c:pt idx="244">
                  <c:v>-5121.9749368640196</c:v>
                </c:pt>
                <c:pt idx="245">
                  <c:v>-3507.0238110156797</c:v>
                </c:pt>
                <c:pt idx="246">
                  <c:v>-1758.8650845187799</c:v>
                </c:pt>
                <c:pt idx="247">
                  <c:v>55.322275769629499</c:v>
                </c:pt>
                <c:pt idx="248">
                  <c:v>1865.8092612286</c:v>
                </c:pt>
                <c:pt idx="249">
                  <c:v>3603.0138585347504</c:v>
                </c:pt>
                <c:pt idx="250">
                  <c:v>5200.1750759460392</c:v>
                </c:pt>
                <c:pt idx="251">
                  <c:v>6596.0020910510711</c:v>
                </c:pt>
                <c:pt idx="252">
                  <c:v>7736.8159571299002</c:v>
                </c:pt>
                <c:pt idx="253">
                  <c:v>8578.6205757394418</c:v>
                </c:pt>
                <c:pt idx="254">
                  <c:v>9089.2942113091212</c:v>
                </c:pt>
                <c:pt idx="255">
                  <c:v>9249.18051616909</c:v>
                </c:pt>
                <c:pt idx="256">
                  <c:v>9052.0802690827695</c:v>
                </c:pt>
                <c:pt idx="257">
                  <c:v>8505.5457657374809</c:v>
                </c:pt>
                <c:pt idx="258">
                  <c:v>7630.6184553645699</c:v>
                </c:pt>
                <c:pt idx="259">
                  <c:v>6460.8959880910706</c:v>
                </c:pt>
                <c:pt idx="260">
                  <c:v>5041.34764027654</c:v>
                </c:pt>
                <c:pt idx="261">
                  <c:v>3426.5424051084697</c:v>
                </c:pt>
                <c:pt idx="262">
                  <c:v>1678.5141272058197</c:v>
                </c:pt>
                <c:pt idx="263">
                  <c:v>-135.53883006296101</c:v>
                </c:pt>
                <c:pt idx="264">
                  <c:v>-1945.8892944844599</c:v>
                </c:pt>
                <c:pt idx="265">
                  <c:v>-3682.94637593277</c:v>
                </c:pt>
                <c:pt idx="266">
                  <c:v>-5280.1175517912607</c:v>
                </c:pt>
                <c:pt idx="267">
                  <c:v>-6675.8418104123402</c:v>
                </c:pt>
                <c:pt idx="268">
                  <c:v>-7816.56042782042</c:v>
                </c:pt>
                <c:pt idx="269">
                  <c:v>-8658.4058944335666</c:v>
                </c:pt>
                <c:pt idx="270">
                  <c:v>-9168.9899170521894</c:v>
                </c:pt>
                <c:pt idx="271">
                  <c:v>-9328.7415637657996</c:v>
                </c:pt>
                <c:pt idx="272">
                  <c:v>-9131.5014558315524</c:v>
                </c:pt>
                <c:pt idx="273">
                  <c:v>-8584.8501560474069</c:v>
                </c:pt>
                <c:pt idx="274">
                  <c:v>-7709.7941011253706</c:v>
                </c:pt>
                <c:pt idx="275">
                  <c:v>-6539.9685068154704</c:v>
                </c:pt>
                <c:pt idx="276">
                  <c:v>-5120.340684715361</c:v>
                </c:pt>
                <c:pt idx="277">
                  <c:v>-3505.4799092772705</c:v>
                </c:pt>
                <c:pt idx="278">
                  <c:v>-1757.3134353750697</c:v>
                </c:pt>
                <c:pt idx="279">
                  <c:v>56.902128635130708</c:v>
                </c:pt>
                <c:pt idx="280">
                  <c:v>1867.1380105777398</c:v>
                </c:pt>
                <c:pt idx="281">
                  <c:v>3604.2240741402197</c:v>
                </c:pt>
                <c:pt idx="282">
                  <c:v>5201.5269139298407</c:v>
                </c:pt>
                <c:pt idx="283">
                  <c:v>6597.3521642855821</c:v>
                </c:pt>
                <c:pt idx="284">
                  <c:v>7738.2436992795901</c:v>
                </c:pt>
                <c:pt idx="285">
                  <c:v>8580.1850389271785</c:v>
                </c:pt>
                <c:pt idx="286">
                  <c:v>9090.8992490342898</c:v>
                </c:pt>
                <c:pt idx="287">
                  <c:v>9250.7587819054297</c:v>
                </c:pt>
                <c:pt idx="288">
                  <c:v>9053.6289174280082</c:v>
                </c:pt>
                <c:pt idx="289">
                  <c:v>8507.0884061352717</c:v>
                </c:pt>
                <c:pt idx="290">
                  <c:v>7632.1512903015018</c:v>
                </c:pt>
                <c:pt idx="291">
                  <c:v>6462.4539786932701</c:v>
                </c:pt>
                <c:pt idx="292">
                  <c:v>5042.9356207279507</c:v>
                </c:pt>
                <c:pt idx="293">
                  <c:v>3428.0894545125802</c:v>
                </c:pt>
                <c:pt idx="294">
                  <c:v>1680.0475401538699</c:v>
                </c:pt>
                <c:pt idx="295">
                  <c:v>-134.04233163480697</c:v>
                </c:pt>
                <c:pt idx="296">
                  <c:v>-1944.4480009783799</c:v>
                </c:pt>
                <c:pt idx="297">
                  <c:v>-3681.5552555045306</c:v>
                </c:pt>
                <c:pt idx="298">
                  <c:v>-5278.6847885339903</c:v>
                </c:pt>
                <c:pt idx="299">
                  <c:v>-6674.4057226361892</c:v>
                </c:pt>
                <c:pt idx="300">
                  <c:v>-7815.1019168908306</c:v>
                </c:pt>
                <c:pt idx="301">
                  <c:v>-8656.9212790960391</c:v>
                </c:pt>
                <c:pt idx="302">
                  <c:v>-9167.5102385194623</c:v>
                </c:pt>
                <c:pt idx="303">
                  <c:v>-9327.2535746857284</c:v>
                </c:pt>
                <c:pt idx="304">
                  <c:v>-9130.0185544401375</c:v>
                </c:pt>
                <c:pt idx="305">
                  <c:v>-8583.3812958234575</c:v>
                </c:pt>
                <c:pt idx="306">
                  <c:v>-7708.3670100969603</c:v>
                </c:pt>
                <c:pt idx="307">
                  <c:v>-6538.4849569418093</c:v>
                </c:pt>
                <c:pt idx="308">
                  <c:v>-5118.9445502686694</c:v>
                </c:pt>
                <c:pt idx="309">
                  <c:v>-3504.0302905811504</c:v>
                </c:pt>
                <c:pt idx="310">
                  <c:v>-1755.86709409179</c:v>
                </c:pt>
                <c:pt idx="311">
                  <c:v>58.260698812554715</c:v>
                </c:pt>
                <c:pt idx="312">
                  <c:v>1868.7443878547699</c:v>
                </c:pt>
                <c:pt idx="313">
                  <c:v>3605.9753502019007</c:v>
                </c:pt>
                <c:pt idx="314">
                  <c:v>5203.1783676675004</c:v>
                </c:pt>
                <c:pt idx="315">
                  <c:v>6598.9904103477193</c:v>
                </c:pt>
                <c:pt idx="316">
                  <c:v>7739.7718597190897</c:v>
                </c:pt>
                <c:pt idx="317">
                  <c:v>8581.6773843597894</c:v>
                </c:pt>
                <c:pt idx="318">
                  <c:v>9092.3622684881484</c:v>
                </c:pt>
                <c:pt idx="319">
                  <c:v>9252.2215252251899</c:v>
                </c:pt>
                <c:pt idx="320">
                  <c:v>9055.087489060119</c:v>
                </c:pt>
              </c:numCache>
            </c:numRef>
          </c:val>
        </c:ser>
        <c:marker val="1"/>
        <c:axId val="66294528"/>
        <c:axId val="66296448"/>
      </c:lineChart>
      <c:catAx>
        <c:axId val="66294528"/>
        <c:scaling>
          <c:orientation val="minMax"/>
        </c:scaling>
        <c:axPos val="b"/>
        <c:title>
          <c:tx>
            <c:rich>
              <a:bodyPr/>
              <a:lstStyle/>
              <a:p>
                <a:pPr>
                  <a:defRPr/>
                </a:pPr>
                <a:r>
                  <a:rPr lang="en-US"/>
                  <a:t>Time in milli sec</a:t>
                </a:r>
              </a:p>
            </c:rich>
          </c:tx>
          <c:layout/>
        </c:title>
        <c:tickLblPos val="nextTo"/>
        <c:crossAx val="66296448"/>
        <c:crosses val="autoZero"/>
        <c:auto val="1"/>
        <c:lblAlgn val="ctr"/>
        <c:lblOffset val="100"/>
      </c:catAx>
      <c:valAx>
        <c:axId val="66296448"/>
        <c:scaling>
          <c:orientation val="minMax"/>
        </c:scaling>
        <c:axPos val="l"/>
        <c:title>
          <c:tx>
            <c:rich>
              <a:bodyPr rot="-5400000" vert="horz"/>
              <a:lstStyle/>
              <a:p>
                <a:pPr>
                  <a:defRPr/>
                </a:pPr>
                <a:r>
                  <a:rPr lang="en-US"/>
                  <a:t>Fault current (in amperes)</a:t>
                </a:r>
              </a:p>
            </c:rich>
          </c:tx>
          <c:layout/>
        </c:title>
        <c:numFmt formatCode="General" sourceLinked="1"/>
        <c:tickLblPos val="nextTo"/>
        <c:crossAx val="66294528"/>
        <c:crosses val="autoZero"/>
        <c:crossBetween val="between"/>
      </c:valAx>
    </c:plotArea>
    <c:legend>
      <c:legendPos val="r"/>
      <c:layout/>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lineChart>
        <c:grouping val="standard"/>
        <c:ser>
          <c:idx val="0"/>
          <c:order val="0"/>
          <c:tx>
            <c:v>Phase a</c:v>
          </c:tx>
          <c:marker>
            <c:symbol val="none"/>
          </c:marker>
          <c:val>
            <c:numRef>
              <c:f>'FI9'!$A$3:$A$163</c:f>
              <c:numCache>
                <c:formatCode>General</c:formatCode>
                <c:ptCount val="161"/>
                <c:pt idx="0">
                  <c:v>-20.389527360973595</c:v>
                </c:pt>
                <c:pt idx="1">
                  <c:v>-24.811971427193306</c:v>
                </c:pt>
                <c:pt idx="2">
                  <c:v>-25.456466844879191</c:v>
                </c:pt>
                <c:pt idx="3">
                  <c:v>-22.225519325746994</c:v>
                </c:pt>
                <c:pt idx="4">
                  <c:v>-15.610668405873598</c:v>
                </c:pt>
                <c:pt idx="5">
                  <c:v>-6.6191153631253181</c:v>
                </c:pt>
                <c:pt idx="6">
                  <c:v>3.3802390364114698</c:v>
                </c:pt>
                <c:pt idx="7">
                  <c:v>12.863930910537102</c:v>
                </c:pt>
                <c:pt idx="8">
                  <c:v>20.388916072416798</c:v>
                </c:pt>
                <c:pt idx="9">
                  <c:v>24.810887761273506</c:v>
                </c:pt>
                <c:pt idx="10">
                  <c:v>25.455534380695898</c:v>
                </c:pt>
                <c:pt idx="11">
                  <c:v>22.224468503964697</c:v>
                </c:pt>
                <c:pt idx="12">
                  <c:v>15.609662868728602</c:v>
                </c:pt>
                <c:pt idx="13">
                  <c:v>6.6196889591965489</c:v>
                </c:pt>
                <c:pt idx="14">
                  <c:v>-3.3787654853959697</c:v>
                </c:pt>
                <c:pt idx="15">
                  <c:v>-12.863417155507703</c:v>
                </c:pt>
                <c:pt idx="16">
                  <c:v>-20.389257386952</c:v>
                </c:pt>
                <c:pt idx="17">
                  <c:v>-24.811162976102</c:v>
                </c:pt>
                <c:pt idx="18">
                  <c:v>-25.455378598506002</c:v>
                </c:pt>
                <c:pt idx="19">
                  <c:v>-22.224674467938801</c:v>
                </c:pt>
                <c:pt idx="20">
                  <c:v>-15.608116850218</c:v>
                </c:pt>
                <c:pt idx="21">
                  <c:v>-6.6188335242880889</c:v>
                </c:pt>
                <c:pt idx="22">
                  <c:v>3.3792555566064397</c:v>
                </c:pt>
                <c:pt idx="23">
                  <c:v>12.863032044164802</c:v>
                </c:pt>
                <c:pt idx="24">
                  <c:v>20.388962996256598</c:v>
                </c:pt>
                <c:pt idx="25">
                  <c:v>24.810503476522097</c:v>
                </c:pt>
                <c:pt idx="26">
                  <c:v>25.455837344410501</c:v>
                </c:pt>
                <c:pt idx="27">
                  <c:v>22.224652050099895</c:v>
                </c:pt>
                <c:pt idx="28">
                  <c:v>15.610013257506202</c:v>
                </c:pt>
                <c:pt idx="29">
                  <c:v>6.6194888640129887</c:v>
                </c:pt>
                <c:pt idx="30">
                  <c:v>-3.3790144482433502</c:v>
                </c:pt>
                <c:pt idx="31">
                  <c:v>-12.863312357449303</c:v>
                </c:pt>
                <c:pt idx="32">
                  <c:v>-20.389743883590992</c:v>
                </c:pt>
                <c:pt idx="33">
                  <c:v>-24.809494111052004</c:v>
                </c:pt>
                <c:pt idx="34">
                  <c:v>-25.455966717666701</c:v>
                </c:pt>
                <c:pt idx="35">
                  <c:v>-22.224526002598395</c:v>
                </c:pt>
                <c:pt idx="36">
                  <c:v>-15.6107579260559</c:v>
                </c:pt>
                <c:pt idx="37">
                  <c:v>-6.6197034685578204</c:v>
                </c:pt>
                <c:pt idx="38">
                  <c:v>3.3790262152041497</c:v>
                </c:pt>
                <c:pt idx="39">
                  <c:v>12.8633669026347</c:v>
                </c:pt>
                <c:pt idx="40">
                  <c:v>20.388700910087596</c:v>
                </c:pt>
                <c:pt idx="41">
                  <c:v>24.810346018508501</c:v>
                </c:pt>
                <c:pt idx="42">
                  <c:v>25.455424421762402</c:v>
                </c:pt>
                <c:pt idx="43">
                  <c:v>22.224802293446395</c:v>
                </c:pt>
                <c:pt idx="44">
                  <c:v>15.610502978137601</c:v>
                </c:pt>
                <c:pt idx="45">
                  <c:v>6.6189510921235799</c:v>
                </c:pt>
                <c:pt idx="46">
                  <c:v>-3.3804018486588601</c:v>
                </c:pt>
                <c:pt idx="47">
                  <c:v>-12.864091890722102</c:v>
                </c:pt>
                <c:pt idx="48">
                  <c:v>-20.389075448046604</c:v>
                </c:pt>
                <c:pt idx="49">
                  <c:v>-24.811045522181701</c:v>
                </c:pt>
                <c:pt idx="50">
                  <c:v>-25.455690525638897</c:v>
                </c:pt>
                <c:pt idx="51">
                  <c:v>-22.224623105321292</c:v>
                </c:pt>
                <c:pt idx="52">
                  <c:v>-15.609815984876597</c:v>
                </c:pt>
                <c:pt idx="53">
                  <c:v>-6.6195200491087993</c:v>
                </c:pt>
                <c:pt idx="54">
                  <c:v>3.3786144763687793</c:v>
                </c:pt>
                <c:pt idx="55">
                  <c:v>12.8632671131225</c:v>
                </c:pt>
                <c:pt idx="56">
                  <c:v>20.389108801733691</c:v>
                </c:pt>
                <c:pt idx="57">
                  <c:v>24.811015869233803</c:v>
                </c:pt>
                <c:pt idx="58">
                  <c:v>25.455232972077393</c:v>
                </c:pt>
                <c:pt idx="59">
                  <c:v>22.224529888804298</c:v>
                </c:pt>
                <c:pt idx="60">
                  <c:v>15.607974143065798</c:v>
                </c:pt>
                <c:pt idx="61">
                  <c:v>6.6186922541399396</c:v>
                </c:pt>
                <c:pt idx="62">
                  <c:v>-3.3793960295891594</c:v>
                </c:pt>
                <c:pt idx="63">
                  <c:v>-12.863170545126401</c:v>
                </c:pt>
                <c:pt idx="64">
                  <c:v>-20.389099969963596</c:v>
                </c:pt>
                <c:pt idx="65">
                  <c:v>-24.810639135620697</c:v>
                </c:pt>
                <c:pt idx="66">
                  <c:v>-25.455971636954001</c:v>
                </c:pt>
                <c:pt idx="67">
                  <c:v>-22.224873717093303</c:v>
                </c:pt>
                <c:pt idx="68">
                  <c:v>-15.610136468790101</c:v>
                </c:pt>
                <c:pt idx="69">
                  <c:v>-6.6196106363194485</c:v>
                </c:pt>
                <c:pt idx="70">
                  <c:v>3.378894463588749</c:v>
                </c:pt>
                <c:pt idx="71">
                  <c:v>12.8631931722554</c:v>
                </c:pt>
                <c:pt idx="72">
                  <c:v>20.389625653012001</c:v>
                </c:pt>
                <c:pt idx="73">
                  <c:v>24.809377169959198</c:v>
                </c:pt>
                <c:pt idx="74">
                  <c:v>25.455850947337595</c:v>
                </c:pt>
                <c:pt idx="75">
                  <c:v>22.224411405680801</c:v>
                </c:pt>
                <c:pt idx="76">
                  <c:v>15.610644485520799</c:v>
                </c:pt>
                <c:pt idx="77">
                  <c:v>6.6195911728222701</c:v>
                </c:pt>
                <c:pt idx="78">
                  <c:v>-3.37913737742586</c:v>
                </c:pt>
                <c:pt idx="79">
                  <c:v>-12.863476943440201</c:v>
                </c:pt>
                <c:pt idx="80">
                  <c:v>-410.11909839105306</c:v>
                </c:pt>
                <c:pt idx="81">
                  <c:v>-1008.81603791356</c:v>
                </c:pt>
                <c:pt idx="82">
                  <c:v>-1007.1250151371499</c:v>
                </c:pt>
                <c:pt idx="83">
                  <c:v>-714.92794624148291</c:v>
                </c:pt>
                <c:pt idx="84">
                  <c:v>-271.96489121770202</c:v>
                </c:pt>
                <c:pt idx="85">
                  <c:v>225.21211068885296</c:v>
                </c:pt>
                <c:pt idx="86">
                  <c:v>692.04098626952509</c:v>
                </c:pt>
                <c:pt idx="87">
                  <c:v>1054.6939312689897</c:v>
                </c:pt>
                <c:pt idx="88">
                  <c:v>1257.22532809158</c:v>
                </c:pt>
                <c:pt idx="89">
                  <c:v>1268.40973020365</c:v>
                </c:pt>
                <c:pt idx="90">
                  <c:v>1086.55364177867</c:v>
                </c:pt>
                <c:pt idx="91">
                  <c:v>739.31787350123</c:v>
                </c:pt>
                <c:pt idx="92">
                  <c:v>279.53759915594992</c:v>
                </c:pt>
                <c:pt idx="93">
                  <c:v>-222.77822105831402</c:v>
                </c:pt>
                <c:pt idx="94">
                  <c:v>-691.19853857659632</c:v>
                </c:pt>
                <c:pt idx="95">
                  <c:v>-1054.3523169518796</c:v>
                </c:pt>
                <c:pt idx="96">
                  <c:v>-1256.98706033546</c:v>
                </c:pt>
                <c:pt idx="97">
                  <c:v>-1268.23120073366</c:v>
                </c:pt>
                <c:pt idx="98">
                  <c:v>-1086.3649666818199</c:v>
                </c:pt>
                <c:pt idx="99">
                  <c:v>-739.19132712811802</c:v>
                </c:pt>
                <c:pt idx="100">
                  <c:v>-279.38353531559295</c:v>
                </c:pt>
                <c:pt idx="101">
                  <c:v>222.90197532956398</c:v>
                </c:pt>
                <c:pt idx="102">
                  <c:v>691.31581170745983</c:v>
                </c:pt>
                <c:pt idx="103">
                  <c:v>1054.4821184416001</c:v>
                </c:pt>
                <c:pt idx="104">
                  <c:v>1257.1166219631903</c:v>
                </c:pt>
                <c:pt idx="105">
                  <c:v>1268.3514164498697</c:v>
                </c:pt>
                <c:pt idx="106">
                  <c:v>1086.5734754523598</c:v>
                </c:pt>
                <c:pt idx="107">
                  <c:v>739.32633660827003</c:v>
                </c:pt>
                <c:pt idx="108">
                  <c:v>279.53155646412489</c:v>
                </c:pt>
                <c:pt idx="109">
                  <c:v>-222.79463168806296</c:v>
                </c:pt>
                <c:pt idx="110">
                  <c:v>-691.19280329320702</c:v>
                </c:pt>
                <c:pt idx="111">
                  <c:v>-1054.3241334419399</c:v>
                </c:pt>
                <c:pt idx="112">
                  <c:v>-1256.9933713565899</c:v>
                </c:pt>
                <c:pt idx="113">
                  <c:v>-1268.3007164165799</c:v>
                </c:pt>
                <c:pt idx="114">
                  <c:v>-1086.4204068163597</c:v>
                </c:pt>
                <c:pt idx="115">
                  <c:v>-739.1635201886279</c:v>
                </c:pt>
                <c:pt idx="116">
                  <c:v>-279.40137604041189</c:v>
                </c:pt>
                <c:pt idx="117">
                  <c:v>222.92491651375801</c:v>
                </c:pt>
                <c:pt idx="118">
                  <c:v>691.31189354696107</c:v>
                </c:pt>
                <c:pt idx="119">
                  <c:v>1054.48822472951</c:v>
                </c:pt>
                <c:pt idx="120">
                  <c:v>1257.0249154178098</c:v>
                </c:pt>
                <c:pt idx="121">
                  <c:v>1268.3206577224803</c:v>
                </c:pt>
                <c:pt idx="122">
                  <c:v>1086.5747098042998</c:v>
                </c:pt>
                <c:pt idx="123">
                  <c:v>739.32350233899308</c:v>
                </c:pt>
                <c:pt idx="124">
                  <c:v>279.52605261404</c:v>
                </c:pt>
                <c:pt idx="125">
                  <c:v>-222.79989589832996</c:v>
                </c:pt>
                <c:pt idx="126">
                  <c:v>-691.09740924082303</c:v>
                </c:pt>
                <c:pt idx="127">
                  <c:v>-1054.3675991704902</c:v>
                </c:pt>
                <c:pt idx="128">
                  <c:v>-1257.02791352449</c:v>
                </c:pt>
                <c:pt idx="129">
                  <c:v>-1268.2516509733</c:v>
                </c:pt>
                <c:pt idx="130">
                  <c:v>-1086.4077950319802</c:v>
                </c:pt>
                <c:pt idx="131">
                  <c:v>-739.17639101161819</c:v>
                </c:pt>
                <c:pt idx="132">
                  <c:v>-279.39755058170499</c:v>
                </c:pt>
                <c:pt idx="133">
                  <c:v>222.91746360473599</c:v>
                </c:pt>
                <c:pt idx="134">
                  <c:v>691.33702803184281</c:v>
                </c:pt>
                <c:pt idx="135">
                  <c:v>1054.4909846057001</c:v>
                </c:pt>
                <c:pt idx="136">
                  <c:v>1257.1254738105199</c:v>
                </c:pt>
                <c:pt idx="137">
                  <c:v>1268.3688330493899</c:v>
                </c:pt>
                <c:pt idx="138">
                  <c:v>1086.5021141528698</c:v>
                </c:pt>
                <c:pt idx="139">
                  <c:v>739.32807407161306</c:v>
                </c:pt>
                <c:pt idx="140">
                  <c:v>279.51985079772606</c:v>
                </c:pt>
                <c:pt idx="141">
                  <c:v>-222.76603380362602</c:v>
                </c:pt>
                <c:pt idx="142">
                  <c:v>-691.18062852518995</c:v>
                </c:pt>
                <c:pt idx="143">
                  <c:v>-1054.34710531269</c:v>
                </c:pt>
                <c:pt idx="144">
                  <c:v>-1256.9820139601402</c:v>
                </c:pt>
                <c:pt idx="145">
                  <c:v>-1268.21715450133</c:v>
                </c:pt>
                <c:pt idx="146">
                  <c:v>-1086.4395870265603</c:v>
                </c:pt>
                <c:pt idx="147">
                  <c:v>-739.19287041834912</c:v>
                </c:pt>
                <c:pt idx="148">
                  <c:v>-279.39847308943001</c:v>
                </c:pt>
                <c:pt idx="149">
                  <c:v>222.92731372188797</c:v>
                </c:pt>
                <c:pt idx="150">
                  <c:v>691.32506799922487</c:v>
                </c:pt>
                <c:pt idx="151">
                  <c:v>1054.4559859935302</c:v>
                </c:pt>
                <c:pt idx="152">
                  <c:v>1257.1261192875299</c:v>
                </c:pt>
                <c:pt idx="153">
                  <c:v>1268.4314957687602</c:v>
                </c:pt>
                <c:pt idx="154">
                  <c:v>1086.5510331193998</c:v>
                </c:pt>
                <c:pt idx="155">
                  <c:v>739.29382960637315</c:v>
                </c:pt>
                <c:pt idx="156">
                  <c:v>279.5313196311439</c:v>
                </c:pt>
                <c:pt idx="157">
                  <c:v>-222.79535286712198</c:v>
                </c:pt>
                <c:pt idx="158">
                  <c:v>-691.18271331823109</c:v>
                </c:pt>
                <c:pt idx="159">
                  <c:v>-1054.3594281514297</c:v>
                </c:pt>
                <c:pt idx="160">
                  <c:v>0</c:v>
                </c:pt>
              </c:numCache>
            </c:numRef>
          </c:val>
        </c:ser>
        <c:marker val="1"/>
        <c:axId val="66472576"/>
        <c:axId val="66478848"/>
      </c:lineChart>
      <c:catAx>
        <c:axId val="66472576"/>
        <c:scaling>
          <c:orientation val="minMax"/>
        </c:scaling>
        <c:axPos val="b"/>
        <c:title>
          <c:tx>
            <c:rich>
              <a:bodyPr/>
              <a:lstStyle/>
              <a:p>
                <a:pPr>
                  <a:defRPr/>
                </a:pPr>
                <a:r>
                  <a:rPr lang="en-US"/>
                  <a:t>Time in milli sec</a:t>
                </a:r>
              </a:p>
            </c:rich>
          </c:tx>
          <c:layout/>
        </c:title>
        <c:tickLblPos val="nextTo"/>
        <c:crossAx val="66478848"/>
        <c:crosses val="autoZero"/>
        <c:auto val="1"/>
        <c:lblAlgn val="ctr"/>
        <c:lblOffset val="100"/>
      </c:catAx>
      <c:valAx>
        <c:axId val="66478848"/>
        <c:scaling>
          <c:orientation val="minMax"/>
        </c:scaling>
        <c:axPos val="l"/>
        <c:title>
          <c:tx>
            <c:rich>
              <a:bodyPr rot="-5400000" vert="horz"/>
              <a:lstStyle/>
              <a:p>
                <a:pPr>
                  <a:defRPr/>
                </a:pPr>
                <a:r>
                  <a:rPr lang="en-US"/>
                  <a:t>Detail coefficients</a:t>
                </a:r>
              </a:p>
            </c:rich>
          </c:tx>
          <c:layout/>
        </c:title>
        <c:numFmt formatCode="General" sourceLinked="1"/>
        <c:tickLblPos val="nextTo"/>
        <c:crossAx val="66472576"/>
        <c:crosses val="autoZero"/>
        <c:crossBetween val="between"/>
      </c:valAx>
    </c:plotArea>
    <c:legend>
      <c:legendPos val="r"/>
      <c:layout/>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lineChart>
        <c:grouping val="standard"/>
        <c:ser>
          <c:idx val="0"/>
          <c:order val="0"/>
          <c:marker>
            <c:symbol val="none"/>
          </c:marker>
          <c:val>
            <c:numRef>
              <c:f>'FI9'!$B$3:$B$162</c:f>
              <c:numCache>
                <c:formatCode>General</c:formatCode>
                <c:ptCount val="160"/>
                <c:pt idx="0">
                  <c:v>20.389527360973595</c:v>
                </c:pt>
                <c:pt idx="1">
                  <c:v>24.811971427193306</c:v>
                </c:pt>
                <c:pt idx="2">
                  <c:v>25.456466844879191</c:v>
                </c:pt>
                <c:pt idx="3">
                  <c:v>22.225519325746994</c:v>
                </c:pt>
                <c:pt idx="4">
                  <c:v>15.610668405873598</c:v>
                </c:pt>
                <c:pt idx="5">
                  <c:v>6.6191153631253181</c:v>
                </c:pt>
                <c:pt idx="6">
                  <c:v>3.3802390364114698</c:v>
                </c:pt>
                <c:pt idx="7">
                  <c:v>12.863930910537102</c:v>
                </c:pt>
                <c:pt idx="8">
                  <c:v>20.388916072416798</c:v>
                </c:pt>
                <c:pt idx="9">
                  <c:v>24.810887761273506</c:v>
                </c:pt>
                <c:pt idx="10">
                  <c:v>25.455534380695898</c:v>
                </c:pt>
                <c:pt idx="11">
                  <c:v>22.224468503964697</c:v>
                </c:pt>
                <c:pt idx="12">
                  <c:v>15.609662868728602</c:v>
                </c:pt>
                <c:pt idx="13">
                  <c:v>6.6196889591965489</c:v>
                </c:pt>
                <c:pt idx="14">
                  <c:v>3.3787654853959697</c:v>
                </c:pt>
                <c:pt idx="15">
                  <c:v>12.863417155507703</c:v>
                </c:pt>
                <c:pt idx="16">
                  <c:v>20.389257386952</c:v>
                </c:pt>
                <c:pt idx="17">
                  <c:v>24.811162976102</c:v>
                </c:pt>
                <c:pt idx="18">
                  <c:v>25.455378598506002</c:v>
                </c:pt>
                <c:pt idx="19">
                  <c:v>22.224674467938801</c:v>
                </c:pt>
                <c:pt idx="20">
                  <c:v>15.608116850218</c:v>
                </c:pt>
                <c:pt idx="21">
                  <c:v>6.6188335242880889</c:v>
                </c:pt>
                <c:pt idx="22">
                  <c:v>3.3792555566064397</c:v>
                </c:pt>
                <c:pt idx="23">
                  <c:v>12.863032044164802</c:v>
                </c:pt>
                <c:pt idx="24">
                  <c:v>20.388962996256598</c:v>
                </c:pt>
                <c:pt idx="25">
                  <c:v>24.810503476522097</c:v>
                </c:pt>
                <c:pt idx="26">
                  <c:v>25.455837344410501</c:v>
                </c:pt>
                <c:pt idx="27">
                  <c:v>22.224652050099895</c:v>
                </c:pt>
                <c:pt idx="28">
                  <c:v>15.610013257506202</c:v>
                </c:pt>
                <c:pt idx="29">
                  <c:v>6.6194888640129887</c:v>
                </c:pt>
                <c:pt idx="30">
                  <c:v>3.3790144482433502</c:v>
                </c:pt>
                <c:pt idx="31">
                  <c:v>12.863312357449303</c:v>
                </c:pt>
                <c:pt idx="32">
                  <c:v>20.389743883590992</c:v>
                </c:pt>
                <c:pt idx="33">
                  <c:v>24.809494111052004</c:v>
                </c:pt>
                <c:pt idx="34">
                  <c:v>25.455966717666701</c:v>
                </c:pt>
                <c:pt idx="35">
                  <c:v>22.224526002598395</c:v>
                </c:pt>
                <c:pt idx="36">
                  <c:v>15.6107579260559</c:v>
                </c:pt>
                <c:pt idx="37">
                  <c:v>6.6197034685578204</c:v>
                </c:pt>
                <c:pt idx="38">
                  <c:v>3.3790262152041497</c:v>
                </c:pt>
                <c:pt idx="39">
                  <c:v>12.8633669026347</c:v>
                </c:pt>
                <c:pt idx="40">
                  <c:v>20.388700910087596</c:v>
                </c:pt>
                <c:pt idx="41">
                  <c:v>24.810346018508501</c:v>
                </c:pt>
                <c:pt idx="42">
                  <c:v>25.455424421762402</c:v>
                </c:pt>
                <c:pt idx="43">
                  <c:v>22.224802293446395</c:v>
                </c:pt>
                <c:pt idx="44">
                  <c:v>15.610502978137601</c:v>
                </c:pt>
                <c:pt idx="45">
                  <c:v>6.6189510921235799</c:v>
                </c:pt>
                <c:pt idx="46">
                  <c:v>3.3804018486588601</c:v>
                </c:pt>
                <c:pt idx="47">
                  <c:v>12.864091890722102</c:v>
                </c:pt>
                <c:pt idx="48">
                  <c:v>20.389075448046604</c:v>
                </c:pt>
                <c:pt idx="49">
                  <c:v>24.811045522181701</c:v>
                </c:pt>
                <c:pt idx="50">
                  <c:v>25.455690525638897</c:v>
                </c:pt>
                <c:pt idx="51">
                  <c:v>22.224623105321292</c:v>
                </c:pt>
                <c:pt idx="52">
                  <c:v>15.609815984876597</c:v>
                </c:pt>
                <c:pt idx="53">
                  <c:v>6.6195200491087993</c:v>
                </c:pt>
                <c:pt idx="54">
                  <c:v>3.3786144763687793</c:v>
                </c:pt>
                <c:pt idx="55">
                  <c:v>12.8632671131225</c:v>
                </c:pt>
                <c:pt idx="56">
                  <c:v>20.389108801733691</c:v>
                </c:pt>
                <c:pt idx="57">
                  <c:v>24.811015869233803</c:v>
                </c:pt>
                <c:pt idx="58">
                  <c:v>25.455232972077393</c:v>
                </c:pt>
                <c:pt idx="59">
                  <c:v>22.224529888804298</c:v>
                </c:pt>
                <c:pt idx="60">
                  <c:v>15.607974143065798</c:v>
                </c:pt>
                <c:pt idx="61">
                  <c:v>6.6186922541399396</c:v>
                </c:pt>
                <c:pt idx="62">
                  <c:v>3.3793960295891594</c:v>
                </c:pt>
                <c:pt idx="63">
                  <c:v>12.863170545126401</c:v>
                </c:pt>
                <c:pt idx="64">
                  <c:v>20.389099969963596</c:v>
                </c:pt>
                <c:pt idx="65">
                  <c:v>24.810639135620697</c:v>
                </c:pt>
                <c:pt idx="66">
                  <c:v>25.455971636954001</c:v>
                </c:pt>
                <c:pt idx="67">
                  <c:v>22.224873717093303</c:v>
                </c:pt>
                <c:pt idx="68">
                  <c:v>15.610136468790101</c:v>
                </c:pt>
                <c:pt idx="69">
                  <c:v>6.6196106363194485</c:v>
                </c:pt>
                <c:pt idx="70">
                  <c:v>3.378894463588749</c:v>
                </c:pt>
                <c:pt idx="71">
                  <c:v>12.8631931722554</c:v>
                </c:pt>
                <c:pt idx="72">
                  <c:v>20.389625653012001</c:v>
                </c:pt>
                <c:pt idx="73">
                  <c:v>24.809377169959198</c:v>
                </c:pt>
                <c:pt idx="74">
                  <c:v>25.455850947337595</c:v>
                </c:pt>
                <c:pt idx="75">
                  <c:v>22.224411405680801</c:v>
                </c:pt>
                <c:pt idx="76">
                  <c:v>15.610644485520799</c:v>
                </c:pt>
                <c:pt idx="77">
                  <c:v>6.6195911728222701</c:v>
                </c:pt>
                <c:pt idx="78">
                  <c:v>3.37913737742586</c:v>
                </c:pt>
                <c:pt idx="79">
                  <c:v>12.863476943440201</c:v>
                </c:pt>
                <c:pt idx="80">
                  <c:v>410.11909839105306</c:v>
                </c:pt>
                <c:pt idx="81">
                  <c:v>1008.81603791356</c:v>
                </c:pt>
                <c:pt idx="82">
                  <c:v>1007.1250151371499</c:v>
                </c:pt>
                <c:pt idx="83">
                  <c:v>714.92794624148291</c:v>
                </c:pt>
                <c:pt idx="84">
                  <c:v>271.96489121770202</c:v>
                </c:pt>
                <c:pt idx="85">
                  <c:v>225.21211068885296</c:v>
                </c:pt>
                <c:pt idx="86">
                  <c:v>692.04098626952509</c:v>
                </c:pt>
                <c:pt idx="87">
                  <c:v>1054.6939312689897</c:v>
                </c:pt>
                <c:pt idx="88">
                  <c:v>1257.22532809158</c:v>
                </c:pt>
                <c:pt idx="89">
                  <c:v>1268.40973020365</c:v>
                </c:pt>
                <c:pt idx="90">
                  <c:v>1086.55364177867</c:v>
                </c:pt>
                <c:pt idx="91">
                  <c:v>739.31787350123</c:v>
                </c:pt>
                <c:pt idx="92">
                  <c:v>279.53759915594992</c:v>
                </c:pt>
                <c:pt idx="93">
                  <c:v>222.77822105831402</c:v>
                </c:pt>
                <c:pt idx="94">
                  <c:v>691.19853857659632</c:v>
                </c:pt>
                <c:pt idx="95">
                  <c:v>1054.3523169518796</c:v>
                </c:pt>
                <c:pt idx="96">
                  <c:v>1256.98706033546</c:v>
                </c:pt>
                <c:pt idx="97">
                  <c:v>1268.23120073366</c:v>
                </c:pt>
                <c:pt idx="98">
                  <c:v>1086.3649666818199</c:v>
                </c:pt>
                <c:pt idx="99">
                  <c:v>739.19132712811802</c:v>
                </c:pt>
                <c:pt idx="100">
                  <c:v>279.38353531559295</c:v>
                </c:pt>
                <c:pt idx="101">
                  <c:v>222.90197532956398</c:v>
                </c:pt>
                <c:pt idx="102">
                  <c:v>691.31581170745983</c:v>
                </c:pt>
                <c:pt idx="103">
                  <c:v>1054.4821184416001</c:v>
                </c:pt>
                <c:pt idx="104">
                  <c:v>1257.1166219631903</c:v>
                </c:pt>
                <c:pt idx="105">
                  <c:v>1268.3514164498697</c:v>
                </c:pt>
                <c:pt idx="106">
                  <c:v>1086.5734754523598</c:v>
                </c:pt>
                <c:pt idx="107">
                  <c:v>739.32633660827003</c:v>
                </c:pt>
                <c:pt idx="108">
                  <c:v>279.53155646412489</c:v>
                </c:pt>
                <c:pt idx="109">
                  <c:v>222.79463168806296</c:v>
                </c:pt>
                <c:pt idx="110">
                  <c:v>691.19280329320702</c:v>
                </c:pt>
                <c:pt idx="111">
                  <c:v>1054.3241334419399</c:v>
                </c:pt>
                <c:pt idx="112">
                  <c:v>1256.9933713565899</c:v>
                </c:pt>
                <c:pt idx="113">
                  <c:v>1268.3007164165799</c:v>
                </c:pt>
                <c:pt idx="114">
                  <c:v>1086.4204068163597</c:v>
                </c:pt>
                <c:pt idx="115">
                  <c:v>739.1635201886279</c:v>
                </c:pt>
                <c:pt idx="116">
                  <c:v>279.40137604041189</c:v>
                </c:pt>
                <c:pt idx="117">
                  <c:v>222.92491651375801</c:v>
                </c:pt>
                <c:pt idx="118">
                  <c:v>691.31189354696107</c:v>
                </c:pt>
                <c:pt idx="119">
                  <c:v>1054.48822472951</c:v>
                </c:pt>
                <c:pt idx="120">
                  <c:v>1257.0249154178098</c:v>
                </c:pt>
                <c:pt idx="121">
                  <c:v>1268.3206577224803</c:v>
                </c:pt>
                <c:pt idx="122">
                  <c:v>1086.5747098042998</c:v>
                </c:pt>
                <c:pt idx="123">
                  <c:v>739.32350233899308</c:v>
                </c:pt>
                <c:pt idx="124">
                  <c:v>279.52605261404</c:v>
                </c:pt>
                <c:pt idx="125">
                  <c:v>222.79989589832996</c:v>
                </c:pt>
                <c:pt idx="126">
                  <c:v>691.09740924082303</c:v>
                </c:pt>
                <c:pt idx="127">
                  <c:v>1054.3675991704902</c:v>
                </c:pt>
                <c:pt idx="128">
                  <c:v>1257.02791352449</c:v>
                </c:pt>
                <c:pt idx="129">
                  <c:v>1268.2516509733</c:v>
                </c:pt>
                <c:pt idx="130">
                  <c:v>1086.4077950319802</c:v>
                </c:pt>
                <c:pt idx="131">
                  <c:v>739.17639101161819</c:v>
                </c:pt>
                <c:pt idx="132">
                  <c:v>279.39755058170499</c:v>
                </c:pt>
                <c:pt idx="133">
                  <c:v>222.91746360473599</c:v>
                </c:pt>
                <c:pt idx="134">
                  <c:v>691.33702803184281</c:v>
                </c:pt>
                <c:pt idx="135">
                  <c:v>1054.4909846057001</c:v>
                </c:pt>
                <c:pt idx="136">
                  <c:v>1257.1254738105199</c:v>
                </c:pt>
                <c:pt idx="137">
                  <c:v>1268.3688330493899</c:v>
                </c:pt>
                <c:pt idx="138">
                  <c:v>1086.5021141528698</c:v>
                </c:pt>
                <c:pt idx="139">
                  <c:v>739.32807407161306</c:v>
                </c:pt>
                <c:pt idx="140">
                  <c:v>279.51985079772606</c:v>
                </c:pt>
                <c:pt idx="141">
                  <c:v>222.76603380362602</c:v>
                </c:pt>
                <c:pt idx="142">
                  <c:v>691.18062852518995</c:v>
                </c:pt>
                <c:pt idx="143">
                  <c:v>1054.34710531269</c:v>
                </c:pt>
                <c:pt idx="144">
                  <c:v>1256.9820139601402</c:v>
                </c:pt>
                <c:pt idx="145">
                  <c:v>1268.21715450133</c:v>
                </c:pt>
                <c:pt idx="146">
                  <c:v>1086.4395870265603</c:v>
                </c:pt>
                <c:pt idx="147">
                  <c:v>739.19287041834912</c:v>
                </c:pt>
                <c:pt idx="148">
                  <c:v>279.39847308943001</c:v>
                </c:pt>
                <c:pt idx="149">
                  <c:v>222.92731372188797</c:v>
                </c:pt>
                <c:pt idx="150">
                  <c:v>691.32506799922487</c:v>
                </c:pt>
                <c:pt idx="151">
                  <c:v>1054.4559859935302</c:v>
                </c:pt>
                <c:pt idx="152">
                  <c:v>1257.1261192875299</c:v>
                </c:pt>
                <c:pt idx="153">
                  <c:v>1268.4314957687602</c:v>
                </c:pt>
                <c:pt idx="154">
                  <c:v>1086.5510331193998</c:v>
                </c:pt>
                <c:pt idx="155">
                  <c:v>739.29382960637315</c:v>
                </c:pt>
                <c:pt idx="156">
                  <c:v>279.5313196311439</c:v>
                </c:pt>
                <c:pt idx="157">
                  <c:v>222.79535286712198</c:v>
                </c:pt>
                <c:pt idx="158">
                  <c:v>691.18271331823109</c:v>
                </c:pt>
                <c:pt idx="159">
                  <c:v>1054.3594281514297</c:v>
                </c:pt>
              </c:numCache>
            </c:numRef>
          </c:val>
        </c:ser>
        <c:marker val="1"/>
        <c:axId val="66499328"/>
        <c:axId val="66501248"/>
      </c:lineChart>
      <c:catAx>
        <c:axId val="66499328"/>
        <c:scaling>
          <c:orientation val="minMax"/>
        </c:scaling>
        <c:axPos val="b"/>
        <c:title>
          <c:tx>
            <c:rich>
              <a:bodyPr/>
              <a:lstStyle/>
              <a:p>
                <a:pPr>
                  <a:defRPr/>
                </a:pPr>
                <a:r>
                  <a:rPr lang="en-US"/>
                  <a:t>Time in milli sec</a:t>
                </a:r>
              </a:p>
            </c:rich>
          </c:tx>
          <c:layout/>
        </c:title>
        <c:tickLblPos val="nextTo"/>
        <c:crossAx val="66501248"/>
        <c:crosses val="autoZero"/>
        <c:auto val="1"/>
        <c:lblAlgn val="ctr"/>
        <c:lblOffset val="100"/>
      </c:catAx>
      <c:valAx>
        <c:axId val="66501248"/>
        <c:scaling>
          <c:orientation val="minMax"/>
        </c:scaling>
        <c:axPos val="l"/>
        <c:title>
          <c:tx>
            <c:rich>
              <a:bodyPr rot="-5400000" vert="horz"/>
              <a:lstStyle/>
              <a:p>
                <a:pPr>
                  <a:defRPr/>
                </a:pPr>
                <a:r>
                  <a:rPr lang="en-US"/>
                  <a:t>Abs( detail coefficients )</a:t>
                </a:r>
              </a:p>
            </c:rich>
          </c:tx>
          <c:layout/>
        </c:title>
        <c:numFmt formatCode="General" sourceLinked="1"/>
        <c:tickLblPos val="nextTo"/>
        <c:crossAx val="66499328"/>
        <c:crosses val="autoZero"/>
        <c:crossBetween val="between"/>
      </c:valAx>
    </c:plotArea>
    <c:legend>
      <c:legendPos val="r"/>
      <c:layout/>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lineChart>
        <c:grouping val="standard"/>
        <c:ser>
          <c:idx val="0"/>
          <c:order val="0"/>
          <c:tx>
            <c:v>Phase a</c:v>
          </c:tx>
          <c:marker>
            <c:symbol val="none"/>
          </c:marker>
          <c:val>
            <c:numRef>
              <c:f>'FI9'!$C$3:$C$155</c:f>
              <c:numCache>
                <c:formatCode>General</c:formatCode>
                <c:ptCount val="153"/>
                <c:pt idx="0">
                  <c:v>131.35743867474062</c:v>
                </c:pt>
                <c:pt idx="1">
                  <c:v>131.35682738618385</c:v>
                </c:pt>
                <c:pt idx="2">
                  <c:v>131.355743720264</c:v>
                </c:pt>
                <c:pt idx="3">
                  <c:v>131.35481125608067</c:v>
                </c:pt>
                <c:pt idx="4">
                  <c:v>131.35376043429838</c:v>
                </c:pt>
                <c:pt idx="5">
                  <c:v>131.35275489715337</c:v>
                </c:pt>
                <c:pt idx="6">
                  <c:v>131.35332849322467</c:v>
                </c:pt>
                <c:pt idx="7">
                  <c:v>131.35185494220917</c:v>
                </c:pt>
                <c:pt idx="8">
                  <c:v>131.3513411871798</c:v>
                </c:pt>
                <c:pt idx="9">
                  <c:v>131.35168250171498</c:v>
                </c:pt>
                <c:pt idx="10">
                  <c:v>131.35195771654344</c:v>
                </c:pt>
                <c:pt idx="11">
                  <c:v>131.35180193435355</c:v>
                </c:pt>
                <c:pt idx="12">
                  <c:v>131.35200789832766</c:v>
                </c:pt>
                <c:pt idx="13">
                  <c:v>131.35046187981703</c:v>
                </c:pt>
                <c:pt idx="14">
                  <c:v>131.34960644490855</c:v>
                </c:pt>
                <c:pt idx="15">
                  <c:v>131.35009651611907</c:v>
                </c:pt>
                <c:pt idx="16">
                  <c:v>131.34971140477612</c:v>
                </c:pt>
                <c:pt idx="17">
                  <c:v>131.34941701408076</c:v>
                </c:pt>
                <c:pt idx="18">
                  <c:v>131.34875751450082</c:v>
                </c:pt>
                <c:pt idx="19">
                  <c:v>131.34921626040534</c:v>
                </c:pt>
                <c:pt idx="20">
                  <c:v>131.34919384256642</c:v>
                </c:pt>
                <c:pt idx="21">
                  <c:v>131.35109024985465</c:v>
                </c:pt>
                <c:pt idx="22">
                  <c:v>131.35174558957954</c:v>
                </c:pt>
                <c:pt idx="23">
                  <c:v>131.35150448121644</c:v>
                </c:pt>
                <c:pt idx="24">
                  <c:v>131.3517847945009</c:v>
                </c:pt>
                <c:pt idx="25">
                  <c:v>131.35256568183533</c:v>
                </c:pt>
                <c:pt idx="26">
                  <c:v>131.35155631636528</c:v>
                </c:pt>
                <c:pt idx="27">
                  <c:v>131.35168568962146</c:v>
                </c:pt>
                <c:pt idx="28">
                  <c:v>131.35155964211998</c:v>
                </c:pt>
                <c:pt idx="29">
                  <c:v>131.35230431066969</c:v>
                </c:pt>
                <c:pt idx="30">
                  <c:v>131.35251891521452</c:v>
                </c:pt>
                <c:pt idx="31">
                  <c:v>131.35253068217528</c:v>
                </c:pt>
                <c:pt idx="32">
                  <c:v>131.35258522736063</c:v>
                </c:pt>
                <c:pt idx="33">
                  <c:v>131.35154225385725</c:v>
                </c:pt>
                <c:pt idx="34">
                  <c:v>131.35239416131381</c:v>
                </c:pt>
                <c:pt idx="35">
                  <c:v>131.35185186540949</c:v>
                </c:pt>
                <c:pt idx="36">
                  <c:v>131.35212815625749</c:v>
                </c:pt>
                <c:pt idx="37">
                  <c:v>131.35187320833919</c:v>
                </c:pt>
                <c:pt idx="38">
                  <c:v>131.35112083190498</c:v>
                </c:pt>
                <c:pt idx="39">
                  <c:v>131.35249646535971</c:v>
                </c:pt>
                <c:pt idx="40">
                  <c:v>131.35322145344708</c:v>
                </c:pt>
                <c:pt idx="41">
                  <c:v>131.35359599140602</c:v>
                </c:pt>
                <c:pt idx="42">
                  <c:v>131.35429549507927</c:v>
                </c:pt>
                <c:pt idx="43">
                  <c:v>131.35456159895571</c:v>
                </c:pt>
                <c:pt idx="44">
                  <c:v>131.35438241083065</c:v>
                </c:pt>
                <c:pt idx="45">
                  <c:v>131.35369541756964</c:v>
                </c:pt>
                <c:pt idx="46">
                  <c:v>131.35426437455484</c:v>
                </c:pt>
                <c:pt idx="47">
                  <c:v>131.35247700226486</c:v>
                </c:pt>
                <c:pt idx="48">
                  <c:v>131.35165222466514</c:v>
                </c:pt>
                <c:pt idx="49">
                  <c:v>131.35168557835226</c:v>
                </c:pt>
                <c:pt idx="50">
                  <c:v>131.35165592540437</c:v>
                </c:pt>
                <c:pt idx="51">
                  <c:v>131.35119837184288</c:v>
                </c:pt>
                <c:pt idx="52">
                  <c:v>131.35110515532591</c:v>
                </c:pt>
                <c:pt idx="53">
                  <c:v>131.34926331351505</c:v>
                </c:pt>
                <c:pt idx="54">
                  <c:v>131.34843551854621</c:v>
                </c:pt>
                <c:pt idx="55">
                  <c:v>131.34921707176662</c:v>
                </c:pt>
                <c:pt idx="56">
                  <c:v>131.34912050377051</c:v>
                </c:pt>
                <c:pt idx="57">
                  <c:v>131.34911167200039</c:v>
                </c:pt>
                <c:pt idx="58">
                  <c:v>131.34873493838728</c:v>
                </c:pt>
                <c:pt idx="59">
                  <c:v>131.3494736032639</c:v>
                </c:pt>
                <c:pt idx="60">
                  <c:v>131.34981743155288</c:v>
                </c:pt>
                <c:pt idx="61">
                  <c:v>131.35197975727723</c:v>
                </c:pt>
                <c:pt idx="62">
                  <c:v>131.35289813945676</c:v>
                </c:pt>
                <c:pt idx="63">
                  <c:v>131.35239657345636</c:v>
                </c:pt>
                <c:pt idx="64">
                  <c:v>131.35241920058536</c:v>
                </c:pt>
                <c:pt idx="65">
                  <c:v>131.35294488363377</c:v>
                </c:pt>
                <c:pt idx="66">
                  <c:v>131.35168291797223</c:v>
                </c:pt>
                <c:pt idx="67">
                  <c:v>131.35156222835579</c:v>
                </c:pt>
                <c:pt idx="68">
                  <c:v>131.35109991694335</c:v>
                </c:pt>
                <c:pt idx="69">
                  <c:v>131.35160793367405</c:v>
                </c:pt>
                <c:pt idx="70">
                  <c:v>131.35158847017681</c:v>
                </c:pt>
                <c:pt idx="71">
                  <c:v>131.35183138401396</c:v>
                </c:pt>
                <c:pt idx="72">
                  <c:v>131.35211515519873</c:v>
                </c:pt>
                <c:pt idx="73">
                  <c:v>521.08158789323966</c:v>
                </c:pt>
                <c:pt idx="74">
                  <c:v>1505.08824863684</c:v>
                </c:pt>
                <c:pt idx="75">
                  <c:v>2486.7574128266529</c:v>
                </c:pt>
                <c:pt idx="76">
                  <c:v>3179.4609476624551</c:v>
                </c:pt>
                <c:pt idx="77">
                  <c:v>3435.8151943946368</c:v>
                </c:pt>
                <c:pt idx="78">
                  <c:v>3654.4077139106671</c:v>
                </c:pt>
                <c:pt idx="79">
                  <c:v>4343.069562802767</c:v>
                </c:pt>
                <c:pt idx="80">
                  <c:v>5384.9000171283151</c:v>
                </c:pt>
                <c:pt idx="81">
                  <c:v>6232.0062468288434</c:v>
                </c:pt>
                <c:pt idx="82">
                  <c:v>6491.5999391189334</c:v>
                </c:pt>
                <c:pt idx="83">
                  <c:v>6571.0285657604536</c:v>
                </c:pt>
                <c:pt idx="84">
                  <c:v>6595.4184930201991</c:v>
                </c:pt>
                <c:pt idx="85">
                  <c:v>6602.9912009584486</c:v>
                </c:pt>
                <c:pt idx="86">
                  <c:v>6600.5573113279079</c:v>
                </c:pt>
                <c:pt idx="87">
                  <c:v>6599.7148636349793</c:v>
                </c:pt>
                <c:pt idx="88">
                  <c:v>6599.3732493178704</c:v>
                </c:pt>
                <c:pt idx="89">
                  <c:v>6599.1349815617523</c:v>
                </c:pt>
                <c:pt idx="90">
                  <c:v>6598.9564520917611</c:v>
                </c:pt>
                <c:pt idx="91">
                  <c:v>6598.7677769949096</c:v>
                </c:pt>
                <c:pt idx="92">
                  <c:v>6598.6412306217999</c:v>
                </c:pt>
                <c:pt idx="93">
                  <c:v>6598.4871667814414</c:v>
                </c:pt>
                <c:pt idx="94">
                  <c:v>6598.6109210526929</c:v>
                </c:pt>
                <c:pt idx="95">
                  <c:v>6598.7281941835554</c:v>
                </c:pt>
                <c:pt idx="96">
                  <c:v>6598.8579956732765</c:v>
                </c:pt>
                <c:pt idx="97">
                  <c:v>6598.9875573010031</c:v>
                </c:pt>
                <c:pt idx="98">
                  <c:v>6599.1077730172146</c:v>
                </c:pt>
                <c:pt idx="99">
                  <c:v>6599.3162817877565</c:v>
                </c:pt>
                <c:pt idx="100">
                  <c:v>6599.4512912679093</c:v>
                </c:pt>
                <c:pt idx="101">
                  <c:v>6599.5993124164397</c:v>
                </c:pt>
                <c:pt idx="102">
                  <c:v>6599.4919687749398</c:v>
                </c:pt>
                <c:pt idx="103">
                  <c:v>6599.3689603606872</c:v>
                </c:pt>
                <c:pt idx="104">
                  <c:v>6599.2109753610257</c:v>
                </c:pt>
                <c:pt idx="105">
                  <c:v>6599.0877247544249</c:v>
                </c:pt>
                <c:pt idx="106">
                  <c:v>6599.0370247211349</c:v>
                </c:pt>
                <c:pt idx="107">
                  <c:v>6598.8839560851347</c:v>
                </c:pt>
                <c:pt idx="108">
                  <c:v>6598.7211396654948</c:v>
                </c:pt>
                <c:pt idx="109">
                  <c:v>6598.5909592417802</c:v>
                </c:pt>
                <c:pt idx="110">
                  <c:v>6598.7212440674775</c:v>
                </c:pt>
                <c:pt idx="111">
                  <c:v>6598.8403343212294</c:v>
                </c:pt>
                <c:pt idx="112">
                  <c:v>6599.0044256088004</c:v>
                </c:pt>
                <c:pt idx="113">
                  <c:v>6599.0359696700198</c:v>
                </c:pt>
                <c:pt idx="114">
                  <c:v>6599.0559109759197</c:v>
                </c:pt>
                <c:pt idx="115">
                  <c:v>6599.21021396386</c:v>
                </c:pt>
                <c:pt idx="116">
                  <c:v>6599.3701961142224</c:v>
                </c:pt>
                <c:pt idx="117">
                  <c:v>6599.4948726878529</c:v>
                </c:pt>
                <c:pt idx="118">
                  <c:v>6599.3698520724238</c:v>
                </c:pt>
                <c:pt idx="119">
                  <c:v>6599.1553677662869</c:v>
                </c:pt>
                <c:pt idx="120">
                  <c:v>6599.0347422072655</c:v>
                </c:pt>
                <c:pt idx="121">
                  <c:v>6599.0377403139446</c:v>
                </c:pt>
                <c:pt idx="122">
                  <c:v>6598.968733564765</c:v>
                </c:pt>
                <c:pt idx="123">
                  <c:v>6598.8018187924445</c:v>
                </c:pt>
                <c:pt idx="124">
                  <c:v>6598.6547074650716</c:v>
                </c:pt>
                <c:pt idx="125">
                  <c:v>6598.5262054327368</c:v>
                </c:pt>
                <c:pt idx="126">
                  <c:v>6598.6437731391425</c:v>
                </c:pt>
                <c:pt idx="127">
                  <c:v>6598.8833919301605</c:v>
                </c:pt>
                <c:pt idx="128">
                  <c:v>6599.0067773653727</c:v>
                </c:pt>
                <c:pt idx="129">
                  <c:v>6599.1043376514026</c:v>
                </c:pt>
                <c:pt idx="130">
                  <c:v>6599.2215197274936</c:v>
                </c:pt>
                <c:pt idx="131">
                  <c:v>6599.3158388483826</c:v>
                </c:pt>
                <c:pt idx="132">
                  <c:v>6599.4675219083774</c:v>
                </c:pt>
                <c:pt idx="133">
                  <c:v>6599.589822124397</c:v>
                </c:pt>
                <c:pt idx="134">
                  <c:v>6599.4383923232863</c:v>
                </c:pt>
                <c:pt idx="135">
                  <c:v>6599.2819928166327</c:v>
                </c:pt>
                <c:pt idx="136">
                  <c:v>6599.1381135236243</c:v>
                </c:pt>
                <c:pt idx="137">
                  <c:v>6598.9946536732441</c:v>
                </c:pt>
                <c:pt idx="138">
                  <c:v>6598.8429751251842</c:v>
                </c:pt>
                <c:pt idx="139">
                  <c:v>6598.7804479988736</c:v>
                </c:pt>
                <c:pt idx="140">
                  <c:v>6598.6452443456119</c:v>
                </c:pt>
                <c:pt idx="141">
                  <c:v>6598.5238666373143</c:v>
                </c:pt>
                <c:pt idx="142">
                  <c:v>6598.6851465555792</c:v>
                </c:pt>
                <c:pt idx="143">
                  <c:v>6598.829586029613</c:v>
                </c:pt>
                <c:pt idx="144">
                  <c:v>6598.9384667104514</c:v>
                </c:pt>
                <c:pt idx="145">
                  <c:v>6599.0825720378425</c:v>
                </c:pt>
                <c:pt idx="146">
                  <c:v>6599.296913305272</c:v>
                </c:pt>
                <c:pt idx="147">
                  <c:v>6599.4083593981104</c:v>
                </c:pt>
                <c:pt idx="148">
                  <c:v>6599.509318586136</c:v>
                </c:pt>
                <c:pt idx="149">
                  <c:v>6599.6421651278524</c:v>
                </c:pt>
                <c:pt idx="150">
                  <c:v>6599.5102042730859</c:v>
                </c:pt>
                <c:pt idx="151">
                  <c:v>6599.3678495920904</c:v>
                </c:pt>
                <c:pt idx="152">
                  <c:v>6599.2712917499903</c:v>
                </c:pt>
              </c:numCache>
            </c:numRef>
          </c:val>
        </c:ser>
        <c:marker val="1"/>
        <c:axId val="66521728"/>
        <c:axId val="66532096"/>
      </c:lineChart>
      <c:catAx>
        <c:axId val="66521728"/>
        <c:scaling>
          <c:orientation val="minMax"/>
        </c:scaling>
        <c:axPos val="b"/>
        <c:title>
          <c:tx>
            <c:rich>
              <a:bodyPr/>
              <a:lstStyle/>
              <a:p>
                <a:pPr>
                  <a:defRPr/>
                </a:pPr>
                <a:r>
                  <a:rPr lang="en-US"/>
                  <a:t>Time in milli sec</a:t>
                </a:r>
              </a:p>
            </c:rich>
          </c:tx>
          <c:layout/>
        </c:title>
        <c:tickLblPos val="nextTo"/>
        <c:crossAx val="66532096"/>
        <c:crosses val="autoZero"/>
        <c:auto val="1"/>
        <c:lblAlgn val="ctr"/>
        <c:lblOffset val="100"/>
      </c:catAx>
      <c:valAx>
        <c:axId val="66532096"/>
        <c:scaling>
          <c:orientation val="minMax"/>
        </c:scaling>
        <c:axPos val="l"/>
        <c:title>
          <c:tx>
            <c:rich>
              <a:bodyPr rot="-5400000" vert="horz"/>
              <a:lstStyle/>
              <a:p>
                <a:pPr>
                  <a:defRPr/>
                </a:pPr>
                <a:r>
                  <a:rPr lang="en-US"/>
                  <a:t>Fault index</a:t>
                </a:r>
              </a:p>
            </c:rich>
          </c:tx>
          <c:layout/>
        </c:title>
        <c:numFmt formatCode="General" sourceLinked="1"/>
        <c:tickLblPos val="nextTo"/>
        <c:crossAx val="66521728"/>
        <c:crosses val="autoZero"/>
        <c:crossBetween val="between"/>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EE7EB7B-D17E-409E-84DC-06964154476A}" type="datetimeFigureOut">
              <a:rPr lang="en-US" smtClean="0"/>
              <a:pPr/>
              <a:t>4/24/2014</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5ACB4E0-A236-424E-B6F3-9A993646ABB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E7EB7B-D17E-409E-84DC-06964154476A}" type="datetimeFigureOut">
              <a:rPr lang="en-US" smtClean="0"/>
              <a:pPr/>
              <a:t>4/24/2014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5ACB4E0-A236-424E-B6F3-9A993646ABB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E7EB7B-D17E-409E-84DC-06964154476A}" type="datetimeFigureOut">
              <a:rPr lang="en-US" smtClean="0"/>
              <a:pPr/>
              <a:t>4/24/2014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5ACB4E0-A236-424E-B6F3-9A993646ABB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E7EB7B-D17E-409E-84DC-06964154476A}" type="datetimeFigureOut">
              <a:rPr lang="en-US" smtClean="0"/>
              <a:pPr/>
              <a:t>4/24/2014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5ACB4E0-A236-424E-B6F3-9A993646ABB0}"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EE7EB7B-D17E-409E-84DC-06964154476A}" type="datetimeFigureOut">
              <a:rPr lang="en-US" smtClean="0"/>
              <a:pPr/>
              <a:t>4/24/2014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5ACB4E0-A236-424E-B6F3-9A993646ABB0}"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EE7EB7B-D17E-409E-84DC-06964154476A}" type="datetimeFigureOut">
              <a:rPr lang="en-US" smtClean="0"/>
              <a:pPr/>
              <a:t>4/24/2014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5ACB4E0-A236-424E-B6F3-9A993646ABB0}"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EE7EB7B-D17E-409E-84DC-06964154476A}" type="datetimeFigureOut">
              <a:rPr lang="en-US" smtClean="0"/>
              <a:pPr/>
              <a:t>4/24/2014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25ACB4E0-A236-424E-B6F3-9A993646ABB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EE7EB7B-D17E-409E-84DC-06964154476A}" type="datetimeFigureOut">
              <a:rPr lang="en-US" smtClean="0"/>
              <a:pPr/>
              <a:t>4/24/2014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25ACB4E0-A236-424E-B6F3-9A993646ABB0}"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EE7EB7B-D17E-409E-84DC-06964154476A}" type="datetimeFigureOut">
              <a:rPr lang="en-US" smtClean="0"/>
              <a:pPr/>
              <a:t>4/24/2014</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25ACB4E0-A236-424E-B6F3-9A993646ABB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EE7EB7B-D17E-409E-84DC-06964154476A}" type="datetimeFigureOut">
              <a:rPr lang="en-US" smtClean="0"/>
              <a:pPr/>
              <a:t>4/24/2014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5ACB4E0-A236-424E-B6F3-9A993646ABB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EE7EB7B-D17E-409E-84DC-06964154476A}" type="datetimeFigureOut">
              <a:rPr lang="en-US" smtClean="0"/>
              <a:pPr/>
              <a:t>4/24/2014</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5ACB4E0-A236-424E-B6F3-9A993646ABB0}"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EE7EB7B-D17E-409E-84DC-06964154476A}" type="datetimeFigureOut">
              <a:rPr lang="en-US" smtClean="0"/>
              <a:pPr/>
              <a:t>4/24/2014</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5ACB4E0-A236-424E-B6F3-9A993646ABB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304801"/>
            <a:ext cx="8229600" cy="1752600"/>
          </a:xfrm>
        </p:spPr>
        <p:txBody>
          <a:bodyPr>
            <a:normAutofit fontScale="90000"/>
          </a:bodyPr>
          <a:lstStyle/>
          <a:p>
            <a:pPr algn="ctr"/>
            <a:r>
              <a:rPr lang="en-US" sz="2200" dirty="0" smtClean="0">
                <a:solidFill>
                  <a:srgbClr val="00B0F0"/>
                </a:solidFill>
                <a:effectLst/>
                <a:latin typeface="Times New Roman" pitchFamily="18" charset="0"/>
                <a:cs typeface="Times New Roman" pitchFamily="18" charset="0"/>
              </a:rPr>
              <a:t>ST.ANN’S COLLEGE OF ENGINEERING AND TECHNOLOGY</a:t>
            </a:r>
            <a:br>
              <a:rPr lang="en-US" sz="2200" dirty="0" smtClean="0">
                <a:solidFill>
                  <a:srgbClr val="00B0F0"/>
                </a:solidFill>
                <a:effectLst/>
                <a:latin typeface="Times New Roman" pitchFamily="18" charset="0"/>
                <a:cs typeface="Times New Roman" pitchFamily="18" charset="0"/>
              </a:rPr>
            </a:br>
            <a:r>
              <a:rPr lang="en-US" sz="2200" dirty="0" smtClean="0">
                <a:solidFill>
                  <a:srgbClr val="00B0F0"/>
                </a:solidFill>
                <a:effectLst/>
                <a:latin typeface="Algerian" pitchFamily="82" charset="0"/>
                <a:cs typeface="Times New Roman" pitchFamily="18" charset="0"/>
              </a:rPr>
              <a:t>DEPARTMENT OF ELECTRICAL &amp; ELECTRONIC ENGINEERING</a:t>
            </a:r>
            <a:r>
              <a:rPr lang="en-US" sz="2200" dirty="0" smtClean="0">
                <a:solidFill>
                  <a:schemeClr val="bg2">
                    <a:lumMod val="50000"/>
                  </a:schemeClr>
                </a:solidFill>
                <a:effectLst/>
                <a:latin typeface="Algerian" pitchFamily="82" charset="0"/>
                <a:cs typeface="Times New Roman" pitchFamily="18" charset="0"/>
              </a:rPr>
              <a:t/>
            </a:r>
            <a:br>
              <a:rPr lang="en-US" sz="2200" dirty="0" smtClean="0">
                <a:solidFill>
                  <a:schemeClr val="bg2">
                    <a:lumMod val="50000"/>
                  </a:schemeClr>
                </a:solidFill>
                <a:effectLst/>
                <a:latin typeface="Algerian" pitchFamily="82" charset="0"/>
                <a:cs typeface="Times New Roman" pitchFamily="18" charset="0"/>
              </a:rPr>
            </a:br>
            <a:r>
              <a:rPr lang="en-US" sz="2000" dirty="0" smtClean="0">
                <a:solidFill>
                  <a:schemeClr val="bg2">
                    <a:lumMod val="50000"/>
                  </a:schemeClr>
                </a:solidFill>
                <a:effectLst/>
                <a:latin typeface="Times New Roman" pitchFamily="18" charset="0"/>
                <a:cs typeface="Times New Roman" pitchFamily="18" charset="0"/>
              </a:rPr>
              <a:t/>
            </a:r>
            <a:br>
              <a:rPr lang="en-US" sz="2000" dirty="0" smtClean="0">
                <a:solidFill>
                  <a:schemeClr val="bg2">
                    <a:lumMod val="50000"/>
                  </a:schemeClr>
                </a:solidFill>
                <a:effectLst/>
                <a:latin typeface="Times New Roman" pitchFamily="18" charset="0"/>
                <a:cs typeface="Times New Roman" pitchFamily="18" charset="0"/>
              </a:rPr>
            </a:br>
            <a:r>
              <a:rPr lang="en-US" sz="2200" dirty="0" smtClean="0">
                <a:solidFill>
                  <a:srgbClr val="00B0F0"/>
                </a:solidFill>
                <a:effectLst/>
                <a:latin typeface="Times New Roman" pitchFamily="18" charset="0"/>
                <a:cs typeface="Times New Roman" pitchFamily="18" charset="0"/>
              </a:rPr>
              <a:t>A WAVELET BASED PROTECTION SCHEME FOR DISTRIBUTION NETWORKS WITH MULTIPLE DISTRIBUTION GENERATION</a:t>
            </a:r>
            <a:endParaRPr lang="en-US" sz="2200" dirty="0">
              <a:solidFill>
                <a:srgbClr val="00B0F0"/>
              </a:solidFill>
              <a:effectLst/>
              <a:latin typeface="Times New Roman" pitchFamily="18" charset="0"/>
              <a:cs typeface="Times New Roman" pitchFamily="18" charset="0"/>
            </a:endParaRPr>
          </a:p>
        </p:txBody>
      </p:sp>
      <p:sp>
        <p:nvSpPr>
          <p:cNvPr id="5" name="Subtitle 4"/>
          <p:cNvSpPr>
            <a:spLocks noGrp="1"/>
          </p:cNvSpPr>
          <p:nvPr>
            <p:ph type="subTitle" idx="1"/>
          </p:nvPr>
        </p:nvSpPr>
        <p:spPr>
          <a:xfrm>
            <a:off x="685800" y="2209800"/>
            <a:ext cx="7772400" cy="3886200"/>
          </a:xfrm>
        </p:spPr>
        <p:txBody>
          <a:bodyPr>
            <a:normAutofit fontScale="70000" lnSpcReduction="20000"/>
          </a:bodyPr>
          <a:lstStyle/>
          <a:p>
            <a:pPr algn="l"/>
            <a:endParaRPr lang="en-IN" sz="2800" b="1" i="1" dirty="0" smtClean="0">
              <a:latin typeface="Times New Roman" pitchFamily="18" charset="0"/>
              <a:cs typeface="Times New Roman" pitchFamily="18" charset="0"/>
            </a:endParaRPr>
          </a:p>
          <a:p>
            <a:pPr algn="l"/>
            <a:r>
              <a:rPr lang="en-IN" sz="2800" b="1" i="1" dirty="0" smtClean="0">
                <a:solidFill>
                  <a:srgbClr val="00B0F0"/>
                </a:solidFill>
                <a:latin typeface="Times New Roman" pitchFamily="18" charset="0"/>
                <a:cs typeface="Times New Roman" pitchFamily="18" charset="0"/>
              </a:rPr>
              <a:t>PROJECT GUIDE  </a:t>
            </a:r>
          </a:p>
          <a:p>
            <a:pPr algn="l"/>
            <a:r>
              <a:rPr lang="en-IN" sz="2800" b="1" i="1" dirty="0" smtClean="0">
                <a:latin typeface="Times New Roman" pitchFamily="18" charset="0"/>
                <a:cs typeface="Times New Roman" pitchFamily="18" charset="0"/>
              </a:rPr>
              <a:t>                                             </a:t>
            </a:r>
            <a:r>
              <a:rPr lang="en-IN" sz="2800" b="1" i="1" dirty="0" smtClean="0">
                <a:solidFill>
                  <a:srgbClr val="00B0F0"/>
                </a:solidFill>
                <a:latin typeface="Times New Roman" pitchFamily="18" charset="0"/>
                <a:cs typeface="Times New Roman" pitchFamily="18" charset="0"/>
              </a:rPr>
              <a:t>SHAIK . MAHMOOD  </a:t>
            </a:r>
            <a:r>
              <a:rPr lang="en-IN" sz="1800" b="1" i="1" dirty="0" smtClean="0">
                <a:solidFill>
                  <a:srgbClr val="00B0F0"/>
                </a:solidFill>
                <a:latin typeface="Times New Roman" pitchFamily="18" charset="0"/>
                <a:cs typeface="Times New Roman" pitchFamily="18" charset="0"/>
              </a:rPr>
              <a:t>M.Tech</a:t>
            </a:r>
          </a:p>
          <a:p>
            <a:pPr algn="ctr"/>
            <a:r>
              <a:rPr lang="en-IN" sz="1800" b="1" i="1" dirty="0" smtClean="0">
                <a:solidFill>
                  <a:srgbClr val="00B0F0"/>
                </a:solidFill>
                <a:latin typeface="Times New Roman" pitchFamily="18" charset="0"/>
                <a:cs typeface="Times New Roman" pitchFamily="18" charset="0"/>
              </a:rPr>
              <a:t>                       </a:t>
            </a:r>
            <a:r>
              <a:rPr lang="en-IN" sz="2000" b="1" i="1" dirty="0" smtClean="0">
                <a:solidFill>
                  <a:srgbClr val="00B0F0"/>
                </a:solidFill>
                <a:latin typeface="Times New Roman" pitchFamily="18" charset="0"/>
                <a:cs typeface="Times New Roman" pitchFamily="18" charset="0"/>
              </a:rPr>
              <a:t>ASSISTANT  PROFESSOR</a:t>
            </a:r>
            <a:r>
              <a:rPr lang="en-IN" sz="2800" b="1" i="1" dirty="0" smtClean="0">
                <a:solidFill>
                  <a:srgbClr val="00B0F0"/>
                </a:solidFill>
                <a:latin typeface="Times New Roman" pitchFamily="18" charset="0"/>
                <a:cs typeface="Times New Roman" pitchFamily="18" charset="0"/>
              </a:rPr>
              <a:t>                                                            </a:t>
            </a:r>
          </a:p>
          <a:p>
            <a:pPr algn="l"/>
            <a:endParaRPr lang="en-IN" sz="2800" b="1" i="1" dirty="0" smtClean="0">
              <a:latin typeface="Times New Roman" pitchFamily="18" charset="0"/>
              <a:cs typeface="Times New Roman" pitchFamily="18" charset="0"/>
            </a:endParaRPr>
          </a:p>
          <a:p>
            <a:pPr algn="l"/>
            <a:r>
              <a:rPr lang="en-IN" sz="2800" b="1" i="1" dirty="0" smtClean="0">
                <a:solidFill>
                  <a:srgbClr val="00B0F0"/>
                </a:solidFill>
                <a:latin typeface="Times New Roman" pitchFamily="18" charset="0"/>
                <a:cs typeface="Times New Roman" pitchFamily="18" charset="0"/>
              </a:rPr>
              <a:t>PROJECT ASSOCIATES                                             </a:t>
            </a:r>
          </a:p>
          <a:p>
            <a:r>
              <a:rPr lang="en-IN" sz="2800" b="1" i="1" dirty="0" smtClean="0">
                <a:solidFill>
                  <a:srgbClr val="00B0F0"/>
                </a:solidFill>
                <a:latin typeface="Times New Roman" pitchFamily="18" charset="0"/>
                <a:cs typeface="Times New Roman" pitchFamily="18" charset="0"/>
              </a:rPr>
              <a:t> R.SUJANA                               10F01A0298</a:t>
            </a:r>
          </a:p>
          <a:p>
            <a:r>
              <a:rPr lang="en-IN" sz="2800" b="1" i="1" dirty="0" smtClean="0">
                <a:solidFill>
                  <a:srgbClr val="00B0F0"/>
                </a:solidFill>
                <a:latin typeface="Times New Roman" pitchFamily="18" charset="0"/>
                <a:cs typeface="Times New Roman" pitchFamily="18" charset="0"/>
              </a:rPr>
              <a:t>                                                P.KARTHIK                             11F05A0218</a:t>
            </a:r>
          </a:p>
          <a:p>
            <a:r>
              <a:rPr lang="en-IN" sz="2800" b="1" i="1" dirty="0" smtClean="0">
                <a:solidFill>
                  <a:srgbClr val="00B0F0"/>
                </a:solidFill>
                <a:latin typeface="Times New Roman" pitchFamily="18" charset="0"/>
                <a:cs typeface="Times New Roman" pitchFamily="18" charset="0"/>
              </a:rPr>
              <a:t>                                       M.AMARESHWAR RAO       10F01A0273 </a:t>
            </a:r>
          </a:p>
          <a:p>
            <a:r>
              <a:rPr lang="en-IN" sz="2800" b="1" i="1" dirty="0" smtClean="0">
                <a:solidFill>
                  <a:srgbClr val="00B0F0"/>
                </a:solidFill>
                <a:latin typeface="Times New Roman" pitchFamily="18" charset="0"/>
                <a:cs typeface="Times New Roman" pitchFamily="18" charset="0"/>
              </a:rPr>
              <a:t>                                                P.RAJESH KUMAR                10F01A0290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latin typeface="Times New Roman" pitchFamily="18" charset="0"/>
                <a:cs typeface="Times New Roman" pitchFamily="18" charset="0"/>
              </a:rPr>
              <a:t>Sampling frequency is 1600 Hz</a:t>
            </a:r>
          </a:p>
          <a:p>
            <a:r>
              <a:rPr lang="en-US" sz="2800" dirty="0" smtClean="0">
                <a:latin typeface="Times New Roman" pitchFamily="18" charset="0"/>
                <a:cs typeface="Times New Roman" pitchFamily="18" charset="0"/>
              </a:rPr>
              <a:t>Number of samples per cycle is 32</a:t>
            </a:r>
          </a:p>
          <a:p>
            <a:r>
              <a:rPr lang="en-US" sz="2800" dirty="0" smtClean="0">
                <a:latin typeface="Times New Roman" pitchFamily="18" charset="0"/>
                <a:cs typeface="Times New Roman" pitchFamily="18" charset="0"/>
              </a:rPr>
              <a:t>Number of cycles considered is 10</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a:xfrm>
            <a:off x="9829800" y="3429000"/>
            <a:ext cx="8229600" cy="1143000"/>
          </a:xfrm>
        </p:spPr>
        <p:txBody>
          <a:bodyPr/>
          <a:lstStyle/>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solidFill>
                  <a:srgbClr val="00B0F0"/>
                </a:solidFill>
                <a:latin typeface="Algerian" pitchFamily="82" charset="0"/>
              </a:rPr>
              <a:t>SIMULATION CIRCUIT</a:t>
            </a:r>
            <a:endParaRPr lang="en-US" sz="4000" dirty="0">
              <a:solidFill>
                <a:srgbClr val="00B0F0"/>
              </a:solidFill>
              <a:latin typeface="Algerian" pitchFamily="82" charset="0"/>
            </a:endParaRPr>
          </a:p>
        </p:txBody>
      </p:sp>
      <p:pic>
        <p:nvPicPr>
          <p:cNvPr id="25602" name="Picture 2"/>
          <p:cNvPicPr>
            <a:picLocks noGrp="1" noChangeAspect="1" noChangeArrowheads="1"/>
          </p:cNvPicPr>
          <p:nvPr>
            <p:ph idx="1"/>
          </p:nvPr>
        </p:nvPicPr>
        <p:blipFill>
          <a:blip r:embed="rId2"/>
          <a:srcRect/>
          <a:stretch>
            <a:fillRect/>
          </a:stretch>
        </p:blipFill>
        <p:spPr bwMode="auto">
          <a:xfrm>
            <a:off x="228600" y="1143000"/>
            <a:ext cx="86106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dirty="0" smtClean="0">
                <a:solidFill>
                  <a:srgbClr val="00B0F0"/>
                </a:solidFill>
                <a:latin typeface="Algerian" pitchFamily="82" charset="0"/>
              </a:rPr>
              <a:t>FLOW CHART FOR THE PROPOSED SCHEME</a:t>
            </a:r>
            <a:endParaRPr lang="en-US" dirty="0">
              <a:solidFill>
                <a:srgbClr val="00B0F0"/>
              </a:solidFill>
              <a:latin typeface="Algerian" pitchFamily="82" charset="0"/>
            </a:endParaRPr>
          </a:p>
        </p:txBody>
      </p:sp>
      <p:pic>
        <p:nvPicPr>
          <p:cNvPr id="4" name="Picture 2"/>
          <p:cNvPicPr>
            <a:picLocks noGrp="1" noChangeAspect="1" noChangeArrowheads="1"/>
          </p:cNvPicPr>
          <p:nvPr>
            <p:ph idx="1"/>
          </p:nvPr>
        </p:nvPicPr>
        <p:blipFill>
          <a:blip r:embed="rId2"/>
          <a:srcRect/>
          <a:stretch>
            <a:fillRect/>
          </a:stretch>
        </p:blipFill>
        <p:spPr bwMode="auto">
          <a:xfrm>
            <a:off x="2057400" y="1481138"/>
            <a:ext cx="4495800" cy="5072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74638"/>
            <a:ext cx="8153400" cy="1096962"/>
          </a:xfrm>
        </p:spPr>
        <p:txBody>
          <a:bodyPr>
            <a:normAutofit fontScale="90000"/>
          </a:bodyPr>
          <a:lstStyle/>
          <a:p>
            <a:pPr algn="ctr"/>
            <a:r>
              <a:rPr lang="en-US" sz="4000" dirty="0" smtClean="0">
                <a:solidFill>
                  <a:srgbClr val="00B0F0"/>
                </a:solidFill>
                <a:latin typeface="Algerian" pitchFamily="82" charset="0"/>
                <a:cs typeface="Times New Roman" pitchFamily="18" charset="0"/>
              </a:rPr>
              <a:t>Three phase diagram when fault is at bus 12</a:t>
            </a:r>
            <a:endParaRPr lang="en-US" sz="4000" dirty="0">
              <a:solidFill>
                <a:srgbClr val="00B0F0"/>
              </a:solidFill>
              <a:latin typeface="Algerian" pitchFamily="82" charset="0"/>
              <a:cs typeface="Times New Roman" pitchFamily="18" charset="0"/>
            </a:endParaRPr>
          </a:p>
        </p:txBody>
      </p:sp>
      <p:graphicFrame>
        <p:nvGraphicFramePr>
          <p:cNvPr id="9" name="Content Placeholder 8"/>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dirty="0" smtClean="0">
                <a:solidFill>
                  <a:srgbClr val="00B0F0"/>
                </a:solidFill>
              </a:rPr>
              <a:t> </a:t>
            </a:r>
            <a:r>
              <a:rPr lang="en-US" sz="4400" dirty="0" smtClean="0">
                <a:solidFill>
                  <a:srgbClr val="00B0F0"/>
                </a:solidFill>
                <a:latin typeface="Algerian" pitchFamily="82" charset="0"/>
              </a:rPr>
              <a:t>GRAPH FOR DETAIL COEFFICIENTS AT BUS 12</a:t>
            </a:r>
            <a:endParaRPr lang="en-US" sz="4400" dirty="0">
              <a:solidFill>
                <a:srgbClr val="00B0F0"/>
              </a:solidFill>
              <a:latin typeface="Algerian" pitchFamily="82" charset="0"/>
            </a:endParaRPr>
          </a:p>
        </p:txBody>
      </p:sp>
      <p:graphicFrame>
        <p:nvGraphicFramePr>
          <p:cNvPr id="4" name="Content Placeholder 3"/>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lang="en-US" sz="4000" dirty="0" smtClean="0">
                <a:solidFill>
                  <a:srgbClr val="00B0F0"/>
                </a:solidFill>
                <a:latin typeface="Algerian" pitchFamily="82" charset="0"/>
              </a:rPr>
              <a:t>Graph for abs of details coefficients at bus 12</a:t>
            </a:r>
            <a:endParaRPr lang="en-US" sz="4000" dirty="0">
              <a:solidFill>
                <a:srgbClr val="00B0F0"/>
              </a:solidFill>
              <a:latin typeface="Algerian" pitchFamily="82" charset="0"/>
            </a:endParaRPr>
          </a:p>
        </p:txBody>
      </p:sp>
      <p:graphicFrame>
        <p:nvGraphicFramePr>
          <p:cNvPr id="4" name="Content Placeholder 3"/>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lang="en-US" sz="3700" dirty="0" smtClean="0">
                <a:solidFill>
                  <a:srgbClr val="00B0F0"/>
                </a:solidFill>
                <a:latin typeface="Algerian" pitchFamily="82" charset="0"/>
              </a:rPr>
              <a:t>GRAPH FOR FAULT INDEX AT BUS 12</a:t>
            </a:r>
            <a:endParaRPr lang="en-US" sz="3700" dirty="0">
              <a:solidFill>
                <a:srgbClr val="00B0F0"/>
              </a:solidFill>
              <a:latin typeface="Algerian" pitchFamily="82" charset="0"/>
            </a:endParaRPr>
          </a:p>
        </p:txBody>
      </p:sp>
      <p:graphicFrame>
        <p:nvGraphicFramePr>
          <p:cNvPr id="4" name="Content Placeholder 3"/>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sz="4400" dirty="0" smtClean="0">
                <a:solidFill>
                  <a:srgbClr val="00B0F0"/>
                </a:solidFill>
                <a:latin typeface="Algerian" pitchFamily="82" charset="0"/>
                <a:cs typeface="Times New Roman" panose="02020603050405020304" pitchFamily="18" charset="0"/>
              </a:rPr>
              <a:t>Fault index for three phase at bus  12 without DG</a:t>
            </a:r>
            <a:endParaRPr lang="en-US" sz="4400" dirty="0">
              <a:solidFill>
                <a:srgbClr val="00B0F0"/>
              </a:solidFill>
              <a:latin typeface="Algerian" pitchFamily="82" charset="0"/>
              <a:cs typeface="Times New Roman" panose="02020603050405020304" pitchFamily="18" charset="0"/>
            </a:endParaRPr>
          </a:p>
        </p:txBody>
      </p:sp>
      <p:graphicFrame>
        <p:nvGraphicFramePr>
          <p:cNvPr id="7" name="Content Placeholder 6"/>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sz="4400" dirty="0" smtClean="0">
                <a:solidFill>
                  <a:srgbClr val="00B0F0"/>
                </a:solidFill>
                <a:latin typeface="Algerian" pitchFamily="82" charset="0"/>
                <a:cs typeface="Times New Roman" pitchFamily="18" charset="0"/>
              </a:rPr>
              <a:t>Three phase diagram when fault is at bus 9</a:t>
            </a:r>
            <a:endParaRPr lang="en-US" dirty="0"/>
          </a:p>
        </p:txBody>
      </p:sp>
      <p:graphicFrame>
        <p:nvGraphicFramePr>
          <p:cNvPr id="4" name="Content Placeholder 3"/>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dirty="0" smtClean="0">
                <a:solidFill>
                  <a:srgbClr val="00B0F0"/>
                </a:solidFill>
              </a:rPr>
              <a:t> </a:t>
            </a:r>
            <a:r>
              <a:rPr lang="en-US" sz="4000" dirty="0" smtClean="0">
                <a:solidFill>
                  <a:srgbClr val="00B0F0"/>
                </a:solidFill>
                <a:latin typeface="Algerian" pitchFamily="82" charset="0"/>
              </a:rPr>
              <a:t>GRAPH FOR DETAIL COEFFICIENTS AT BUS 9</a:t>
            </a:r>
            <a:endParaRPr lang="en-US" dirty="0"/>
          </a:p>
        </p:txBody>
      </p:sp>
      <p:graphicFrame>
        <p:nvGraphicFramePr>
          <p:cNvPr id="4" name="Content Placeholder 3"/>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solidFill>
                  <a:schemeClr val="accent1">
                    <a:lumMod val="60000"/>
                    <a:lumOff val="40000"/>
                  </a:schemeClr>
                </a:solidFill>
                <a:latin typeface="Algerian" pitchFamily="82" charset="0"/>
              </a:rPr>
              <a:t>abstract</a:t>
            </a:r>
            <a:endParaRPr lang="en-US" dirty="0"/>
          </a:p>
        </p:txBody>
      </p:sp>
      <p:sp>
        <p:nvSpPr>
          <p:cNvPr id="4" name="Content Placeholder 13"/>
          <p:cNvSpPr>
            <a:spLocks noGrp="1"/>
          </p:cNvSpPr>
          <p:nvPr>
            <p:ph idx="1"/>
          </p:nvPr>
        </p:nvSpPr>
        <p:spPr/>
        <p:txBody>
          <a:bodyPr>
            <a:normAutofit/>
          </a:bodyPr>
          <a:lstStyle/>
          <a:p>
            <a:pPr marL="365760" indent="-283464" algn="just">
              <a:buFont typeface="Wingdings" pitchFamily="2" charset="2"/>
              <a:buChar char="§"/>
              <a:defRPr/>
            </a:pPr>
            <a:r>
              <a:rPr lang="en-US" sz="2800" i="1" dirty="0" smtClean="0">
                <a:latin typeface="Times New Roman" pitchFamily="18" charset="0"/>
                <a:cs typeface="Times New Roman" pitchFamily="18" charset="0"/>
              </a:rPr>
              <a:t>Integration of Distribution Generation(DG) in distribution power system would effect the fault current level and therefore the relay settings .</a:t>
            </a:r>
          </a:p>
          <a:p>
            <a:pPr marL="365760" indent="-283464" algn="just">
              <a:buFont typeface="Wingdings" pitchFamily="2" charset="2"/>
              <a:buChar char="§"/>
              <a:defRPr/>
            </a:pPr>
            <a:r>
              <a:rPr lang="en-US" sz="2800" i="1" dirty="0" smtClean="0">
                <a:latin typeface="Times New Roman" pitchFamily="18" charset="0"/>
                <a:cs typeface="Times New Roman" pitchFamily="18" charset="0"/>
              </a:rPr>
              <a:t>This paper presents a protection scheme based on the wavelet transform for the detection of the faults with and without DGs .</a:t>
            </a:r>
          </a:p>
          <a:p>
            <a:pPr marL="365760" indent="-283464" algn="just">
              <a:buFont typeface="Wingdings" pitchFamily="2" charset="2"/>
              <a:buChar char="§"/>
              <a:defRPr/>
            </a:pPr>
            <a:r>
              <a:rPr lang="en-US" sz="2800" i="1" dirty="0" smtClean="0">
                <a:latin typeface="Times New Roman" pitchFamily="18" charset="0"/>
                <a:cs typeface="Times New Roman" pitchFamily="18" charset="0"/>
              </a:rPr>
              <a:t>Faults are stimulated at each bus and the transient fault currents are analyzed with Haar wavelet.</a:t>
            </a:r>
          </a:p>
          <a:p>
            <a:pPr marL="365760" indent="-283464" algn="just">
              <a:buFont typeface="Wingdings" pitchFamily="2" charset="2"/>
              <a:buChar char="§"/>
              <a:defRPr/>
            </a:pPr>
            <a:r>
              <a:rPr lang="en-US" sz="2800" i="1" dirty="0" smtClean="0">
                <a:latin typeface="Times New Roman" pitchFamily="18" charset="0"/>
                <a:cs typeface="Times New Roman" pitchFamily="18" charset="0"/>
              </a:rPr>
              <a:t>Fault indices are calculated based on d-coefficients and compared with threshold for detecting the fault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sz="4400" dirty="0" smtClean="0">
                <a:solidFill>
                  <a:srgbClr val="00B0F0"/>
                </a:solidFill>
                <a:latin typeface="Algerian" pitchFamily="82" charset="0"/>
              </a:rPr>
              <a:t>Graph for abs of details coefficients at bus 9</a:t>
            </a:r>
            <a:endParaRPr lang="en-US" dirty="0"/>
          </a:p>
        </p:txBody>
      </p:sp>
      <p:graphicFrame>
        <p:nvGraphicFramePr>
          <p:cNvPr id="6" name="Content Placeholder 5"/>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700" dirty="0" smtClean="0">
                <a:solidFill>
                  <a:srgbClr val="00B0F0"/>
                </a:solidFill>
                <a:latin typeface="Algerian" pitchFamily="82" charset="0"/>
              </a:rPr>
              <a:t>GRAPH FOR FAULT INDEX AT BUS 9</a:t>
            </a:r>
            <a:endParaRPr lang="en-US" sz="3700" dirty="0"/>
          </a:p>
        </p:txBody>
      </p:sp>
      <p:graphicFrame>
        <p:nvGraphicFramePr>
          <p:cNvPr id="4" name="Content Placeholder 3"/>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lang="en-US" sz="4000" dirty="0" smtClean="0">
                <a:solidFill>
                  <a:srgbClr val="00B0F0"/>
                </a:solidFill>
                <a:latin typeface="Algerian" pitchFamily="82" charset="0"/>
                <a:cs typeface="Times New Roman" panose="02020603050405020304" pitchFamily="18" charset="0"/>
              </a:rPr>
              <a:t>Fault index for three phase at bus  9 without DG</a:t>
            </a:r>
            <a:endParaRPr lang="en-US" sz="4000" dirty="0"/>
          </a:p>
        </p:txBody>
      </p:sp>
      <p:graphicFrame>
        <p:nvGraphicFramePr>
          <p:cNvPr id="4" name="Content Placeholder 3"/>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00200" y="1600200"/>
          <a:ext cx="5791198" cy="4114800"/>
        </p:xfrm>
        <a:graphic>
          <a:graphicData uri="http://schemas.openxmlformats.org/drawingml/2006/table">
            <a:tbl>
              <a:tblPr/>
              <a:tblGrid>
                <a:gridCol w="621394"/>
                <a:gridCol w="654839"/>
                <a:gridCol w="601995"/>
                <a:gridCol w="601995"/>
                <a:gridCol w="601995"/>
                <a:gridCol w="601995"/>
                <a:gridCol w="662195"/>
                <a:gridCol w="662195"/>
                <a:gridCol w="782595"/>
              </a:tblGrid>
              <a:tr h="677333">
                <a:tc>
                  <a:txBody>
                    <a:bodyPr/>
                    <a:lstStyle/>
                    <a:p>
                      <a:pPr marL="0" marR="0" algn="ctr">
                        <a:lnSpc>
                          <a:spcPct val="150000"/>
                        </a:lnSpc>
                        <a:spcBef>
                          <a:spcPts val="0"/>
                        </a:spcBef>
                        <a:spcAft>
                          <a:spcPts val="0"/>
                        </a:spcAft>
                      </a:pPr>
                      <a:r>
                        <a:rPr lang="en-US" sz="1000" b="1" dirty="0">
                          <a:latin typeface="Calibri"/>
                          <a:ea typeface="Calibri"/>
                          <a:cs typeface="Times New Roman"/>
                        </a:rPr>
                        <a:t>Faulty buses</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Without DG</a:t>
                      </a:r>
                    </a:p>
                    <a:p>
                      <a:pPr marL="0" marR="0" algn="ctr">
                        <a:lnSpc>
                          <a:spcPct val="150000"/>
                        </a:lnSpc>
                        <a:spcBef>
                          <a:spcPts val="0"/>
                        </a:spcBef>
                        <a:spcAft>
                          <a:spcPts val="0"/>
                        </a:spcAft>
                      </a:pPr>
                      <a:r>
                        <a:rPr lang="en-US" sz="1000" b="1">
                          <a:latin typeface="Calibri"/>
                          <a:ea typeface="Calibri"/>
                          <a:cs typeface="Times New Roman"/>
                        </a:rPr>
                        <a:t>* (10</a:t>
                      </a:r>
                      <a:r>
                        <a:rPr lang="en-US" sz="1000" b="1" baseline="30000">
                          <a:latin typeface="Calibri"/>
                          <a:ea typeface="Calibri"/>
                          <a:cs typeface="Times New Roman"/>
                        </a:rPr>
                        <a:t>4</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bus4</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4</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bus9</a:t>
                      </a:r>
                    </a:p>
                    <a:p>
                      <a:pPr marL="0" marR="0" algn="ctr">
                        <a:lnSpc>
                          <a:spcPct val="150000"/>
                        </a:lnSpc>
                        <a:spcBef>
                          <a:spcPts val="0"/>
                        </a:spcBef>
                        <a:spcAft>
                          <a:spcPts val="0"/>
                        </a:spcAft>
                      </a:pPr>
                      <a:r>
                        <a:rPr lang="en-US" sz="1000" b="1">
                          <a:latin typeface="Calibri"/>
                          <a:ea typeface="Calibri"/>
                          <a:cs typeface="Times New Roman"/>
                        </a:rPr>
                        <a:t>* (10</a:t>
                      </a:r>
                      <a:r>
                        <a:rPr lang="en-US" sz="1000" b="1" baseline="30000">
                          <a:latin typeface="Calibri"/>
                          <a:ea typeface="Calibri"/>
                          <a:cs typeface="Times New Roman"/>
                        </a:rPr>
                        <a:t>4</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bus12</a:t>
                      </a:r>
                    </a:p>
                    <a:p>
                      <a:pPr marL="0" marR="0" algn="ctr">
                        <a:lnSpc>
                          <a:spcPct val="150000"/>
                        </a:lnSpc>
                        <a:spcBef>
                          <a:spcPts val="0"/>
                        </a:spcBef>
                        <a:spcAft>
                          <a:spcPts val="0"/>
                        </a:spcAft>
                      </a:pPr>
                      <a:r>
                        <a:rPr lang="en-US" sz="1000" b="1">
                          <a:latin typeface="Calibri"/>
                          <a:ea typeface="Calibri"/>
                          <a:cs typeface="Times New Roman"/>
                        </a:rPr>
                        <a:t>* (10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bus4,9</a:t>
                      </a:r>
                    </a:p>
                    <a:p>
                      <a:pPr marL="0" marR="0" algn="ctr">
                        <a:lnSpc>
                          <a:spcPct val="150000"/>
                        </a:lnSpc>
                        <a:spcBef>
                          <a:spcPts val="0"/>
                        </a:spcBef>
                        <a:spcAft>
                          <a:spcPts val="0"/>
                        </a:spcAft>
                      </a:pPr>
                      <a:r>
                        <a:rPr lang="en-US" sz="1000" b="1">
                          <a:latin typeface="Calibri"/>
                          <a:ea typeface="Calibri"/>
                          <a:cs typeface="Times New Roman"/>
                        </a:rPr>
                        <a:t>* (10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bus9,12</a:t>
                      </a:r>
                    </a:p>
                    <a:p>
                      <a:pPr marL="0" marR="0" algn="ctr">
                        <a:lnSpc>
                          <a:spcPct val="150000"/>
                        </a:lnSpc>
                        <a:spcBef>
                          <a:spcPts val="0"/>
                        </a:spcBef>
                        <a:spcAft>
                          <a:spcPts val="0"/>
                        </a:spcAft>
                      </a:pPr>
                      <a:r>
                        <a:rPr lang="en-US" sz="1000" b="1">
                          <a:latin typeface="Calibri"/>
                          <a:ea typeface="Calibri"/>
                          <a:cs typeface="Times New Roman"/>
                        </a:rPr>
                        <a:t>* (10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bus4,12</a:t>
                      </a:r>
                    </a:p>
                    <a:p>
                      <a:pPr marL="0" marR="0" algn="ctr">
                        <a:lnSpc>
                          <a:spcPct val="150000"/>
                        </a:lnSpc>
                        <a:spcBef>
                          <a:spcPts val="0"/>
                        </a:spcBef>
                        <a:spcAft>
                          <a:spcPts val="0"/>
                        </a:spcAft>
                      </a:pPr>
                      <a:r>
                        <a:rPr lang="en-US" sz="1000" b="1">
                          <a:latin typeface="Calibri"/>
                          <a:ea typeface="Calibri"/>
                          <a:cs typeface="Times New Roman"/>
                        </a:rPr>
                        <a:t>* (10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bus4,9,12</a:t>
                      </a:r>
                    </a:p>
                    <a:p>
                      <a:pPr marL="0" marR="0" algn="ctr">
                        <a:lnSpc>
                          <a:spcPct val="150000"/>
                        </a:lnSpc>
                        <a:spcBef>
                          <a:spcPts val="0"/>
                        </a:spcBef>
                        <a:spcAft>
                          <a:spcPts val="0"/>
                        </a:spcAft>
                      </a:pPr>
                      <a:r>
                        <a:rPr lang="en-US" sz="1000" b="1">
                          <a:latin typeface="Calibri"/>
                          <a:ea typeface="Calibri"/>
                          <a:cs typeface="Times New Roman"/>
                        </a:rPr>
                        <a:t>* (10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1</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1.0018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1.0007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1.0001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1.0002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9.989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9.984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9.9897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9.9726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2</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1.0018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1.0006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1.0001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1.0001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9.989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9.984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9.9896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9.9727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3</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1.0017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1.0006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1.0001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9.9889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9.9842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9.9896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9.9734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4</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dirty="0">
                          <a:solidFill>
                            <a:srgbClr val="000000"/>
                          </a:solidFill>
                          <a:latin typeface="Calibri"/>
                          <a:ea typeface="Calibri"/>
                          <a:cs typeface="Times New Roman"/>
                        </a:rPr>
                        <a:t>1.0017</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dirty="0">
                          <a:solidFill>
                            <a:srgbClr val="000000"/>
                          </a:solidFill>
                          <a:latin typeface="Calibri"/>
                          <a:ea typeface="Calibri"/>
                          <a:cs typeface="Times New Roman"/>
                        </a:rPr>
                        <a:t>1.0006</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dirty="0">
                          <a:solidFill>
                            <a:srgbClr val="000000"/>
                          </a:solidFill>
                          <a:latin typeface="Calibri"/>
                          <a:ea typeface="Calibri"/>
                          <a:cs typeface="Times New Roman"/>
                        </a:rPr>
                        <a:t>1</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dirty="0">
                          <a:solidFill>
                            <a:srgbClr val="000000"/>
                          </a:solidFill>
                          <a:latin typeface="Calibri"/>
                          <a:ea typeface="Calibri"/>
                          <a:cs typeface="Times New Roman"/>
                        </a:rPr>
                        <a:t>1.0001</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dirty="0">
                          <a:solidFill>
                            <a:srgbClr val="000000"/>
                          </a:solidFill>
                          <a:latin typeface="Calibri"/>
                          <a:ea typeface="Calibri"/>
                          <a:cs typeface="Times New Roman"/>
                        </a:rPr>
                        <a:t>9.9889</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dirty="0">
                          <a:solidFill>
                            <a:srgbClr val="000000"/>
                          </a:solidFill>
                          <a:latin typeface="Calibri"/>
                          <a:ea typeface="Calibri"/>
                          <a:cs typeface="Times New Roman"/>
                        </a:rPr>
                        <a:t>9.9842</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dirty="0">
                          <a:solidFill>
                            <a:srgbClr val="000000"/>
                          </a:solidFill>
                          <a:latin typeface="Calibri"/>
                          <a:ea typeface="Calibri"/>
                          <a:cs typeface="Times New Roman"/>
                        </a:rPr>
                        <a:t>9.9896</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dirty="0">
                          <a:solidFill>
                            <a:srgbClr val="000000"/>
                          </a:solidFill>
                          <a:latin typeface="Calibri"/>
                          <a:ea typeface="Calibri"/>
                          <a:cs typeface="Times New Roman"/>
                        </a:rPr>
                        <a:t>9.9732</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5</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dirty="0">
                          <a:solidFill>
                            <a:srgbClr val="000000"/>
                          </a:solidFill>
                          <a:latin typeface="Calibri"/>
                          <a:ea typeface="Calibri"/>
                          <a:cs typeface="Times New Roman"/>
                        </a:rPr>
                        <a:t>0.0019</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dirty="0">
                          <a:solidFill>
                            <a:srgbClr val="000000"/>
                          </a:solidFill>
                          <a:latin typeface="Calibri"/>
                          <a:ea typeface="Calibri"/>
                          <a:cs typeface="Times New Roman"/>
                        </a:rPr>
                        <a:t>0.0019</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dirty="0">
                          <a:solidFill>
                            <a:srgbClr val="000000"/>
                          </a:solidFill>
                          <a:latin typeface="Calibri"/>
                          <a:ea typeface="Calibri"/>
                          <a:cs typeface="Times New Roman"/>
                        </a:rPr>
                        <a:t>0.0019</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dirty="0">
                          <a:solidFill>
                            <a:srgbClr val="000000"/>
                          </a:solidFill>
                          <a:latin typeface="Calibri"/>
                          <a:ea typeface="Calibri"/>
                          <a:cs typeface="Times New Roman"/>
                        </a:rPr>
                        <a:t>0.0019</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dirty="0">
                          <a:solidFill>
                            <a:srgbClr val="000000"/>
                          </a:solidFill>
                          <a:latin typeface="Calibri"/>
                          <a:ea typeface="Calibri"/>
                          <a:cs typeface="Times New Roman"/>
                        </a:rPr>
                        <a:t>0.0188</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dirty="0">
                          <a:solidFill>
                            <a:srgbClr val="000000"/>
                          </a:solidFill>
                          <a:latin typeface="Calibri"/>
                          <a:ea typeface="Calibri"/>
                          <a:cs typeface="Times New Roman"/>
                        </a:rPr>
                        <a:t>0.0188</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dirty="0">
                          <a:solidFill>
                            <a:srgbClr val="000000"/>
                          </a:solidFill>
                          <a:latin typeface="Calibri"/>
                          <a:ea typeface="Calibri"/>
                          <a:cs typeface="Times New Roman"/>
                        </a:rPr>
                        <a:t>0.0188</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dirty="0">
                          <a:solidFill>
                            <a:srgbClr val="000000"/>
                          </a:solidFill>
                          <a:latin typeface="Calibri"/>
                          <a:ea typeface="Calibri"/>
                          <a:cs typeface="Times New Roman"/>
                        </a:rPr>
                        <a:t>0.0189</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6</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0.0047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0.0047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0.0992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0.1013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0.9912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1.8717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0.0117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0.8701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7</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0.0982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0.0038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0.0807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0.9249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0.0384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0.9239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8</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0.0012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0.0142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0.0169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0.0125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0.017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9</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0.0978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0.0026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0.0771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0.9241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0.026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0.9233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10</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0.0012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0.0167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0.0192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0.0121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0.0192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11</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0.0012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0.0167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0.0192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0.0121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0.0192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12</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0.0999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0.0255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0.9466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0.9985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0.9457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13</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0.0038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0.0038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0.0044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0.0404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0.047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0.0444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0.0471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14</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0.0034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0.0255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0.0396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0.0343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0.0396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dirty="0">
                          <a:latin typeface="Calibri"/>
                          <a:ea typeface="Calibri"/>
                          <a:cs typeface="Times New Roman"/>
                        </a:rPr>
                        <a:t>Bus 15</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0.0017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0.0127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0.0197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a:solidFill>
                            <a:srgbClr val="000000"/>
                          </a:solidFill>
                          <a:latin typeface="Calibri"/>
                          <a:ea typeface="Calibri"/>
                          <a:cs typeface="Times New Roman"/>
                        </a:rPr>
                        <a:t>0.0171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000" b="1" dirty="0">
                          <a:solidFill>
                            <a:srgbClr val="000000"/>
                          </a:solidFill>
                          <a:latin typeface="Calibri"/>
                          <a:ea typeface="Calibri"/>
                          <a:cs typeface="Times New Roman"/>
                        </a:rPr>
                        <a:t>0.0197</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1985" name="Rectangle 1"/>
          <p:cNvSpPr>
            <a:spLocks noChangeArrowheads="1"/>
          </p:cNvSpPr>
          <p:nvPr/>
        </p:nvSpPr>
        <p:spPr bwMode="auto">
          <a:xfrm>
            <a:off x="1371600" y="533400"/>
            <a:ext cx="6026009"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B0F0"/>
                </a:solidFill>
                <a:effectLst/>
                <a:latin typeface="Algerian" pitchFamily="82" charset="0"/>
                <a:ea typeface="Calibri" pitchFamily="34" charset="0"/>
                <a:cs typeface="Times New Roman" pitchFamily="18" charset="0"/>
              </a:rPr>
              <a:t>FAULT INDEX AT BUS 4 IN PHASE-A</a:t>
            </a:r>
            <a:endParaRPr kumimoji="0" lang="en-US" sz="2800" b="0" i="0" u="none" strike="noStrike" cap="none" normalizeH="0" baseline="0" dirty="0" smtClean="0">
              <a:ln>
                <a:noFill/>
              </a:ln>
              <a:solidFill>
                <a:srgbClr val="00B0F0"/>
              </a:solidFill>
              <a:effectLst/>
              <a:latin typeface="Algerian" pitchFamily="82"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00200" y="1524000"/>
          <a:ext cx="6248402" cy="4260594"/>
        </p:xfrm>
        <a:graphic>
          <a:graphicData uri="http://schemas.openxmlformats.org/drawingml/2006/table">
            <a:tbl>
              <a:tblPr/>
              <a:tblGrid>
                <a:gridCol w="681795"/>
                <a:gridCol w="681795"/>
                <a:gridCol w="681795"/>
                <a:gridCol w="681795"/>
                <a:gridCol w="681795"/>
                <a:gridCol w="681795"/>
                <a:gridCol w="681795"/>
                <a:gridCol w="681795"/>
                <a:gridCol w="794042"/>
              </a:tblGrid>
              <a:tr h="698649">
                <a:tc>
                  <a:txBody>
                    <a:bodyPr/>
                    <a:lstStyle/>
                    <a:p>
                      <a:pPr marL="0" marR="0" algn="ctr">
                        <a:lnSpc>
                          <a:spcPct val="80000"/>
                        </a:lnSpc>
                        <a:spcBef>
                          <a:spcPts val="0"/>
                        </a:spcBef>
                        <a:spcAft>
                          <a:spcPts val="0"/>
                        </a:spcAft>
                        <a:tabLst>
                          <a:tab pos="4714875" algn="l"/>
                        </a:tabLst>
                      </a:pPr>
                      <a:endParaRPr lang="en-US" sz="1000" b="1">
                        <a:latin typeface="Calibri"/>
                        <a:ea typeface="Calibri"/>
                        <a:cs typeface="Times New Roman"/>
                      </a:endParaRPr>
                    </a:p>
                    <a:p>
                      <a:pPr marL="0" marR="0" algn="ctr">
                        <a:lnSpc>
                          <a:spcPct val="80000"/>
                        </a:lnSpc>
                        <a:spcBef>
                          <a:spcPts val="0"/>
                        </a:spcBef>
                        <a:spcAft>
                          <a:spcPts val="0"/>
                        </a:spcAft>
                        <a:tabLst>
                          <a:tab pos="4714875" algn="l"/>
                        </a:tabLst>
                      </a:pPr>
                      <a:r>
                        <a:rPr lang="en-US" sz="1000" b="1">
                          <a:latin typeface="Calibri"/>
                          <a:ea typeface="Calibri"/>
                          <a:cs typeface="Times New Roman"/>
                        </a:rPr>
                        <a:t>Faulty</a:t>
                      </a:r>
                    </a:p>
                    <a:p>
                      <a:pPr marL="0" marR="0" algn="ctr">
                        <a:lnSpc>
                          <a:spcPct val="80000"/>
                        </a:lnSpc>
                        <a:spcBef>
                          <a:spcPts val="0"/>
                        </a:spcBef>
                        <a:spcAft>
                          <a:spcPts val="0"/>
                        </a:spcAft>
                        <a:tabLst>
                          <a:tab pos="4714875" algn="l"/>
                        </a:tabLst>
                      </a:pPr>
                      <a:r>
                        <a:rPr lang="en-US" sz="1000" b="1">
                          <a:latin typeface="Calibri"/>
                          <a:ea typeface="Calibri"/>
                          <a:cs typeface="Times New Roman"/>
                        </a:rPr>
                        <a:t>Buses</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80000"/>
                        </a:lnSpc>
                        <a:spcBef>
                          <a:spcPts val="0"/>
                        </a:spcBef>
                        <a:spcAft>
                          <a:spcPts val="0"/>
                        </a:spcAft>
                        <a:tabLst>
                          <a:tab pos="4714875" algn="l"/>
                        </a:tabLst>
                      </a:pPr>
                      <a:endParaRPr lang="en-US" sz="1000" b="1">
                        <a:latin typeface="Calibri"/>
                        <a:ea typeface="Calibri"/>
                        <a:cs typeface="Times New Roman"/>
                      </a:endParaRPr>
                    </a:p>
                    <a:p>
                      <a:pPr marL="0" marR="0" algn="ctr">
                        <a:lnSpc>
                          <a:spcPct val="80000"/>
                        </a:lnSpc>
                        <a:spcBef>
                          <a:spcPts val="0"/>
                        </a:spcBef>
                        <a:spcAft>
                          <a:spcPts val="0"/>
                        </a:spcAft>
                        <a:tabLst>
                          <a:tab pos="4714875" algn="l"/>
                        </a:tabLst>
                      </a:pPr>
                      <a:r>
                        <a:rPr lang="en-US" sz="1000" b="1">
                          <a:latin typeface="Calibri"/>
                          <a:ea typeface="Calibri"/>
                          <a:cs typeface="Times New Roman"/>
                        </a:rPr>
                        <a:t>Without DG</a:t>
                      </a:r>
                    </a:p>
                    <a:p>
                      <a:pPr marL="0" marR="0" algn="ctr">
                        <a:lnSpc>
                          <a:spcPct val="80000"/>
                        </a:lnSpc>
                        <a:spcBef>
                          <a:spcPts val="0"/>
                        </a:spcBef>
                        <a:spcAft>
                          <a:spcPts val="0"/>
                        </a:spcAft>
                        <a:tabLst>
                          <a:tab pos="4714875" algn="l"/>
                        </a:tabLst>
                      </a:pPr>
                      <a:r>
                        <a:rPr lang="en-US" sz="1000" b="1">
                          <a:latin typeface="Calibri"/>
                          <a:ea typeface="Calibri"/>
                          <a:cs typeface="Times New Roman"/>
                        </a:rPr>
                        <a:t>* (10</a:t>
                      </a:r>
                      <a:r>
                        <a:rPr lang="en-US" sz="1000" b="1" baseline="30000">
                          <a:latin typeface="Calibri"/>
                          <a:ea typeface="Calibri"/>
                          <a:cs typeface="Times New Roman"/>
                        </a:rPr>
                        <a:t>4</a:t>
                      </a:r>
                      <a:r>
                        <a:rPr lang="en-US" sz="1000" b="1">
                          <a:latin typeface="Calibri"/>
                          <a:ea typeface="Calibri"/>
                          <a:cs typeface="Times New Roman"/>
                        </a:rPr>
                        <a:t>)</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80000"/>
                        </a:lnSpc>
                        <a:spcBef>
                          <a:spcPts val="0"/>
                        </a:spcBef>
                        <a:spcAft>
                          <a:spcPts val="0"/>
                        </a:spcAft>
                        <a:tabLst>
                          <a:tab pos="4714875" algn="l"/>
                        </a:tabLst>
                      </a:pPr>
                      <a:endParaRPr lang="en-US" sz="1000" b="1">
                        <a:latin typeface="Calibri"/>
                        <a:ea typeface="Calibri"/>
                        <a:cs typeface="Times New Roman"/>
                      </a:endParaRPr>
                    </a:p>
                    <a:p>
                      <a:pPr marL="0" marR="0" algn="ctr">
                        <a:lnSpc>
                          <a:spcPct val="80000"/>
                        </a:lnSpc>
                        <a:spcBef>
                          <a:spcPts val="0"/>
                        </a:spcBef>
                        <a:spcAft>
                          <a:spcPts val="0"/>
                        </a:spcAft>
                        <a:tabLst>
                          <a:tab pos="4714875" algn="l"/>
                        </a:tabLst>
                      </a:pPr>
                      <a:r>
                        <a:rPr lang="en-US" sz="1000" b="1">
                          <a:latin typeface="Calibri"/>
                          <a:ea typeface="Calibri"/>
                          <a:cs typeface="Times New Roman"/>
                        </a:rPr>
                        <a:t>DG at</a:t>
                      </a:r>
                    </a:p>
                    <a:p>
                      <a:pPr marL="0" marR="0" algn="ctr">
                        <a:lnSpc>
                          <a:spcPct val="80000"/>
                        </a:lnSpc>
                        <a:spcBef>
                          <a:spcPts val="0"/>
                        </a:spcBef>
                        <a:spcAft>
                          <a:spcPts val="0"/>
                        </a:spcAft>
                        <a:tabLst>
                          <a:tab pos="4714875" algn="l"/>
                        </a:tabLst>
                      </a:pPr>
                      <a:r>
                        <a:rPr lang="en-US" sz="1000" b="1">
                          <a:latin typeface="Calibri"/>
                          <a:ea typeface="Calibri"/>
                          <a:cs typeface="Times New Roman"/>
                        </a:rPr>
                        <a:t>Bus 4 </a:t>
                      </a:r>
                    </a:p>
                    <a:p>
                      <a:pPr marL="0" marR="0" algn="ctr">
                        <a:lnSpc>
                          <a:spcPct val="80000"/>
                        </a:lnSpc>
                        <a:spcBef>
                          <a:spcPts val="0"/>
                        </a:spcBef>
                        <a:spcAft>
                          <a:spcPts val="0"/>
                        </a:spcAft>
                        <a:tabLst>
                          <a:tab pos="4714875" algn="l"/>
                        </a:tabLst>
                      </a:pPr>
                      <a:r>
                        <a:rPr lang="en-US" sz="1000" b="1">
                          <a:latin typeface="Calibri"/>
                          <a:ea typeface="Calibri"/>
                          <a:cs typeface="Times New Roman"/>
                        </a:rPr>
                        <a:t>*(10</a:t>
                      </a:r>
                      <a:r>
                        <a:rPr lang="en-US" sz="1000" b="1" baseline="30000">
                          <a:latin typeface="Calibri"/>
                          <a:ea typeface="Calibri"/>
                          <a:cs typeface="Times New Roman"/>
                        </a:rPr>
                        <a:t>4</a:t>
                      </a:r>
                      <a:r>
                        <a:rPr lang="en-US" sz="1000" b="1">
                          <a:latin typeface="Calibri"/>
                          <a:ea typeface="Calibri"/>
                          <a:cs typeface="Times New Roman"/>
                        </a:rPr>
                        <a:t>)</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80000"/>
                        </a:lnSpc>
                        <a:spcBef>
                          <a:spcPts val="0"/>
                        </a:spcBef>
                        <a:spcAft>
                          <a:spcPts val="0"/>
                        </a:spcAft>
                        <a:tabLst>
                          <a:tab pos="4714875" algn="l"/>
                        </a:tabLst>
                      </a:pPr>
                      <a:endParaRPr lang="en-US" sz="1000" b="1">
                        <a:latin typeface="Calibri"/>
                        <a:ea typeface="Calibri"/>
                        <a:cs typeface="Times New Roman"/>
                      </a:endParaRPr>
                    </a:p>
                    <a:p>
                      <a:pPr marL="0" marR="0" algn="ctr">
                        <a:lnSpc>
                          <a:spcPct val="80000"/>
                        </a:lnSpc>
                        <a:spcBef>
                          <a:spcPts val="0"/>
                        </a:spcBef>
                        <a:spcAft>
                          <a:spcPts val="0"/>
                        </a:spcAft>
                        <a:tabLst>
                          <a:tab pos="4714875" algn="l"/>
                        </a:tabLst>
                      </a:pPr>
                      <a:r>
                        <a:rPr lang="en-US" sz="1000" b="1">
                          <a:latin typeface="Calibri"/>
                          <a:ea typeface="Calibri"/>
                          <a:cs typeface="Times New Roman"/>
                        </a:rPr>
                        <a:t>DG at</a:t>
                      </a:r>
                    </a:p>
                    <a:p>
                      <a:pPr marL="0" marR="0" algn="ctr">
                        <a:lnSpc>
                          <a:spcPct val="80000"/>
                        </a:lnSpc>
                        <a:spcBef>
                          <a:spcPts val="0"/>
                        </a:spcBef>
                        <a:spcAft>
                          <a:spcPts val="0"/>
                        </a:spcAft>
                        <a:tabLst>
                          <a:tab pos="4714875" algn="l"/>
                        </a:tabLst>
                      </a:pPr>
                      <a:r>
                        <a:rPr lang="en-US" sz="1000" b="1">
                          <a:latin typeface="Calibri"/>
                          <a:ea typeface="Calibri"/>
                          <a:cs typeface="Times New Roman"/>
                        </a:rPr>
                        <a:t>Bus 9</a:t>
                      </a:r>
                    </a:p>
                    <a:p>
                      <a:pPr marL="0" marR="0" algn="ctr">
                        <a:lnSpc>
                          <a:spcPct val="80000"/>
                        </a:lnSpc>
                        <a:spcBef>
                          <a:spcPts val="0"/>
                        </a:spcBef>
                        <a:spcAft>
                          <a:spcPts val="0"/>
                        </a:spcAft>
                        <a:tabLst>
                          <a:tab pos="4714875" algn="l"/>
                        </a:tabLst>
                      </a:pPr>
                      <a:r>
                        <a:rPr lang="en-US" sz="1000" b="1">
                          <a:latin typeface="Calibri"/>
                          <a:ea typeface="Calibri"/>
                          <a:cs typeface="Times New Roman"/>
                        </a:rPr>
                        <a:t> *(10</a:t>
                      </a:r>
                      <a:r>
                        <a:rPr lang="en-US" sz="1000" b="1" baseline="30000">
                          <a:latin typeface="Calibri"/>
                          <a:ea typeface="Calibri"/>
                          <a:cs typeface="Times New Roman"/>
                        </a:rPr>
                        <a:t>4</a:t>
                      </a:r>
                      <a:r>
                        <a:rPr lang="en-US" sz="1000" b="1">
                          <a:latin typeface="Calibri"/>
                          <a:ea typeface="Calibri"/>
                          <a:cs typeface="Times New Roman"/>
                        </a:rPr>
                        <a:t>)</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80000"/>
                        </a:lnSpc>
                        <a:spcBef>
                          <a:spcPts val="0"/>
                        </a:spcBef>
                        <a:spcAft>
                          <a:spcPts val="0"/>
                        </a:spcAft>
                        <a:tabLst>
                          <a:tab pos="4714875" algn="l"/>
                        </a:tabLst>
                      </a:pPr>
                      <a:endParaRPr lang="en-US" sz="1000" b="1">
                        <a:latin typeface="Calibri"/>
                        <a:ea typeface="Calibri"/>
                        <a:cs typeface="Times New Roman"/>
                      </a:endParaRPr>
                    </a:p>
                    <a:p>
                      <a:pPr marL="0" marR="0" algn="ctr">
                        <a:lnSpc>
                          <a:spcPct val="80000"/>
                        </a:lnSpc>
                        <a:spcBef>
                          <a:spcPts val="0"/>
                        </a:spcBef>
                        <a:spcAft>
                          <a:spcPts val="0"/>
                        </a:spcAft>
                        <a:tabLst>
                          <a:tab pos="4714875" algn="l"/>
                        </a:tabLst>
                      </a:pPr>
                      <a:r>
                        <a:rPr lang="en-US" sz="1000" b="1">
                          <a:latin typeface="Calibri"/>
                          <a:ea typeface="Calibri"/>
                          <a:cs typeface="Times New Roman"/>
                        </a:rPr>
                        <a:t>DG at</a:t>
                      </a:r>
                    </a:p>
                    <a:p>
                      <a:pPr marL="0" marR="0" algn="ctr">
                        <a:lnSpc>
                          <a:spcPct val="80000"/>
                        </a:lnSpc>
                        <a:spcBef>
                          <a:spcPts val="0"/>
                        </a:spcBef>
                        <a:spcAft>
                          <a:spcPts val="0"/>
                        </a:spcAft>
                        <a:tabLst>
                          <a:tab pos="4714875" algn="l"/>
                        </a:tabLst>
                      </a:pPr>
                      <a:r>
                        <a:rPr lang="en-US" sz="1000" b="1">
                          <a:latin typeface="Calibri"/>
                          <a:ea typeface="Calibri"/>
                          <a:cs typeface="Times New Roman"/>
                        </a:rPr>
                        <a:t>Bus 12 *(10</a:t>
                      </a:r>
                      <a:r>
                        <a:rPr lang="en-US" sz="1000" b="1" baseline="30000">
                          <a:latin typeface="Calibri"/>
                          <a:ea typeface="Calibri"/>
                          <a:cs typeface="Times New Roman"/>
                        </a:rPr>
                        <a:t>4</a:t>
                      </a:r>
                      <a:r>
                        <a:rPr lang="en-US" sz="1000" b="1">
                          <a:latin typeface="Calibri"/>
                          <a:ea typeface="Calibri"/>
                          <a:cs typeface="Times New Roman"/>
                        </a:rPr>
                        <a:t>)</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80000"/>
                        </a:lnSpc>
                        <a:spcBef>
                          <a:spcPts val="0"/>
                        </a:spcBef>
                        <a:spcAft>
                          <a:spcPts val="0"/>
                        </a:spcAft>
                        <a:tabLst>
                          <a:tab pos="4714875" algn="l"/>
                        </a:tabLst>
                      </a:pPr>
                      <a:endParaRPr lang="en-US" sz="1000" b="1">
                        <a:latin typeface="Calibri"/>
                        <a:ea typeface="Calibri"/>
                        <a:cs typeface="Times New Roman"/>
                      </a:endParaRPr>
                    </a:p>
                    <a:p>
                      <a:pPr marL="0" marR="0" algn="ctr">
                        <a:lnSpc>
                          <a:spcPct val="80000"/>
                        </a:lnSpc>
                        <a:spcBef>
                          <a:spcPts val="0"/>
                        </a:spcBef>
                        <a:spcAft>
                          <a:spcPts val="0"/>
                        </a:spcAft>
                        <a:tabLst>
                          <a:tab pos="4714875" algn="l"/>
                        </a:tabLst>
                      </a:pPr>
                      <a:r>
                        <a:rPr lang="en-US" sz="1000" b="1">
                          <a:latin typeface="Calibri"/>
                          <a:ea typeface="Calibri"/>
                          <a:cs typeface="Times New Roman"/>
                        </a:rPr>
                        <a:t>DG at</a:t>
                      </a:r>
                    </a:p>
                    <a:p>
                      <a:pPr marL="0" marR="0" algn="ctr">
                        <a:lnSpc>
                          <a:spcPct val="80000"/>
                        </a:lnSpc>
                        <a:spcBef>
                          <a:spcPts val="0"/>
                        </a:spcBef>
                        <a:spcAft>
                          <a:spcPts val="0"/>
                        </a:spcAft>
                        <a:tabLst>
                          <a:tab pos="4714875" algn="l"/>
                        </a:tabLst>
                      </a:pPr>
                      <a:r>
                        <a:rPr lang="en-US" sz="1000" b="1">
                          <a:latin typeface="Calibri"/>
                          <a:ea typeface="Calibri"/>
                          <a:cs typeface="Times New Roman"/>
                        </a:rPr>
                        <a:t>Bus4,9</a:t>
                      </a:r>
                    </a:p>
                    <a:p>
                      <a:pPr marL="0" marR="0" algn="ctr">
                        <a:lnSpc>
                          <a:spcPct val="80000"/>
                        </a:lnSpc>
                        <a:spcBef>
                          <a:spcPts val="0"/>
                        </a:spcBef>
                        <a:spcAft>
                          <a:spcPts val="0"/>
                        </a:spcAft>
                        <a:tabLst>
                          <a:tab pos="4714875" algn="l"/>
                        </a:tabLst>
                      </a:pPr>
                      <a:r>
                        <a:rPr lang="en-US" sz="1000" b="1">
                          <a:latin typeface="Calibri"/>
                          <a:ea typeface="Calibri"/>
                          <a:cs typeface="Times New Roman"/>
                        </a:rPr>
                        <a:t>*(10</a:t>
                      </a:r>
                      <a:r>
                        <a:rPr lang="en-US" sz="1000" b="1" baseline="30000">
                          <a:latin typeface="Calibri"/>
                          <a:ea typeface="Calibri"/>
                          <a:cs typeface="Times New Roman"/>
                        </a:rPr>
                        <a:t>4</a:t>
                      </a:r>
                      <a:r>
                        <a:rPr lang="en-US" sz="1000" b="1">
                          <a:latin typeface="Calibri"/>
                          <a:ea typeface="Calibri"/>
                          <a:cs typeface="Times New Roman"/>
                        </a:rPr>
                        <a:t>)</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80000"/>
                        </a:lnSpc>
                        <a:spcBef>
                          <a:spcPts val="0"/>
                        </a:spcBef>
                        <a:spcAft>
                          <a:spcPts val="0"/>
                        </a:spcAft>
                        <a:tabLst>
                          <a:tab pos="4714875" algn="l"/>
                        </a:tabLst>
                      </a:pPr>
                      <a:endParaRPr lang="en-US" sz="1000" b="1">
                        <a:latin typeface="Calibri"/>
                        <a:ea typeface="Calibri"/>
                        <a:cs typeface="Times New Roman"/>
                      </a:endParaRPr>
                    </a:p>
                    <a:p>
                      <a:pPr marL="0" marR="0" algn="ctr">
                        <a:lnSpc>
                          <a:spcPct val="80000"/>
                        </a:lnSpc>
                        <a:spcBef>
                          <a:spcPts val="0"/>
                        </a:spcBef>
                        <a:spcAft>
                          <a:spcPts val="0"/>
                        </a:spcAft>
                        <a:tabLst>
                          <a:tab pos="4714875" algn="l"/>
                        </a:tabLst>
                      </a:pPr>
                      <a:r>
                        <a:rPr lang="en-US" sz="1000" b="1">
                          <a:latin typeface="Calibri"/>
                          <a:ea typeface="Calibri"/>
                          <a:cs typeface="Times New Roman"/>
                        </a:rPr>
                        <a:t>DG at</a:t>
                      </a:r>
                    </a:p>
                    <a:p>
                      <a:pPr marL="0" marR="0" algn="ctr">
                        <a:lnSpc>
                          <a:spcPct val="80000"/>
                        </a:lnSpc>
                        <a:spcBef>
                          <a:spcPts val="0"/>
                        </a:spcBef>
                        <a:spcAft>
                          <a:spcPts val="0"/>
                        </a:spcAft>
                        <a:tabLst>
                          <a:tab pos="4714875" algn="l"/>
                        </a:tabLst>
                      </a:pPr>
                      <a:r>
                        <a:rPr lang="en-US" sz="1000" b="1">
                          <a:latin typeface="Calibri"/>
                          <a:ea typeface="Calibri"/>
                          <a:cs typeface="Times New Roman"/>
                        </a:rPr>
                        <a:t>Bus9,12 *(10</a:t>
                      </a:r>
                      <a:r>
                        <a:rPr lang="en-US" sz="1000" b="1" baseline="30000">
                          <a:latin typeface="Calibri"/>
                          <a:ea typeface="Calibri"/>
                          <a:cs typeface="Times New Roman"/>
                        </a:rPr>
                        <a:t>4</a:t>
                      </a:r>
                      <a:r>
                        <a:rPr lang="en-US" sz="1000" b="1">
                          <a:latin typeface="Calibri"/>
                          <a:ea typeface="Calibri"/>
                          <a:cs typeface="Times New Roman"/>
                        </a:rPr>
                        <a:t>)</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80000"/>
                        </a:lnSpc>
                        <a:spcBef>
                          <a:spcPts val="0"/>
                        </a:spcBef>
                        <a:spcAft>
                          <a:spcPts val="0"/>
                        </a:spcAft>
                        <a:tabLst>
                          <a:tab pos="4714875" algn="l"/>
                        </a:tabLst>
                      </a:pPr>
                      <a:endParaRPr lang="en-US" sz="1000" b="1">
                        <a:latin typeface="Calibri"/>
                        <a:ea typeface="Calibri"/>
                        <a:cs typeface="Times New Roman"/>
                      </a:endParaRPr>
                    </a:p>
                    <a:p>
                      <a:pPr marL="0" marR="0" algn="ctr">
                        <a:lnSpc>
                          <a:spcPct val="80000"/>
                        </a:lnSpc>
                        <a:spcBef>
                          <a:spcPts val="0"/>
                        </a:spcBef>
                        <a:spcAft>
                          <a:spcPts val="0"/>
                        </a:spcAft>
                        <a:tabLst>
                          <a:tab pos="4714875" algn="l"/>
                        </a:tabLst>
                      </a:pPr>
                      <a:r>
                        <a:rPr lang="en-US" sz="1000" b="1">
                          <a:latin typeface="Calibri"/>
                          <a:ea typeface="Calibri"/>
                          <a:cs typeface="Times New Roman"/>
                        </a:rPr>
                        <a:t>DG at</a:t>
                      </a:r>
                    </a:p>
                    <a:p>
                      <a:pPr marL="0" marR="0" algn="ctr">
                        <a:lnSpc>
                          <a:spcPct val="80000"/>
                        </a:lnSpc>
                        <a:spcBef>
                          <a:spcPts val="0"/>
                        </a:spcBef>
                        <a:spcAft>
                          <a:spcPts val="0"/>
                        </a:spcAft>
                        <a:tabLst>
                          <a:tab pos="4714875" algn="l"/>
                        </a:tabLst>
                      </a:pPr>
                      <a:r>
                        <a:rPr lang="en-US" sz="1000" b="1">
                          <a:latin typeface="Calibri"/>
                          <a:ea typeface="Calibri"/>
                          <a:cs typeface="Times New Roman"/>
                        </a:rPr>
                        <a:t>Bus4,12 *(10</a:t>
                      </a:r>
                      <a:r>
                        <a:rPr lang="en-US" sz="1000" b="1" baseline="30000">
                          <a:latin typeface="Calibri"/>
                          <a:ea typeface="Calibri"/>
                          <a:cs typeface="Times New Roman"/>
                        </a:rPr>
                        <a:t>4</a:t>
                      </a:r>
                      <a:r>
                        <a:rPr lang="en-US" sz="1000" b="1">
                          <a:latin typeface="Calibri"/>
                          <a:ea typeface="Calibri"/>
                          <a:cs typeface="Times New Roman"/>
                        </a:rPr>
                        <a:t>)</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80000"/>
                        </a:lnSpc>
                        <a:spcBef>
                          <a:spcPts val="0"/>
                        </a:spcBef>
                        <a:spcAft>
                          <a:spcPts val="0"/>
                        </a:spcAft>
                        <a:tabLst>
                          <a:tab pos="4714875" algn="l"/>
                        </a:tabLst>
                      </a:pPr>
                      <a:endParaRPr lang="en-US" sz="1000" b="1">
                        <a:latin typeface="Calibri"/>
                        <a:ea typeface="Calibri"/>
                        <a:cs typeface="Times New Roman"/>
                      </a:endParaRPr>
                    </a:p>
                    <a:p>
                      <a:pPr marL="0" marR="0" algn="ctr">
                        <a:lnSpc>
                          <a:spcPct val="80000"/>
                        </a:lnSpc>
                        <a:spcBef>
                          <a:spcPts val="0"/>
                        </a:spcBef>
                        <a:spcAft>
                          <a:spcPts val="0"/>
                        </a:spcAft>
                        <a:tabLst>
                          <a:tab pos="4714875" algn="l"/>
                        </a:tabLst>
                      </a:pPr>
                      <a:r>
                        <a:rPr lang="en-US" sz="1000" b="1">
                          <a:latin typeface="Calibri"/>
                          <a:ea typeface="Calibri"/>
                          <a:cs typeface="Times New Roman"/>
                        </a:rPr>
                        <a:t>DG at</a:t>
                      </a:r>
                    </a:p>
                    <a:p>
                      <a:pPr marL="0" marR="0" algn="ctr">
                        <a:lnSpc>
                          <a:spcPct val="80000"/>
                        </a:lnSpc>
                        <a:spcBef>
                          <a:spcPts val="0"/>
                        </a:spcBef>
                        <a:spcAft>
                          <a:spcPts val="0"/>
                        </a:spcAft>
                        <a:tabLst>
                          <a:tab pos="4714875" algn="l"/>
                        </a:tabLst>
                      </a:pPr>
                      <a:r>
                        <a:rPr lang="en-US" sz="1000" b="1">
                          <a:latin typeface="Calibri"/>
                          <a:ea typeface="Calibri"/>
                          <a:cs typeface="Times New Roman"/>
                        </a:rPr>
                        <a:t>Bus 4,9,12 *(10</a:t>
                      </a:r>
                      <a:r>
                        <a:rPr lang="en-US" sz="1000" b="1" baseline="30000">
                          <a:latin typeface="Calibri"/>
                          <a:ea typeface="Calibri"/>
                          <a:cs typeface="Times New Roman"/>
                        </a:rPr>
                        <a:t>4</a:t>
                      </a:r>
                      <a:r>
                        <a:rPr lang="en-US" sz="1000" b="1">
                          <a:latin typeface="Calibri"/>
                          <a:ea typeface="Calibri"/>
                          <a:cs typeface="Times New Roman"/>
                        </a:rPr>
                        <a:t>)</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63">
                <a:tc>
                  <a:txBody>
                    <a:bodyPr/>
                    <a:lstStyle/>
                    <a:p>
                      <a:pPr marL="0" marR="0" algn="ctr">
                        <a:lnSpc>
                          <a:spcPct val="150000"/>
                        </a:lnSpc>
                        <a:spcBef>
                          <a:spcPts val="0"/>
                        </a:spcBef>
                        <a:spcAft>
                          <a:spcPts val="0"/>
                        </a:spcAft>
                        <a:tabLst>
                          <a:tab pos="4714875" algn="l"/>
                        </a:tabLst>
                      </a:pPr>
                      <a:r>
                        <a:rPr lang="en-US" sz="1000" b="1">
                          <a:latin typeface="Calibri"/>
                          <a:ea typeface="Calibri"/>
                          <a:cs typeface="Times New Roman"/>
                        </a:rPr>
                        <a:t>Bus 1</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1.4589</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1.458</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1.4574</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1.4575</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1.4566</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1.4563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1.4567</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1.4556</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63">
                <a:tc>
                  <a:txBody>
                    <a:bodyPr/>
                    <a:lstStyle/>
                    <a:p>
                      <a:pPr marL="0" marR="0" algn="ctr">
                        <a:lnSpc>
                          <a:spcPct val="150000"/>
                        </a:lnSpc>
                        <a:spcBef>
                          <a:spcPts val="0"/>
                        </a:spcBef>
                        <a:spcAft>
                          <a:spcPts val="0"/>
                        </a:spcAft>
                        <a:tabLst>
                          <a:tab pos="4714875" algn="l"/>
                        </a:tabLst>
                      </a:pPr>
                      <a:r>
                        <a:rPr lang="en-US" sz="1000" b="1">
                          <a:latin typeface="Calibri"/>
                          <a:ea typeface="Calibri"/>
                          <a:cs typeface="Times New Roman"/>
                        </a:rPr>
                        <a:t>Bus 2</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1.4544</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1.4535</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1.4529</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1.453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1.4521</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1.4518</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1.4522</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1.4511</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63">
                <a:tc>
                  <a:txBody>
                    <a:bodyPr/>
                    <a:lstStyle/>
                    <a:p>
                      <a:pPr marL="0" marR="0" algn="ctr">
                        <a:lnSpc>
                          <a:spcPct val="150000"/>
                        </a:lnSpc>
                        <a:spcBef>
                          <a:spcPts val="0"/>
                        </a:spcBef>
                        <a:spcAft>
                          <a:spcPts val="0"/>
                        </a:spcAft>
                        <a:tabLst>
                          <a:tab pos="4714875" algn="l"/>
                        </a:tabLst>
                      </a:pPr>
                      <a:r>
                        <a:rPr lang="en-US" sz="1000" b="1">
                          <a:latin typeface="Calibri"/>
                          <a:ea typeface="Calibri"/>
                          <a:cs typeface="Times New Roman"/>
                        </a:rPr>
                        <a:t>Bus 3</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1.433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1.432</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1.4315</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1.4316</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1.4307</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1.4303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1.4308</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1.4296</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63">
                <a:tc>
                  <a:txBody>
                    <a:bodyPr/>
                    <a:lstStyle/>
                    <a:p>
                      <a:pPr marL="0" marR="0" algn="ctr">
                        <a:lnSpc>
                          <a:spcPct val="150000"/>
                        </a:lnSpc>
                        <a:spcBef>
                          <a:spcPts val="0"/>
                        </a:spcBef>
                        <a:spcAft>
                          <a:spcPts val="0"/>
                        </a:spcAft>
                        <a:tabLst>
                          <a:tab pos="4714875" algn="l"/>
                        </a:tabLst>
                      </a:pPr>
                      <a:r>
                        <a:rPr lang="en-US" sz="1000" b="1">
                          <a:latin typeface="Calibri"/>
                          <a:ea typeface="Calibri"/>
                          <a:cs typeface="Times New Roman"/>
                        </a:rPr>
                        <a:t>Bus 4</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1.4324</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1.4314</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1.4309</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1.431</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1.4301</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1.4297</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1.4302</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1.429</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63">
                <a:tc>
                  <a:txBody>
                    <a:bodyPr/>
                    <a:lstStyle/>
                    <a:p>
                      <a:pPr marL="0" marR="0" algn="ctr">
                        <a:lnSpc>
                          <a:spcPct val="150000"/>
                        </a:lnSpc>
                        <a:spcBef>
                          <a:spcPts val="0"/>
                        </a:spcBef>
                        <a:spcAft>
                          <a:spcPts val="0"/>
                        </a:spcAft>
                        <a:tabLst>
                          <a:tab pos="4714875" algn="l"/>
                        </a:tabLst>
                      </a:pPr>
                      <a:r>
                        <a:rPr lang="en-US" sz="1000" b="1">
                          <a:latin typeface="Calibri"/>
                          <a:ea typeface="Calibri"/>
                          <a:cs typeface="Times New Roman"/>
                        </a:rPr>
                        <a:t>Bus 5</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63">
                <a:tc>
                  <a:txBody>
                    <a:bodyPr/>
                    <a:lstStyle/>
                    <a:p>
                      <a:pPr marL="0" marR="0" algn="ctr">
                        <a:lnSpc>
                          <a:spcPct val="150000"/>
                        </a:lnSpc>
                        <a:spcBef>
                          <a:spcPts val="0"/>
                        </a:spcBef>
                        <a:spcAft>
                          <a:spcPts val="0"/>
                        </a:spcAft>
                        <a:tabLst>
                          <a:tab pos="4714875" algn="l"/>
                        </a:tabLst>
                      </a:pPr>
                      <a:r>
                        <a:rPr lang="en-US" sz="1000" b="1">
                          <a:latin typeface="Calibri"/>
                          <a:ea typeface="Calibri"/>
                          <a:cs typeface="Times New Roman"/>
                        </a:rPr>
                        <a:t>Bus 6</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0.0059</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0.0059</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0.0955</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0.0968</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0.0955</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0.182</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0.0967</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0.182</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63">
                <a:tc>
                  <a:txBody>
                    <a:bodyPr/>
                    <a:lstStyle/>
                    <a:p>
                      <a:pPr marL="0" marR="0" algn="ctr">
                        <a:lnSpc>
                          <a:spcPct val="150000"/>
                        </a:lnSpc>
                        <a:spcBef>
                          <a:spcPts val="0"/>
                        </a:spcBef>
                        <a:spcAft>
                          <a:spcPts val="0"/>
                        </a:spcAft>
                        <a:tabLst>
                          <a:tab pos="4714875" algn="l"/>
                        </a:tabLst>
                      </a:pPr>
                      <a:r>
                        <a:rPr lang="en-US" sz="1000" b="1">
                          <a:latin typeface="Calibri"/>
                          <a:ea typeface="Calibri"/>
                          <a:cs typeface="Times New Roman"/>
                        </a:rPr>
                        <a:t>Bus 7</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0.0037</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0.0037</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0.0938</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0.0044</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0.0937</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0.0908</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0.0044</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0.0908</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63">
                <a:tc>
                  <a:txBody>
                    <a:bodyPr/>
                    <a:lstStyle/>
                    <a:p>
                      <a:pPr marL="0" marR="0" algn="ctr">
                        <a:lnSpc>
                          <a:spcPct val="150000"/>
                        </a:lnSpc>
                        <a:spcBef>
                          <a:spcPts val="0"/>
                        </a:spcBef>
                        <a:spcAft>
                          <a:spcPts val="0"/>
                        </a:spcAft>
                        <a:tabLst>
                          <a:tab pos="4714875" algn="l"/>
                        </a:tabLst>
                      </a:pPr>
                      <a:r>
                        <a:rPr lang="en-US" sz="1000" b="1">
                          <a:latin typeface="Calibri"/>
                          <a:ea typeface="Calibri"/>
                          <a:cs typeface="Times New Roman"/>
                        </a:rPr>
                        <a:t>Bus 8</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0.0011</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0.0011</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0.0014</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0.0014</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0.0016</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0.0016</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63">
                <a:tc>
                  <a:txBody>
                    <a:bodyPr/>
                    <a:lstStyle/>
                    <a:p>
                      <a:pPr marL="0" marR="0" algn="ctr">
                        <a:lnSpc>
                          <a:spcPct val="150000"/>
                        </a:lnSpc>
                        <a:spcBef>
                          <a:spcPts val="0"/>
                        </a:spcBef>
                        <a:spcAft>
                          <a:spcPts val="0"/>
                        </a:spcAft>
                        <a:tabLst>
                          <a:tab pos="4714875" algn="l"/>
                        </a:tabLst>
                      </a:pPr>
                      <a:r>
                        <a:rPr lang="en-US" sz="1000" b="1">
                          <a:latin typeface="Calibri"/>
                          <a:ea typeface="Calibri"/>
                          <a:cs typeface="Times New Roman"/>
                        </a:rPr>
                        <a:t>Bus 9</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0.0026</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0.0026</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0.0931</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0.0032</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0.0903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0.0032</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0.0903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63">
                <a:tc>
                  <a:txBody>
                    <a:bodyPr/>
                    <a:lstStyle/>
                    <a:p>
                      <a:pPr marL="0" marR="0" algn="ctr">
                        <a:lnSpc>
                          <a:spcPct val="150000"/>
                        </a:lnSpc>
                        <a:spcBef>
                          <a:spcPts val="0"/>
                        </a:spcBef>
                        <a:spcAft>
                          <a:spcPts val="0"/>
                        </a:spcAft>
                        <a:tabLst>
                          <a:tab pos="4714875" algn="l"/>
                        </a:tabLst>
                      </a:pPr>
                      <a:r>
                        <a:rPr lang="en-US" sz="1000" b="1">
                          <a:latin typeface="Calibri"/>
                          <a:ea typeface="Calibri"/>
                          <a:cs typeface="Times New Roman"/>
                        </a:rPr>
                        <a:t>Bus 10</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0.0011</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0.0011</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0.0016</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0.0016</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0.0018</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0.0018</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63">
                <a:tc>
                  <a:txBody>
                    <a:bodyPr/>
                    <a:lstStyle/>
                    <a:p>
                      <a:pPr marL="0" marR="0" algn="ctr">
                        <a:lnSpc>
                          <a:spcPct val="150000"/>
                        </a:lnSpc>
                        <a:spcBef>
                          <a:spcPts val="0"/>
                        </a:spcBef>
                        <a:spcAft>
                          <a:spcPts val="0"/>
                        </a:spcAft>
                        <a:tabLst>
                          <a:tab pos="4714875" algn="l"/>
                        </a:tabLst>
                      </a:pPr>
                      <a:r>
                        <a:rPr lang="en-US" sz="1000" b="1">
                          <a:latin typeface="Calibri"/>
                          <a:ea typeface="Calibri"/>
                          <a:cs typeface="Times New Roman"/>
                        </a:rPr>
                        <a:t>Bus 11</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0.0011</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0.0011</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0.0016</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0.0016</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0.0018</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0.0018</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63">
                <a:tc>
                  <a:txBody>
                    <a:bodyPr/>
                    <a:lstStyle/>
                    <a:p>
                      <a:pPr marL="0" marR="0" algn="ctr">
                        <a:lnSpc>
                          <a:spcPct val="150000"/>
                        </a:lnSpc>
                        <a:spcBef>
                          <a:spcPts val="0"/>
                        </a:spcBef>
                        <a:spcAft>
                          <a:spcPts val="0"/>
                        </a:spcAft>
                        <a:tabLst>
                          <a:tab pos="4714875" algn="l"/>
                        </a:tabLst>
                      </a:pPr>
                      <a:r>
                        <a:rPr lang="en-US" sz="1000" b="1">
                          <a:latin typeface="Calibri"/>
                          <a:ea typeface="Calibri"/>
                          <a:cs typeface="Times New Roman"/>
                        </a:rPr>
                        <a:t>Bus 12</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0.0022</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0.0022</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0.0027</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0.094</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0.0027</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0.0039</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0.0912</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63">
                <a:tc>
                  <a:txBody>
                    <a:bodyPr/>
                    <a:lstStyle/>
                    <a:p>
                      <a:pPr marL="0" marR="0" algn="ctr">
                        <a:lnSpc>
                          <a:spcPct val="150000"/>
                        </a:lnSpc>
                        <a:spcBef>
                          <a:spcPts val="0"/>
                        </a:spcBef>
                        <a:spcAft>
                          <a:spcPts val="0"/>
                        </a:spcAft>
                        <a:tabLst>
                          <a:tab pos="4714875" algn="l"/>
                        </a:tabLst>
                      </a:pPr>
                      <a:r>
                        <a:rPr lang="en-US" sz="1000" b="1">
                          <a:latin typeface="Calibri"/>
                          <a:ea typeface="Calibri"/>
                          <a:cs typeface="Times New Roman"/>
                        </a:rPr>
                        <a:t>Bus 13</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0.0022</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0.0022</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0.0027</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0.0034</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0.0027</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0.0038</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0.0034</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0.0038</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63">
                <a:tc>
                  <a:txBody>
                    <a:bodyPr/>
                    <a:lstStyle/>
                    <a:p>
                      <a:pPr marL="0" marR="0" algn="ctr">
                        <a:lnSpc>
                          <a:spcPct val="150000"/>
                        </a:lnSpc>
                        <a:spcBef>
                          <a:spcPts val="0"/>
                        </a:spcBef>
                        <a:spcAft>
                          <a:spcPts val="0"/>
                        </a:spcAft>
                        <a:tabLst>
                          <a:tab pos="4714875" algn="l"/>
                        </a:tabLst>
                      </a:pPr>
                      <a:r>
                        <a:rPr lang="en-US" sz="1000" b="1">
                          <a:latin typeface="Calibri"/>
                          <a:ea typeface="Calibri"/>
                          <a:cs typeface="Times New Roman"/>
                        </a:rPr>
                        <a:t>Bus 14</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0.0023</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0.0027</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0.0034</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0.0027</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0.0038</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0.0034</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0.0038</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63">
                <a:tc>
                  <a:txBody>
                    <a:bodyPr/>
                    <a:lstStyle/>
                    <a:p>
                      <a:pPr marL="0" marR="0" algn="ctr">
                        <a:lnSpc>
                          <a:spcPct val="150000"/>
                        </a:lnSpc>
                        <a:spcBef>
                          <a:spcPts val="0"/>
                        </a:spcBef>
                        <a:spcAft>
                          <a:spcPts val="0"/>
                        </a:spcAft>
                        <a:tabLst>
                          <a:tab pos="4714875" algn="l"/>
                        </a:tabLst>
                      </a:pPr>
                      <a:r>
                        <a:rPr lang="en-US" sz="1000" b="1">
                          <a:latin typeface="Calibri"/>
                          <a:ea typeface="Calibri"/>
                          <a:cs typeface="Times New Roman"/>
                        </a:rPr>
                        <a:t>Bus 15</a:t>
                      </a: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0.0011</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0.0011</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0.0014</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0.0017</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0.0014</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0.0019</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0.0017</a:t>
                      </a:r>
                      <a:endParaRPr lang="en-US" sz="1000" b="1">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dirty="0">
                          <a:solidFill>
                            <a:srgbClr val="000000"/>
                          </a:solidFill>
                          <a:latin typeface="Calibri"/>
                          <a:ea typeface="Calibri"/>
                          <a:cs typeface="Times New Roman"/>
                        </a:rPr>
                        <a:t>0.0038</a:t>
                      </a:r>
                      <a:endParaRPr lang="en-US" sz="1000" b="1" dirty="0">
                        <a:latin typeface="Calibri"/>
                        <a:ea typeface="Calibri"/>
                        <a:cs typeface="Times New Roman"/>
                      </a:endParaRPr>
                    </a:p>
                  </a:txBody>
                  <a:tcPr marL="61662" marR="61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1676400" y="762000"/>
            <a:ext cx="5985934" cy="523220"/>
          </a:xfrm>
          <a:prstGeom prst="rect">
            <a:avLst/>
          </a:prstGeom>
        </p:spPr>
        <p:txBody>
          <a:bodyPr wrap="none">
            <a:spAutoFit/>
          </a:bodyPr>
          <a:lstStyle/>
          <a:p>
            <a:pPr lvl="0" algn="ctr" fontAlgn="base">
              <a:spcBef>
                <a:spcPct val="0"/>
              </a:spcBef>
              <a:spcAft>
                <a:spcPct val="0"/>
              </a:spcAft>
            </a:pPr>
            <a:r>
              <a:rPr lang="en-US" sz="2800" b="1" dirty="0" smtClean="0">
                <a:solidFill>
                  <a:srgbClr val="00B0F0"/>
                </a:solidFill>
                <a:latin typeface="Algerian" pitchFamily="82" charset="0"/>
                <a:ea typeface="Calibri" pitchFamily="34" charset="0"/>
                <a:cs typeface="Times New Roman" pitchFamily="18" charset="0"/>
              </a:rPr>
              <a:t>FAULT INDEX AT BUS 4 IN PHASE-b</a:t>
            </a:r>
            <a:endParaRPr lang="en-US" sz="2800" dirty="0" smtClean="0">
              <a:solidFill>
                <a:srgbClr val="00B0F0"/>
              </a:solidFill>
              <a:latin typeface="Algerian" pitchFamily="82"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00200" y="1524000"/>
          <a:ext cx="6400807" cy="4267206"/>
        </p:xfrm>
        <a:graphic>
          <a:graphicData uri="http://schemas.openxmlformats.org/drawingml/2006/table">
            <a:tbl>
              <a:tblPr/>
              <a:tblGrid>
                <a:gridCol w="698425"/>
                <a:gridCol w="698425"/>
                <a:gridCol w="698425"/>
                <a:gridCol w="698425"/>
                <a:gridCol w="698425"/>
                <a:gridCol w="698425"/>
                <a:gridCol w="698425"/>
                <a:gridCol w="698425"/>
                <a:gridCol w="813407"/>
              </a:tblGrid>
              <a:tr h="711201">
                <a:tc>
                  <a:txBody>
                    <a:bodyPr/>
                    <a:lstStyle/>
                    <a:p>
                      <a:pPr marL="0" marR="0">
                        <a:lnSpc>
                          <a:spcPct val="150000"/>
                        </a:lnSpc>
                        <a:spcBef>
                          <a:spcPts val="0"/>
                        </a:spcBef>
                        <a:spcAft>
                          <a:spcPts val="0"/>
                        </a:spcAft>
                      </a:pPr>
                      <a:r>
                        <a:rPr lang="en-US" sz="1000" b="1">
                          <a:latin typeface="Calibri"/>
                          <a:ea typeface="Calibri"/>
                          <a:cs typeface="Times New Roman"/>
                        </a:rPr>
                        <a:t>Faulty</a:t>
                      </a:r>
                    </a:p>
                    <a:p>
                      <a:pPr marL="0" marR="0">
                        <a:lnSpc>
                          <a:spcPct val="150000"/>
                        </a:lnSpc>
                        <a:spcBef>
                          <a:spcPts val="0"/>
                        </a:spcBef>
                        <a:spcAft>
                          <a:spcPts val="0"/>
                        </a:spcAft>
                      </a:pPr>
                      <a:r>
                        <a:rPr lang="en-US" sz="1000" b="1">
                          <a:latin typeface="Calibri"/>
                          <a:ea typeface="Calibri"/>
                          <a:cs typeface="Times New Roman"/>
                        </a:rPr>
                        <a:t>Buses</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Without      DG</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4</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bus4</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4</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bus9</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4</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bus12</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4</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bus4,9</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4</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bus9,12</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4</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bus4,12</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4</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a:t>
                      </a:r>
                    </a:p>
                    <a:p>
                      <a:pPr marL="0" marR="0" algn="ctr">
                        <a:lnSpc>
                          <a:spcPct val="150000"/>
                        </a:lnSpc>
                        <a:spcBef>
                          <a:spcPts val="0"/>
                        </a:spcBef>
                        <a:spcAft>
                          <a:spcPts val="0"/>
                        </a:spcAft>
                      </a:pPr>
                      <a:r>
                        <a:rPr lang="en-US" sz="1000" b="1">
                          <a:latin typeface="Calibri"/>
                          <a:ea typeface="Calibri"/>
                          <a:cs typeface="Times New Roman"/>
                        </a:rPr>
                        <a:t>bus4,9,12</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4</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1</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1.324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1.3234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1.3232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1.3232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1.3227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1.3226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1.3227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1.3229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2</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1.3201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1.3195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1.3193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1.3193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1.3188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1.3186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1.3188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1.3189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3</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1.3291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1.3084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1.3081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1.3082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1.3076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1.3074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1.3077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1.3078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4</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1.3101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1.3094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1.3091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1.3092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1.3086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1.3085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1.3087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1.3088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5</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6</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0.0912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0.0923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0.0912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0.1807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0.0923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0.1806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7</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0.0912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0.0913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0.0896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0.0896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8</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9</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0.0916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0.0916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0.0899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10</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11</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12</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0.0913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0.0929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0.0913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13</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14</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15</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0.0007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dirty="0">
                          <a:solidFill>
                            <a:srgbClr val="000000"/>
                          </a:solidFill>
                          <a:latin typeface="Calibri"/>
                          <a:ea typeface="Calibri"/>
                          <a:cs typeface="Times New Roman"/>
                        </a:rPr>
                        <a:t>0.0008</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1676400" y="762000"/>
            <a:ext cx="5961888" cy="523220"/>
          </a:xfrm>
          <a:prstGeom prst="rect">
            <a:avLst/>
          </a:prstGeom>
        </p:spPr>
        <p:txBody>
          <a:bodyPr wrap="square">
            <a:spAutoFit/>
          </a:bodyPr>
          <a:lstStyle/>
          <a:p>
            <a:pPr lvl="0" algn="ctr" fontAlgn="base">
              <a:spcBef>
                <a:spcPct val="0"/>
              </a:spcBef>
              <a:spcAft>
                <a:spcPct val="0"/>
              </a:spcAft>
            </a:pPr>
            <a:r>
              <a:rPr lang="en-US" sz="2800" b="1" dirty="0" smtClean="0">
                <a:solidFill>
                  <a:srgbClr val="00B0F0"/>
                </a:solidFill>
                <a:latin typeface="Algerian" pitchFamily="82" charset="0"/>
                <a:ea typeface="Calibri" pitchFamily="34" charset="0"/>
                <a:cs typeface="Times New Roman" pitchFamily="18" charset="0"/>
              </a:rPr>
              <a:t>FAULT INDEX AT BUS 4 IN PHASE-c</a:t>
            </a:r>
            <a:endParaRPr lang="en-US" sz="2800" dirty="0" smtClean="0">
              <a:solidFill>
                <a:srgbClr val="00B0F0"/>
              </a:solidFill>
              <a:latin typeface="Algerian" pitchFamily="82"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524000"/>
          <a:ext cx="6705597" cy="4114800"/>
        </p:xfrm>
        <a:graphic>
          <a:graphicData uri="http://schemas.openxmlformats.org/drawingml/2006/table">
            <a:tbl>
              <a:tblPr/>
              <a:tblGrid>
                <a:gridCol w="731682"/>
                <a:gridCol w="731682"/>
                <a:gridCol w="731682"/>
                <a:gridCol w="731682"/>
                <a:gridCol w="731682"/>
                <a:gridCol w="731682"/>
                <a:gridCol w="731682"/>
                <a:gridCol w="731682"/>
                <a:gridCol w="852141"/>
              </a:tblGrid>
              <a:tr h="677333">
                <a:tc>
                  <a:txBody>
                    <a:bodyPr/>
                    <a:lstStyle/>
                    <a:p>
                      <a:pPr marL="0" marR="0" algn="ctr">
                        <a:lnSpc>
                          <a:spcPct val="150000"/>
                        </a:lnSpc>
                        <a:spcBef>
                          <a:spcPts val="0"/>
                        </a:spcBef>
                        <a:spcAft>
                          <a:spcPts val="0"/>
                        </a:spcAft>
                      </a:pPr>
                      <a:r>
                        <a:rPr lang="en-US" sz="1000" b="1">
                          <a:latin typeface="Calibri"/>
                          <a:ea typeface="Calibri"/>
                          <a:cs typeface="Times New Roman"/>
                        </a:rPr>
                        <a:t>Faulty </a:t>
                      </a:r>
                    </a:p>
                    <a:p>
                      <a:pPr marL="0" marR="0" algn="ctr">
                        <a:lnSpc>
                          <a:spcPct val="150000"/>
                        </a:lnSpc>
                        <a:spcBef>
                          <a:spcPts val="0"/>
                        </a:spcBef>
                        <a:spcAft>
                          <a:spcPts val="0"/>
                        </a:spcAft>
                      </a:pPr>
                      <a:r>
                        <a:rPr lang="en-US" sz="1000" b="1">
                          <a:latin typeface="Calibri"/>
                          <a:ea typeface="Calibri"/>
                          <a:cs typeface="Times New Roman"/>
                        </a:rPr>
                        <a:t>Buses</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Without</a:t>
                      </a:r>
                    </a:p>
                    <a:p>
                      <a:pPr marL="0" marR="0" algn="ctr">
                        <a:lnSpc>
                          <a:spcPct val="150000"/>
                        </a:lnSpc>
                        <a:spcBef>
                          <a:spcPts val="0"/>
                        </a:spcBef>
                        <a:spcAft>
                          <a:spcPts val="0"/>
                        </a:spcAft>
                      </a:pPr>
                      <a:r>
                        <a:rPr lang="en-US" sz="1000" b="1">
                          <a:latin typeface="Calibri"/>
                          <a:ea typeface="Calibri"/>
                          <a:cs typeface="Times New Roman"/>
                        </a:rPr>
                        <a:t>DG</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4</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 4 *(10</a:t>
                      </a:r>
                      <a:r>
                        <a:rPr lang="en-US" sz="1000" b="1" baseline="30000">
                          <a:latin typeface="Calibri"/>
                          <a:ea typeface="Calibri"/>
                          <a:cs typeface="Times New Roman"/>
                        </a:rPr>
                        <a:t>4</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 9</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bus12</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bus4,9</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4</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 9,12</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 4,12</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a:t>
                      </a:r>
                    </a:p>
                    <a:p>
                      <a:pPr marL="0" marR="0" algn="ctr">
                        <a:lnSpc>
                          <a:spcPct val="150000"/>
                        </a:lnSpc>
                        <a:spcBef>
                          <a:spcPts val="0"/>
                        </a:spcBef>
                        <a:spcAft>
                          <a:spcPts val="0"/>
                        </a:spcAft>
                      </a:pPr>
                      <a:r>
                        <a:rPr lang="en-US" sz="1000" b="1">
                          <a:latin typeface="Calibri"/>
                          <a:ea typeface="Calibri"/>
                          <a:cs typeface="Times New Roman"/>
                        </a:rPr>
                        <a:t>bus 4,9,12</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1</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4.815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4.6998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4.7994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5.7602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4.6844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4.684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4.6436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4.6282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2</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4.815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4.6998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4.7994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5.7602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4.6844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4.684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4.6436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4.6282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3</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4.8151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4.6998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4.7996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5.7602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4.6844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4.684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4.6436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4.6282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4</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4.8151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4.6998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4.7996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5.7602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4.6844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4.684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4.6436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4.6282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5</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0.0758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0.0785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0.0757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0.0676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0.0784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0.078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0.0807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0.0807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6</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4.7394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4.8789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4.7239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5.7046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4.8635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4.6182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4.743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4.7275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7</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4.6865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4.825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4.671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6.1239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4.8096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4.9257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5.0765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5.0617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8</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0.0195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0.0198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0.0195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6.1027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0.0198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0.0201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9</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4.667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4.8052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4.6516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0.0216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4.7898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4.9056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5.0562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5.0413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10</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0.0086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0.0086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0.0085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0.0085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0.0085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0.0085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0.0085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11</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0.0086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0.0086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0.0085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0.0085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0.0085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0.0085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0.0085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12</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0.0529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0.0529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0.8234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0.0492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0.6309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0.6295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13</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0.0646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0.0658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0.0645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0.0573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0.0657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0.0693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0.0704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0.0704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14</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0.0541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0.0529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0.0455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0.0541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0.0598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0.0613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0.0613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gn="ctr">
                        <a:lnSpc>
                          <a:spcPct val="150000"/>
                        </a:lnSpc>
                        <a:spcBef>
                          <a:spcPts val="0"/>
                        </a:spcBef>
                        <a:spcAft>
                          <a:spcPts val="0"/>
                        </a:spcAft>
                      </a:pPr>
                      <a:r>
                        <a:rPr lang="en-US" sz="1000" b="1">
                          <a:latin typeface="Calibri"/>
                          <a:ea typeface="Calibri"/>
                          <a:cs typeface="Times New Roman"/>
                        </a:rPr>
                        <a:t>Bus 15</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0.0263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0.0269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0.0263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0.0226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0.0269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0.0297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0.0305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dirty="0">
                          <a:solidFill>
                            <a:srgbClr val="000000"/>
                          </a:solidFill>
                          <a:latin typeface="Calibri"/>
                          <a:ea typeface="Calibri"/>
                          <a:cs typeface="Times New Roman"/>
                        </a:rPr>
                        <a:t>0.0305</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1676400" y="685800"/>
            <a:ext cx="6026009" cy="523220"/>
          </a:xfrm>
          <a:prstGeom prst="rect">
            <a:avLst/>
          </a:prstGeom>
        </p:spPr>
        <p:txBody>
          <a:bodyPr wrap="none">
            <a:spAutoFit/>
          </a:bodyPr>
          <a:lstStyle/>
          <a:p>
            <a:pPr lvl="0" algn="ctr" fontAlgn="base">
              <a:spcBef>
                <a:spcPct val="0"/>
              </a:spcBef>
              <a:spcAft>
                <a:spcPct val="0"/>
              </a:spcAft>
            </a:pPr>
            <a:r>
              <a:rPr lang="en-US" sz="2800" b="1" dirty="0" smtClean="0">
                <a:solidFill>
                  <a:srgbClr val="00B0F0"/>
                </a:solidFill>
                <a:latin typeface="Algerian" pitchFamily="82" charset="0"/>
                <a:ea typeface="Calibri" pitchFamily="34" charset="0"/>
                <a:cs typeface="Times New Roman" pitchFamily="18" charset="0"/>
              </a:rPr>
              <a:t>FAULT INDEX AT BUS 9 IN PHASE-A</a:t>
            </a:r>
            <a:endParaRPr lang="en-US" sz="2800" dirty="0" smtClean="0">
              <a:solidFill>
                <a:srgbClr val="00B0F0"/>
              </a:solidFill>
              <a:latin typeface="Algerian" pitchFamily="82"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19200" y="1447800"/>
          <a:ext cx="6781803" cy="4343400"/>
        </p:xfrm>
        <a:graphic>
          <a:graphicData uri="http://schemas.openxmlformats.org/drawingml/2006/table">
            <a:tbl>
              <a:tblPr/>
              <a:tblGrid>
                <a:gridCol w="732685"/>
                <a:gridCol w="732685"/>
                <a:gridCol w="732685"/>
                <a:gridCol w="732685"/>
                <a:gridCol w="732685"/>
                <a:gridCol w="732685"/>
                <a:gridCol w="732685"/>
                <a:gridCol w="732685"/>
                <a:gridCol w="920323"/>
              </a:tblGrid>
              <a:tr h="723900">
                <a:tc>
                  <a:txBody>
                    <a:bodyPr/>
                    <a:lstStyle/>
                    <a:p>
                      <a:pPr marL="0" marR="0" algn="ctr">
                        <a:lnSpc>
                          <a:spcPct val="150000"/>
                        </a:lnSpc>
                        <a:spcBef>
                          <a:spcPts val="0"/>
                        </a:spcBef>
                        <a:spcAft>
                          <a:spcPts val="0"/>
                        </a:spcAft>
                      </a:pPr>
                      <a:r>
                        <a:rPr lang="en-US" sz="1000" b="1">
                          <a:latin typeface="Calibri"/>
                          <a:ea typeface="Calibri"/>
                          <a:cs typeface="Times New Roman"/>
                        </a:rPr>
                        <a:t>Faulty</a:t>
                      </a:r>
                    </a:p>
                    <a:p>
                      <a:pPr marL="0" marR="0" algn="ctr">
                        <a:lnSpc>
                          <a:spcPct val="150000"/>
                        </a:lnSpc>
                        <a:spcBef>
                          <a:spcPts val="0"/>
                        </a:spcBef>
                        <a:spcAft>
                          <a:spcPts val="0"/>
                        </a:spcAft>
                      </a:pPr>
                      <a:r>
                        <a:rPr lang="en-US" sz="1000" b="1">
                          <a:latin typeface="Calibri"/>
                          <a:ea typeface="Calibri"/>
                          <a:cs typeface="Times New Roman"/>
                        </a:rPr>
                        <a:t>Buses</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Without</a:t>
                      </a:r>
                    </a:p>
                    <a:p>
                      <a:pPr marL="0" marR="0" algn="ctr">
                        <a:lnSpc>
                          <a:spcPct val="150000"/>
                        </a:lnSpc>
                        <a:spcBef>
                          <a:spcPts val="0"/>
                        </a:spcBef>
                        <a:spcAft>
                          <a:spcPts val="0"/>
                        </a:spcAft>
                      </a:pPr>
                      <a:r>
                        <a:rPr lang="en-US" sz="1000" b="1">
                          <a:latin typeface="Calibri"/>
                          <a:ea typeface="Calibri"/>
                          <a:cs typeface="Times New Roman"/>
                        </a:rPr>
                        <a:t>DG</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bus4</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bus9</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bus12</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bus4,9</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bus9,12</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bus4,12</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a:t>
                      </a:r>
                    </a:p>
                    <a:p>
                      <a:pPr marL="0" marR="0" algn="ctr">
                        <a:lnSpc>
                          <a:spcPct val="150000"/>
                        </a:lnSpc>
                        <a:spcBef>
                          <a:spcPts val="0"/>
                        </a:spcBef>
                        <a:spcAft>
                          <a:spcPts val="0"/>
                        </a:spcAft>
                      </a:pPr>
                      <a:r>
                        <a:rPr lang="en-US" sz="1000" b="1">
                          <a:latin typeface="Calibri"/>
                          <a:ea typeface="Calibri"/>
                          <a:cs typeface="Times New Roman"/>
                        </a:rPr>
                        <a:t> bus4,9,12</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marL="0" marR="0" algn="ctr">
                        <a:lnSpc>
                          <a:spcPct val="150000"/>
                        </a:lnSpc>
                        <a:spcBef>
                          <a:spcPts val="0"/>
                        </a:spcBef>
                        <a:spcAft>
                          <a:spcPts val="0"/>
                        </a:spcAft>
                      </a:pPr>
                      <a:r>
                        <a:rPr lang="en-US" sz="1000" b="1">
                          <a:latin typeface="Calibri"/>
                          <a:ea typeface="Calibri"/>
                          <a:cs typeface="Times New Roman"/>
                        </a:rPr>
                        <a:t>Bus 1</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6.9715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6.8864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6.9559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6.8883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6.8715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6.8745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6.7932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6.7803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marL="0" marR="0" algn="ctr">
                        <a:lnSpc>
                          <a:spcPct val="150000"/>
                        </a:lnSpc>
                        <a:spcBef>
                          <a:spcPts val="0"/>
                        </a:spcBef>
                        <a:spcAft>
                          <a:spcPts val="0"/>
                        </a:spcAft>
                      </a:pPr>
                      <a:r>
                        <a:rPr lang="en-US" sz="1000" b="1">
                          <a:latin typeface="Calibri"/>
                          <a:ea typeface="Calibri"/>
                          <a:cs typeface="Times New Roman"/>
                        </a:rPr>
                        <a:t>Bus 2</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6.9715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6.8864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6.9559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6.8883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6.8715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6.8746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6.7932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6.7803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marL="0" marR="0" algn="ctr">
                        <a:lnSpc>
                          <a:spcPct val="150000"/>
                        </a:lnSpc>
                        <a:spcBef>
                          <a:spcPts val="0"/>
                        </a:spcBef>
                        <a:spcAft>
                          <a:spcPts val="0"/>
                        </a:spcAft>
                      </a:pPr>
                      <a:r>
                        <a:rPr lang="en-US" sz="1000" b="1">
                          <a:latin typeface="Calibri"/>
                          <a:ea typeface="Calibri"/>
                          <a:cs typeface="Times New Roman"/>
                        </a:rPr>
                        <a:t>Bus 3</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6.9717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6.8866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6.9561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6.8885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6.8717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6.8747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6.7934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6.7805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marL="0" marR="0" algn="ctr">
                        <a:lnSpc>
                          <a:spcPct val="150000"/>
                        </a:lnSpc>
                        <a:spcBef>
                          <a:spcPts val="0"/>
                        </a:spcBef>
                        <a:spcAft>
                          <a:spcPts val="0"/>
                        </a:spcAft>
                      </a:pPr>
                      <a:r>
                        <a:rPr lang="en-US" sz="1000" b="1">
                          <a:latin typeface="Calibri"/>
                          <a:ea typeface="Calibri"/>
                          <a:cs typeface="Times New Roman"/>
                        </a:rPr>
                        <a:t>Bus 4</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6.9717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6.8866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6.9562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6.8886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6.8717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6.8748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6.7934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6.7805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marL="0" marR="0" algn="ctr">
                        <a:lnSpc>
                          <a:spcPct val="150000"/>
                        </a:lnSpc>
                        <a:spcBef>
                          <a:spcPts val="0"/>
                        </a:spcBef>
                        <a:spcAft>
                          <a:spcPts val="0"/>
                        </a:spcAft>
                      </a:pPr>
                      <a:r>
                        <a:rPr lang="en-US" sz="1000" b="1">
                          <a:latin typeface="Calibri"/>
                          <a:ea typeface="Calibri"/>
                          <a:cs typeface="Times New Roman"/>
                        </a:rPr>
                        <a:t>Bus 5</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0.0809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0.082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0.0809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0.0819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0.082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0.082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0.0831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0.0832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marL="0" marR="0" algn="ctr">
                        <a:lnSpc>
                          <a:spcPct val="150000"/>
                        </a:lnSpc>
                        <a:spcBef>
                          <a:spcPts val="0"/>
                        </a:spcBef>
                        <a:spcAft>
                          <a:spcPts val="0"/>
                        </a:spcAft>
                      </a:pPr>
                      <a:r>
                        <a:rPr lang="en-US" sz="1000" b="1">
                          <a:latin typeface="Calibri"/>
                          <a:ea typeface="Calibri"/>
                          <a:cs typeface="Times New Roman"/>
                        </a:rPr>
                        <a:t>Bus 6</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6.8946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6.9987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6.879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6.8113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6.9841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6.7975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6.9187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6.906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marL="0" marR="0" algn="ctr">
                        <a:lnSpc>
                          <a:spcPct val="150000"/>
                        </a:lnSpc>
                        <a:spcBef>
                          <a:spcPts val="0"/>
                        </a:spcBef>
                        <a:spcAft>
                          <a:spcPts val="0"/>
                        </a:spcAft>
                      </a:pPr>
                      <a:r>
                        <a:rPr lang="en-US" sz="1000" b="1">
                          <a:latin typeface="Calibri"/>
                          <a:ea typeface="Calibri"/>
                          <a:cs typeface="Times New Roman"/>
                        </a:rPr>
                        <a:t>Bus 7</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6.8401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6.9442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6.8245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7.0063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6.9295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6.993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7.1217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7.1094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marL="0" marR="0" algn="ctr">
                        <a:lnSpc>
                          <a:spcPct val="150000"/>
                        </a:lnSpc>
                        <a:spcBef>
                          <a:spcPts val="0"/>
                        </a:spcBef>
                        <a:spcAft>
                          <a:spcPts val="0"/>
                        </a:spcAft>
                      </a:pPr>
                      <a:r>
                        <a:rPr lang="en-US" sz="1000" b="1">
                          <a:latin typeface="Calibri"/>
                          <a:ea typeface="Calibri"/>
                          <a:cs typeface="Times New Roman"/>
                        </a:rPr>
                        <a:t>Bus 8</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0.0203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0.0203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0.0207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0.0208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marL="0" marR="0" algn="ctr">
                        <a:lnSpc>
                          <a:spcPct val="150000"/>
                        </a:lnSpc>
                        <a:spcBef>
                          <a:spcPts val="0"/>
                        </a:spcBef>
                        <a:spcAft>
                          <a:spcPts val="0"/>
                        </a:spcAft>
                      </a:pPr>
                      <a:r>
                        <a:rPr lang="en-US" sz="1000" b="1">
                          <a:latin typeface="Calibri"/>
                          <a:ea typeface="Calibri"/>
                          <a:cs typeface="Times New Roman"/>
                        </a:rPr>
                        <a:t>Bus 9</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6.8199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6.9239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6.8042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6.986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6.9092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6.9727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7.1012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7.0889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marL="0" marR="0" algn="ctr">
                        <a:lnSpc>
                          <a:spcPct val="150000"/>
                        </a:lnSpc>
                        <a:spcBef>
                          <a:spcPts val="0"/>
                        </a:spcBef>
                        <a:spcAft>
                          <a:spcPts val="0"/>
                        </a:spcAft>
                      </a:pPr>
                      <a:r>
                        <a:rPr lang="en-US" sz="1000" b="1">
                          <a:latin typeface="Calibri"/>
                          <a:ea typeface="Calibri"/>
                          <a:cs typeface="Times New Roman"/>
                        </a:rPr>
                        <a:t>Bus 10</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marL="0" marR="0" algn="ctr">
                        <a:lnSpc>
                          <a:spcPct val="150000"/>
                        </a:lnSpc>
                        <a:spcBef>
                          <a:spcPts val="0"/>
                        </a:spcBef>
                        <a:spcAft>
                          <a:spcPts val="0"/>
                        </a:spcAft>
                      </a:pPr>
                      <a:r>
                        <a:rPr lang="en-US" sz="1000" b="1">
                          <a:latin typeface="Calibri"/>
                          <a:ea typeface="Calibri"/>
                          <a:cs typeface="Times New Roman"/>
                        </a:rPr>
                        <a:t>Bus 11</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marL="0" marR="0" algn="ctr">
                        <a:lnSpc>
                          <a:spcPct val="150000"/>
                        </a:lnSpc>
                        <a:spcBef>
                          <a:spcPts val="0"/>
                        </a:spcBef>
                        <a:spcAft>
                          <a:spcPts val="0"/>
                        </a:spcAft>
                      </a:pPr>
                      <a:r>
                        <a:rPr lang="en-US" sz="1000" b="1">
                          <a:latin typeface="Calibri"/>
                          <a:ea typeface="Calibri"/>
                          <a:cs typeface="Times New Roman"/>
                        </a:rPr>
                        <a:t>Bus 12</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0.0568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0.0561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0.6167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0.0568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0.0162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0.6055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0.6051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marL="0" marR="0" algn="ctr">
                        <a:lnSpc>
                          <a:spcPct val="150000"/>
                        </a:lnSpc>
                        <a:spcBef>
                          <a:spcPts val="0"/>
                        </a:spcBef>
                        <a:spcAft>
                          <a:spcPts val="0"/>
                        </a:spcAft>
                      </a:pPr>
                      <a:r>
                        <a:rPr lang="en-US" sz="1000" b="1">
                          <a:latin typeface="Calibri"/>
                          <a:ea typeface="Calibri"/>
                          <a:cs typeface="Times New Roman"/>
                        </a:rPr>
                        <a:t>Bus 13</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0.0561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0.0568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0.0561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0.0587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0.0569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0.0588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0.0595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0.0596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marL="0" marR="0" algn="ctr">
                        <a:lnSpc>
                          <a:spcPct val="150000"/>
                        </a:lnSpc>
                        <a:spcBef>
                          <a:spcPts val="0"/>
                        </a:spcBef>
                        <a:spcAft>
                          <a:spcPts val="0"/>
                        </a:spcAft>
                      </a:pPr>
                      <a:r>
                        <a:rPr lang="en-US" sz="1000" b="1">
                          <a:latin typeface="Calibri"/>
                          <a:ea typeface="Calibri"/>
                          <a:cs typeface="Times New Roman"/>
                        </a:rPr>
                        <a:t>Bus 14</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0.0562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0.0569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0.0562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0.0588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0.0589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0.0596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0.0597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marL="0" marR="0" algn="ctr">
                        <a:lnSpc>
                          <a:spcPct val="150000"/>
                        </a:lnSpc>
                        <a:spcBef>
                          <a:spcPts val="0"/>
                        </a:spcBef>
                        <a:spcAft>
                          <a:spcPts val="0"/>
                        </a:spcAft>
                      </a:pPr>
                      <a:r>
                        <a:rPr lang="en-US" sz="1000" b="1">
                          <a:latin typeface="Calibri"/>
                          <a:ea typeface="Calibri"/>
                          <a:cs typeface="Times New Roman"/>
                        </a:rPr>
                        <a:t>Bus 15</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0.0279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0.0283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0.0292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0.0283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0.0293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0.0596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dirty="0">
                          <a:solidFill>
                            <a:srgbClr val="000000"/>
                          </a:solidFill>
                          <a:latin typeface="Calibri"/>
                          <a:ea typeface="Calibri"/>
                          <a:cs typeface="Times New Roman"/>
                        </a:rPr>
                        <a:t>0.0297</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1524000" y="685800"/>
            <a:ext cx="5985934" cy="523220"/>
          </a:xfrm>
          <a:prstGeom prst="rect">
            <a:avLst/>
          </a:prstGeom>
        </p:spPr>
        <p:txBody>
          <a:bodyPr wrap="none">
            <a:spAutoFit/>
          </a:bodyPr>
          <a:lstStyle/>
          <a:p>
            <a:pPr lvl="0" algn="ctr" fontAlgn="base">
              <a:spcBef>
                <a:spcPct val="0"/>
              </a:spcBef>
              <a:spcAft>
                <a:spcPct val="0"/>
              </a:spcAft>
            </a:pPr>
            <a:r>
              <a:rPr lang="en-US" sz="2800" b="1" dirty="0" smtClean="0">
                <a:solidFill>
                  <a:srgbClr val="00B0F0"/>
                </a:solidFill>
                <a:latin typeface="Algerian" pitchFamily="82" charset="0"/>
                <a:ea typeface="Calibri" pitchFamily="34" charset="0"/>
                <a:cs typeface="Times New Roman" pitchFamily="18" charset="0"/>
              </a:rPr>
              <a:t>FAULT INDEX AT BUS 9 IN PHASE-b</a:t>
            </a:r>
            <a:endParaRPr lang="en-US" sz="2800" dirty="0" smtClean="0">
              <a:solidFill>
                <a:srgbClr val="00B0F0"/>
              </a:solidFill>
              <a:latin typeface="Algerian" pitchFamily="82"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95396" y="1447794"/>
          <a:ext cx="6705606" cy="4267206"/>
        </p:xfrm>
        <a:graphic>
          <a:graphicData uri="http://schemas.openxmlformats.org/drawingml/2006/table">
            <a:tbl>
              <a:tblPr/>
              <a:tblGrid>
                <a:gridCol w="731683"/>
                <a:gridCol w="731683"/>
                <a:gridCol w="731683"/>
                <a:gridCol w="731683"/>
                <a:gridCol w="731683"/>
                <a:gridCol w="731683"/>
                <a:gridCol w="731683"/>
                <a:gridCol w="731683"/>
                <a:gridCol w="852142"/>
              </a:tblGrid>
              <a:tr h="711201">
                <a:tc>
                  <a:txBody>
                    <a:bodyPr/>
                    <a:lstStyle/>
                    <a:p>
                      <a:pPr marL="0" marR="0" algn="ctr">
                        <a:lnSpc>
                          <a:spcPct val="150000"/>
                        </a:lnSpc>
                        <a:spcBef>
                          <a:spcPts val="0"/>
                        </a:spcBef>
                        <a:spcAft>
                          <a:spcPts val="0"/>
                        </a:spcAft>
                      </a:pPr>
                      <a:r>
                        <a:rPr lang="en-US" sz="1000" b="1" dirty="0">
                          <a:latin typeface="Calibri"/>
                          <a:ea typeface="Calibri"/>
                          <a:cs typeface="Times New Roman"/>
                        </a:rPr>
                        <a:t>Faulty</a:t>
                      </a:r>
                    </a:p>
                    <a:p>
                      <a:pPr marL="0" marR="0" algn="ctr">
                        <a:lnSpc>
                          <a:spcPct val="150000"/>
                        </a:lnSpc>
                        <a:spcBef>
                          <a:spcPts val="0"/>
                        </a:spcBef>
                        <a:spcAft>
                          <a:spcPts val="0"/>
                        </a:spcAft>
                      </a:pPr>
                      <a:r>
                        <a:rPr lang="en-US" sz="1000" b="1" dirty="0">
                          <a:latin typeface="Calibri"/>
                          <a:ea typeface="Calibri"/>
                          <a:cs typeface="Times New Roman"/>
                        </a:rPr>
                        <a:t>Buses</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Without DG</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4</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bus4</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bus9</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bus12</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 4,9</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 9,12</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 4,12</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latin typeface="Calibri"/>
                          <a:ea typeface="Calibri"/>
                          <a:cs typeface="Times New Roman"/>
                        </a:rPr>
                        <a:t>DG at bus 4,9,12</a:t>
                      </a:r>
                    </a:p>
                    <a:p>
                      <a:pPr marL="0" marR="0" algn="ctr">
                        <a:lnSpc>
                          <a:spcPct val="150000"/>
                        </a:lnSpc>
                        <a:spcBef>
                          <a:spcPts val="0"/>
                        </a:spcBef>
                        <a:spcAft>
                          <a:spcPts val="0"/>
                        </a:spcAft>
                      </a:pPr>
                      <a:r>
                        <a:rPr lang="en-US" sz="1000" b="1">
                          <a:latin typeface="Calibri"/>
                          <a:ea typeface="Calibri"/>
                          <a:cs typeface="Times New Roman"/>
                        </a:rPr>
                        <a:t>*(10</a:t>
                      </a:r>
                      <a:r>
                        <a:rPr lang="en-US" sz="1000" b="1" baseline="30000">
                          <a:latin typeface="Calibri"/>
                          <a:ea typeface="Calibri"/>
                          <a:cs typeface="Times New Roman"/>
                        </a:rPr>
                        <a:t>3</a:t>
                      </a:r>
                      <a:r>
                        <a:rPr lang="en-US" sz="1000" b="1">
                          <a:latin typeface="Calibri"/>
                          <a:ea typeface="Calibri"/>
                          <a:cs typeface="Times New Roman"/>
                        </a:rPr>
                        <a:t>)</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1</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6.1827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5.9781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6.1756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6.0051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5.9721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5.9999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5.8042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dirty="0">
                          <a:solidFill>
                            <a:srgbClr val="000000"/>
                          </a:solidFill>
                          <a:latin typeface="Calibri"/>
                          <a:ea typeface="Calibri"/>
                          <a:cs typeface="Times New Roman"/>
                        </a:rPr>
                        <a:t>5.8069</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2</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6.1828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5.9782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6.1757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6.0051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5.9721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5.8043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5.807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3</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6.1832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5.9786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6.1761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6.0055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5.9725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6.0004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5.8047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5.8072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4</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6.1832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5.9786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6.1761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6.0056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5.9726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6.0005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5.8047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5.8072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5</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0.0675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0.0696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0.0676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0.0694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0.0697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0.0694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0.0714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0.0715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6</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6.1158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6.3124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6.1086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5.9363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6.3059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5.9376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6.132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6.1322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7</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6.0746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6.2699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6.0673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6.4381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6.2633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6.4323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6.6286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6.6233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8</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0.0138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0.0141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0.0139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0.0144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0.0142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0.0145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0.0147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0.0148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9</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6.0625</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6.2574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6.0577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6.4252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6.2524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6.4202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6.6153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6.6099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10</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11</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0.0019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0.0021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12</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0.0428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0.0438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0.0429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0.601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0.0439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0.0102</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0.5929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0.5921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13</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0.0428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0.0438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0.0429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0.0466</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0.0439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0.0467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0.0479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14</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0.0429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0.0439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0.0467</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0.0468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0.0481</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gn="ctr">
                        <a:lnSpc>
                          <a:spcPct val="150000"/>
                        </a:lnSpc>
                        <a:spcBef>
                          <a:spcPts val="0"/>
                        </a:spcBef>
                        <a:spcAft>
                          <a:spcPts val="0"/>
                        </a:spcAft>
                      </a:pPr>
                      <a:r>
                        <a:rPr lang="en-US" sz="1000" b="1">
                          <a:latin typeface="Calibri"/>
                          <a:ea typeface="Calibri"/>
                          <a:cs typeface="Times New Roman"/>
                        </a:rPr>
                        <a:t>Bus 15</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0.0213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0.0218</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0.0214</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0.0233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0.0219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0.0233</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latin typeface="Calibri"/>
                          <a:ea typeface="Calibri"/>
                          <a:cs typeface="Times New Roman"/>
                        </a:rPr>
                        <a:t>0.0239</a:t>
                      </a:r>
                      <a:endParaRPr lang="en-US" sz="1000" b="1">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dirty="0">
                          <a:solidFill>
                            <a:srgbClr val="000000"/>
                          </a:solidFill>
                          <a:latin typeface="Calibri"/>
                          <a:ea typeface="Calibri"/>
                          <a:cs typeface="Times New Roman"/>
                        </a:rPr>
                        <a:t>0.0239</a:t>
                      </a:r>
                      <a:endParaRPr lang="en-US" sz="1000" b="1" dirty="0">
                        <a:latin typeface="Calibri"/>
                        <a:ea typeface="Calibri"/>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1676400" y="685800"/>
            <a:ext cx="5961888" cy="523220"/>
          </a:xfrm>
          <a:prstGeom prst="rect">
            <a:avLst/>
          </a:prstGeom>
        </p:spPr>
        <p:txBody>
          <a:bodyPr wrap="none">
            <a:spAutoFit/>
          </a:bodyPr>
          <a:lstStyle/>
          <a:p>
            <a:pPr lvl="0" algn="ctr" fontAlgn="base">
              <a:spcBef>
                <a:spcPct val="0"/>
              </a:spcBef>
              <a:spcAft>
                <a:spcPct val="0"/>
              </a:spcAft>
            </a:pPr>
            <a:r>
              <a:rPr lang="en-US" sz="2800" b="1" dirty="0" smtClean="0">
                <a:solidFill>
                  <a:srgbClr val="00B0F0"/>
                </a:solidFill>
                <a:latin typeface="Algerian" pitchFamily="82" charset="0"/>
                <a:ea typeface="Calibri" pitchFamily="34" charset="0"/>
                <a:cs typeface="Times New Roman" pitchFamily="18" charset="0"/>
              </a:rPr>
              <a:t>FAULT INDEX AT BUS 9 IN PHASE-c</a:t>
            </a:r>
            <a:endParaRPr lang="en-US" sz="2800" dirty="0" smtClean="0">
              <a:solidFill>
                <a:srgbClr val="00B0F0"/>
              </a:solidFill>
              <a:latin typeface="Algerian" pitchFamily="82"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47802" y="1524000"/>
          <a:ext cx="6476996" cy="4343399"/>
        </p:xfrm>
        <a:graphic>
          <a:graphicData uri="http://schemas.openxmlformats.org/drawingml/2006/table">
            <a:tbl>
              <a:tblPr/>
              <a:tblGrid>
                <a:gridCol w="702844"/>
                <a:gridCol w="718204"/>
                <a:gridCol w="707965"/>
                <a:gridCol w="707233"/>
                <a:gridCol w="707233"/>
                <a:gridCol w="707233"/>
                <a:gridCol w="714546"/>
                <a:gridCol w="714546"/>
                <a:gridCol w="797192"/>
              </a:tblGrid>
              <a:tr h="914399">
                <a:tc>
                  <a:txBody>
                    <a:bodyPr/>
                    <a:lstStyle/>
                    <a:p>
                      <a:pPr marL="0" marR="0">
                        <a:lnSpc>
                          <a:spcPct val="150000"/>
                        </a:lnSpc>
                        <a:spcBef>
                          <a:spcPts val="0"/>
                        </a:spcBef>
                        <a:spcAft>
                          <a:spcPts val="0"/>
                        </a:spcAft>
                      </a:pPr>
                      <a:r>
                        <a:rPr lang="en-US" sz="900" b="1" dirty="0">
                          <a:latin typeface="Calibri"/>
                          <a:ea typeface="Calibri"/>
                          <a:cs typeface="Times New Roman"/>
                        </a:rPr>
                        <a:t>Faulty</a:t>
                      </a:r>
                    </a:p>
                    <a:p>
                      <a:pPr marL="0" marR="0">
                        <a:lnSpc>
                          <a:spcPct val="150000"/>
                        </a:lnSpc>
                        <a:spcBef>
                          <a:spcPts val="0"/>
                        </a:spcBef>
                        <a:spcAft>
                          <a:spcPts val="0"/>
                        </a:spcAft>
                      </a:pPr>
                      <a:r>
                        <a:rPr lang="en-US" sz="900" b="1" dirty="0">
                          <a:latin typeface="Calibri"/>
                          <a:ea typeface="Calibri"/>
                          <a:cs typeface="Times New Roman"/>
                        </a:rPr>
                        <a:t>Buses</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Without</a:t>
                      </a:r>
                    </a:p>
                    <a:p>
                      <a:pPr marL="0" marR="0" algn="ctr">
                        <a:lnSpc>
                          <a:spcPct val="150000"/>
                        </a:lnSpc>
                        <a:spcBef>
                          <a:spcPts val="0"/>
                        </a:spcBef>
                        <a:spcAft>
                          <a:spcPts val="0"/>
                        </a:spcAft>
                      </a:pPr>
                      <a:r>
                        <a:rPr lang="en-US" sz="900" b="1">
                          <a:latin typeface="Calibri"/>
                          <a:ea typeface="Calibri"/>
                          <a:cs typeface="Times New Roman"/>
                        </a:rPr>
                        <a:t>DG</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DG at bus4</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DG at bus9</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DG at bus12</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DG at bus4,9</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DG at bus9,12</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DG at bus4,12</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DG at bus4,9,12</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ctr">
                        <a:lnSpc>
                          <a:spcPct val="150000"/>
                        </a:lnSpc>
                        <a:spcBef>
                          <a:spcPts val="0"/>
                        </a:spcBef>
                        <a:spcAft>
                          <a:spcPts val="0"/>
                        </a:spcAft>
                      </a:pPr>
                      <a:r>
                        <a:rPr lang="en-US" sz="900" b="1">
                          <a:latin typeface="Calibri"/>
                          <a:ea typeface="Calibri"/>
                          <a:cs typeface="Times New Roman"/>
                        </a:rPr>
                        <a:t>Bus 1</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5.0964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5.0483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5.056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5.0824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5.0018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5.0419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5.0341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4.9877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ctr">
                        <a:lnSpc>
                          <a:spcPct val="150000"/>
                        </a:lnSpc>
                        <a:spcBef>
                          <a:spcPts val="0"/>
                        </a:spcBef>
                        <a:spcAft>
                          <a:spcPts val="0"/>
                        </a:spcAft>
                      </a:pPr>
                      <a:r>
                        <a:rPr lang="en-US" sz="900" b="1">
                          <a:latin typeface="Calibri"/>
                          <a:ea typeface="Calibri"/>
                          <a:cs typeface="Times New Roman"/>
                        </a:rPr>
                        <a:t>Bus 2</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5.0964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5.0483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5.056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5.0824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5.0018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5.0419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5.0341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4.9877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ctr">
                        <a:lnSpc>
                          <a:spcPct val="150000"/>
                        </a:lnSpc>
                        <a:spcBef>
                          <a:spcPts val="0"/>
                        </a:spcBef>
                        <a:spcAft>
                          <a:spcPts val="0"/>
                        </a:spcAft>
                      </a:pPr>
                      <a:r>
                        <a:rPr lang="en-US" sz="900" b="1">
                          <a:latin typeface="Calibri"/>
                          <a:ea typeface="Calibri"/>
                          <a:cs typeface="Times New Roman"/>
                        </a:rPr>
                        <a:t>Bus 3</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5.0965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5.0483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5.0559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5.0824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5.0018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5.0418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5.0341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4.9876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ctr">
                        <a:lnSpc>
                          <a:spcPct val="150000"/>
                        </a:lnSpc>
                        <a:spcBef>
                          <a:spcPts val="0"/>
                        </a:spcBef>
                        <a:spcAft>
                          <a:spcPts val="0"/>
                        </a:spcAft>
                      </a:pPr>
                      <a:r>
                        <a:rPr lang="en-US" sz="900" b="1">
                          <a:latin typeface="Calibri"/>
                          <a:ea typeface="Calibri"/>
                          <a:cs typeface="Times New Roman"/>
                        </a:rPr>
                        <a:t>Bus 4</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dirty="0">
                          <a:solidFill>
                            <a:srgbClr val="000000"/>
                          </a:solidFill>
                          <a:latin typeface="Calibri"/>
                          <a:ea typeface="Calibri"/>
                          <a:cs typeface="Times New Roman"/>
                        </a:rPr>
                        <a:t>5.0966</a:t>
                      </a:r>
                      <a:endParaRPr lang="en-US" sz="900" b="1" dirty="0">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dirty="0">
                          <a:solidFill>
                            <a:srgbClr val="000000"/>
                          </a:solidFill>
                          <a:latin typeface="Calibri"/>
                          <a:ea typeface="Calibri"/>
                          <a:cs typeface="Times New Roman"/>
                        </a:rPr>
                        <a:t>5.0483</a:t>
                      </a:r>
                      <a:endParaRPr lang="en-US" sz="900" b="1" dirty="0">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dirty="0">
                          <a:solidFill>
                            <a:srgbClr val="000000"/>
                          </a:solidFill>
                          <a:latin typeface="Calibri"/>
                          <a:ea typeface="Calibri"/>
                          <a:cs typeface="Times New Roman"/>
                        </a:rPr>
                        <a:t>5.0559</a:t>
                      </a:r>
                      <a:endParaRPr lang="en-US" sz="900" b="1" dirty="0">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dirty="0">
                          <a:solidFill>
                            <a:srgbClr val="000000"/>
                          </a:solidFill>
                          <a:latin typeface="Calibri"/>
                          <a:ea typeface="Calibri"/>
                          <a:cs typeface="Times New Roman"/>
                        </a:rPr>
                        <a:t>5.0823</a:t>
                      </a:r>
                      <a:endParaRPr lang="en-US" sz="900" b="1" dirty="0">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dirty="0">
                          <a:solidFill>
                            <a:srgbClr val="000000"/>
                          </a:solidFill>
                          <a:latin typeface="Calibri"/>
                          <a:ea typeface="Calibri"/>
                          <a:cs typeface="Times New Roman"/>
                        </a:rPr>
                        <a:t>5.0018</a:t>
                      </a:r>
                      <a:endParaRPr lang="en-US" sz="900" b="1" dirty="0">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dirty="0">
                          <a:solidFill>
                            <a:srgbClr val="000000"/>
                          </a:solidFill>
                          <a:latin typeface="Calibri"/>
                          <a:ea typeface="Calibri"/>
                          <a:cs typeface="Times New Roman"/>
                        </a:rPr>
                        <a:t>5.0418</a:t>
                      </a:r>
                      <a:endParaRPr lang="en-US" sz="900" b="1" dirty="0">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dirty="0">
                          <a:solidFill>
                            <a:srgbClr val="000000"/>
                          </a:solidFill>
                          <a:latin typeface="Calibri"/>
                          <a:ea typeface="Calibri"/>
                          <a:cs typeface="Times New Roman"/>
                        </a:rPr>
                        <a:t>5.0341</a:t>
                      </a:r>
                      <a:endParaRPr lang="en-US" sz="900" b="1" dirty="0">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dirty="0">
                          <a:solidFill>
                            <a:srgbClr val="000000"/>
                          </a:solidFill>
                          <a:latin typeface="Calibri"/>
                          <a:ea typeface="Calibri"/>
                          <a:cs typeface="Times New Roman"/>
                        </a:rPr>
                        <a:t>4.9877</a:t>
                      </a:r>
                      <a:endParaRPr lang="en-US" sz="900" b="1" dirty="0">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ctr">
                        <a:lnSpc>
                          <a:spcPct val="150000"/>
                        </a:lnSpc>
                        <a:spcBef>
                          <a:spcPts val="0"/>
                        </a:spcBef>
                        <a:spcAft>
                          <a:spcPts val="0"/>
                        </a:spcAft>
                      </a:pPr>
                      <a:r>
                        <a:rPr lang="en-US" sz="900" b="1">
                          <a:latin typeface="Calibri"/>
                          <a:ea typeface="Calibri"/>
                          <a:cs typeface="Times New Roman"/>
                        </a:rPr>
                        <a:t>Bus 5</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0.0737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dirty="0">
                          <a:solidFill>
                            <a:srgbClr val="000000"/>
                          </a:solidFill>
                          <a:latin typeface="Calibri"/>
                          <a:ea typeface="Calibri"/>
                          <a:cs typeface="Times New Roman"/>
                        </a:rPr>
                        <a:t>5.187</a:t>
                      </a:r>
                      <a:endParaRPr lang="en-US" sz="900" b="1" dirty="0">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0.0758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0.0737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0.0786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dirty="0">
                          <a:solidFill>
                            <a:srgbClr val="000000"/>
                          </a:solidFill>
                          <a:latin typeface="Calibri"/>
                          <a:ea typeface="Calibri"/>
                          <a:cs typeface="Times New Roman"/>
                        </a:rPr>
                        <a:t>0.0758</a:t>
                      </a:r>
                      <a:endParaRPr lang="en-US" sz="900" b="1" dirty="0">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0.0765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0.0786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ctr">
                        <a:lnSpc>
                          <a:spcPct val="150000"/>
                        </a:lnSpc>
                        <a:spcBef>
                          <a:spcPts val="0"/>
                        </a:spcBef>
                        <a:spcAft>
                          <a:spcPts val="0"/>
                        </a:spcAft>
                      </a:pPr>
                      <a:r>
                        <a:rPr lang="en-US" sz="900" b="1">
                          <a:latin typeface="Calibri"/>
                          <a:ea typeface="Calibri"/>
                          <a:cs typeface="Times New Roman"/>
                        </a:rPr>
                        <a:t>Bus 6</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5.0336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0.0794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4.9933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5.0754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4.9793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5.1727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5.061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ctr">
                        <a:lnSpc>
                          <a:spcPct val="150000"/>
                        </a:lnSpc>
                        <a:spcBef>
                          <a:spcPts val="0"/>
                        </a:spcBef>
                        <a:spcAft>
                          <a:spcPts val="0"/>
                        </a:spcAft>
                      </a:pPr>
                      <a:r>
                        <a:rPr lang="en-US" sz="900" b="1">
                          <a:latin typeface="Calibri"/>
                          <a:ea typeface="Calibri"/>
                          <a:cs typeface="Times New Roman"/>
                        </a:rPr>
                        <a:t>Bus 7</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0.0769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0.0246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0.6618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0.0768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0.6422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0.0604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0.0793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0.6408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ctr">
                        <a:lnSpc>
                          <a:spcPct val="150000"/>
                        </a:lnSpc>
                        <a:spcBef>
                          <a:spcPts val="0"/>
                        </a:spcBef>
                        <a:spcAft>
                          <a:spcPts val="0"/>
                        </a:spcAft>
                      </a:pPr>
                      <a:r>
                        <a:rPr lang="en-US" sz="900" b="1">
                          <a:latin typeface="Calibri"/>
                          <a:ea typeface="Calibri"/>
                          <a:cs typeface="Times New Roman"/>
                        </a:rPr>
                        <a:t>Bus 8</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0.0238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0.0549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0.0262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0.0238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0.0269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0.0262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0.0245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0.0269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ctr">
                        <a:lnSpc>
                          <a:spcPct val="150000"/>
                        </a:lnSpc>
                        <a:spcBef>
                          <a:spcPts val="0"/>
                        </a:spcBef>
                        <a:spcAft>
                          <a:spcPts val="0"/>
                        </a:spcAft>
                      </a:pPr>
                      <a:r>
                        <a:rPr lang="en-US" sz="900" b="1">
                          <a:latin typeface="Calibri"/>
                          <a:ea typeface="Calibri"/>
                          <a:cs typeface="Times New Roman"/>
                        </a:rPr>
                        <a:t>Bus 9</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0.0531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0.0239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0.6682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0.0531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0.0494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0.0262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0.0548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0.648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ctr">
                        <a:lnSpc>
                          <a:spcPct val="150000"/>
                        </a:lnSpc>
                        <a:spcBef>
                          <a:spcPts val="0"/>
                        </a:spcBef>
                        <a:spcAft>
                          <a:spcPts val="0"/>
                        </a:spcAft>
                      </a:pPr>
                      <a:r>
                        <a:rPr lang="en-US" sz="900" b="1">
                          <a:latin typeface="Calibri"/>
                          <a:ea typeface="Calibri"/>
                          <a:cs typeface="Times New Roman"/>
                        </a:rPr>
                        <a:t>Bus 10</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0.0231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0.0239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0.0231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0.0277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0.0239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0.0277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ctr">
                        <a:lnSpc>
                          <a:spcPct val="150000"/>
                        </a:lnSpc>
                        <a:spcBef>
                          <a:spcPts val="0"/>
                        </a:spcBef>
                        <a:spcAft>
                          <a:spcPts val="0"/>
                        </a:spcAft>
                      </a:pPr>
                      <a:r>
                        <a:rPr lang="en-US" sz="900" b="1">
                          <a:latin typeface="Calibri"/>
                          <a:ea typeface="Calibri"/>
                          <a:cs typeface="Times New Roman"/>
                        </a:rPr>
                        <a:t>Bus 11</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0.0232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0.0239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0.0231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0.0277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0.0239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0.0277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ctr">
                        <a:lnSpc>
                          <a:spcPct val="150000"/>
                        </a:lnSpc>
                        <a:spcBef>
                          <a:spcPts val="0"/>
                        </a:spcBef>
                        <a:spcAft>
                          <a:spcPts val="0"/>
                        </a:spcAft>
                      </a:pPr>
                      <a:r>
                        <a:rPr lang="en-US" sz="900" b="1">
                          <a:latin typeface="Calibri"/>
                          <a:ea typeface="Calibri"/>
                          <a:cs typeface="Times New Roman"/>
                        </a:rPr>
                        <a:t>Bus 12</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4.9712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5.1118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5.2461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4.9577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5.4055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5.2319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5.0976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5.3992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ctr">
                        <a:lnSpc>
                          <a:spcPct val="150000"/>
                        </a:lnSpc>
                        <a:spcBef>
                          <a:spcPts val="0"/>
                        </a:spcBef>
                        <a:spcAft>
                          <a:spcPts val="0"/>
                        </a:spcAft>
                      </a:pPr>
                      <a:r>
                        <a:rPr lang="en-US" sz="900" b="1">
                          <a:latin typeface="Calibri"/>
                          <a:ea typeface="Calibri"/>
                          <a:cs typeface="Times New Roman"/>
                        </a:rPr>
                        <a:t>Bus 13</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0.0371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0.037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0.037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0.0369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0.0369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0.0375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0.0369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0.0402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ctr">
                        <a:lnSpc>
                          <a:spcPct val="150000"/>
                        </a:lnSpc>
                        <a:spcBef>
                          <a:spcPts val="0"/>
                        </a:spcBef>
                        <a:spcAft>
                          <a:spcPts val="0"/>
                        </a:spcAft>
                      </a:pPr>
                      <a:r>
                        <a:rPr lang="en-US" sz="900" b="1">
                          <a:latin typeface="Calibri"/>
                          <a:ea typeface="Calibri"/>
                          <a:cs typeface="Times New Roman"/>
                        </a:rPr>
                        <a:t>Bus 14</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0.0184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0.0184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0.0183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0.0183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0.0183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0.0183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0.0183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0.0196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ctr">
                        <a:lnSpc>
                          <a:spcPct val="150000"/>
                        </a:lnSpc>
                        <a:spcBef>
                          <a:spcPts val="0"/>
                        </a:spcBef>
                        <a:spcAft>
                          <a:spcPts val="0"/>
                        </a:spcAft>
                      </a:pPr>
                      <a:r>
                        <a:rPr lang="en-US" sz="900" b="1">
                          <a:latin typeface="Calibri"/>
                          <a:ea typeface="Calibri"/>
                          <a:cs typeface="Times New Roman"/>
                        </a:rPr>
                        <a:t>Bus 15</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0.0091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0.0091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0.0091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0.0091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0.0091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0.0091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0.0091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dirty="0">
                          <a:solidFill>
                            <a:srgbClr val="000000"/>
                          </a:solidFill>
                          <a:latin typeface="Calibri"/>
                          <a:ea typeface="Calibri"/>
                          <a:cs typeface="Times New Roman"/>
                        </a:rPr>
                        <a:t>0.0096</a:t>
                      </a:r>
                      <a:endParaRPr lang="en-US" sz="900" b="1" dirty="0">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1600200" y="762000"/>
            <a:ext cx="6242415" cy="523220"/>
          </a:xfrm>
          <a:prstGeom prst="rect">
            <a:avLst/>
          </a:prstGeom>
        </p:spPr>
        <p:txBody>
          <a:bodyPr wrap="none">
            <a:spAutoFit/>
          </a:bodyPr>
          <a:lstStyle/>
          <a:p>
            <a:pPr lvl="0" algn="ctr" fontAlgn="base">
              <a:spcBef>
                <a:spcPct val="0"/>
              </a:spcBef>
              <a:spcAft>
                <a:spcPct val="0"/>
              </a:spcAft>
            </a:pPr>
            <a:r>
              <a:rPr lang="en-US" sz="2800" b="1" dirty="0" smtClean="0">
                <a:solidFill>
                  <a:srgbClr val="00B0F0"/>
                </a:solidFill>
                <a:latin typeface="Algerian" pitchFamily="82" charset="0"/>
                <a:ea typeface="Calibri" pitchFamily="34" charset="0"/>
                <a:cs typeface="Times New Roman" pitchFamily="18" charset="0"/>
              </a:rPr>
              <a:t>FAULT INDEX AT BUS 12 IN PHASE-A</a:t>
            </a:r>
            <a:endParaRPr lang="en-US" sz="2800" dirty="0" smtClean="0">
              <a:solidFill>
                <a:srgbClr val="00B0F0"/>
              </a:solidFill>
              <a:latin typeface="Algerian" pitchFamily="82"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solidFill>
                  <a:srgbClr val="00B0F0"/>
                </a:solidFill>
                <a:latin typeface="Algerian" pitchFamily="82" charset="0"/>
                <a:cs typeface="Times New Roman" pitchFamily="18" charset="0"/>
              </a:rPr>
              <a:t>PHASE-1:  SIMULATION OF TEST SYSTEM</a:t>
            </a:r>
          </a:p>
          <a:p>
            <a:endParaRPr lang="en-US" sz="2400" dirty="0" smtClean="0">
              <a:solidFill>
                <a:srgbClr val="00B0F0"/>
              </a:solidFill>
              <a:latin typeface="Algerian" pitchFamily="82" charset="0"/>
            </a:endParaRPr>
          </a:p>
          <a:p>
            <a:r>
              <a:rPr lang="en-US" sz="2400" dirty="0" smtClean="0">
                <a:solidFill>
                  <a:srgbClr val="00B0F0"/>
                </a:solidFill>
                <a:latin typeface="Algerian" pitchFamily="82" charset="0"/>
              </a:rPr>
              <a:t>PHASE-2: CODING</a:t>
            </a:r>
          </a:p>
          <a:p>
            <a:endParaRPr lang="en-US" sz="2400" dirty="0" smtClean="0">
              <a:solidFill>
                <a:srgbClr val="00B0F0"/>
              </a:solidFill>
              <a:latin typeface="Algerian" pitchFamily="82" charset="0"/>
            </a:endParaRPr>
          </a:p>
          <a:p>
            <a:r>
              <a:rPr lang="en-US" sz="2400" dirty="0" smtClean="0">
                <a:solidFill>
                  <a:srgbClr val="00B0F0"/>
                </a:solidFill>
                <a:latin typeface="Algerian" pitchFamily="82" charset="0"/>
              </a:rPr>
              <a:t>PHASE-3:SIMULATION WITHOUT DG</a:t>
            </a:r>
          </a:p>
          <a:p>
            <a:endParaRPr lang="en-US" sz="2400" dirty="0" smtClean="0">
              <a:solidFill>
                <a:srgbClr val="00B0F0"/>
              </a:solidFill>
              <a:latin typeface="Algerian" pitchFamily="82" charset="0"/>
            </a:endParaRPr>
          </a:p>
          <a:p>
            <a:r>
              <a:rPr lang="en-US" sz="2400" dirty="0" smtClean="0">
                <a:solidFill>
                  <a:srgbClr val="00B0F0"/>
                </a:solidFill>
                <a:latin typeface="Algerian" pitchFamily="82" charset="0"/>
              </a:rPr>
              <a:t>PHASE-4: SIMULATION WITH MULTIPLE DG’S</a:t>
            </a:r>
          </a:p>
          <a:p>
            <a:endParaRPr lang="en-US" sz="2400" dirty="0" smtClean="0">
              <a:solidFill>
                <a:srgbClr val="00B0F0"/>
              </a:solidFill>
              <a:latin typeface="Algerian" pitchFamily="82" charset="0"/>
            </a:endParaRPr>
          </a:p>
          <a:p>
            <a:r>
              <a:rPr lang="en-US" sz="2400" dirty="0" smtClean="0">
                <a:solidFill>
                  <a:srgbClr val="00B0F0"/>
                </a:solidFill>
                <a:latin typeface="Algerian" pitchFamily="82" charset="0"/>
              </a:rPr>
              <a:t>PHASE-5:THRESHOLD SETTING</a:t>
            </a:r>
          </a:p>
          <a:p>
            <a:endParaRPr lang="en-US" sz="2400" dirty="0" smtClean="0">
              <a:solidFill>
                <a:srgbClr val="00B0F0"/>
              </a:solidFill>
              <a:latin typeface="Algerian" pitchFamily="82" charset="0"/>
            </a:endParaRPr>
          </a:p>
          <a:p>
            <a:endParaRPr lang="en-US" dirty="0">
              <a:solidFill>
                <a:srgbClr val="00B0F0"/>
              </a:solidFill>
            </a:endParaRPr>
          </a:p>
        </p:txBody>
      </p:sp>
      <p:sp>
        <p:nvSpPr>
          <p:cNvPr id="3" name="Title 2"/>
          <p:cNvSpPr>
            <a:spLocks noGrp="1"/>
          </p:cNvSpPr>
          <p:nvPr>
            <p:ph type="title"/>
          </p:nvPr>
        </p:nvSpPr>
        <p:spPr/>
        <p:txBody>
          <a:bodyPr>
            <a:normAutofit/>
          </a:bodyPr>
          <a:lstStyle/>
          <a:p>
            <a:r>
              <a:rPr lang="en-US" sz="3200" u="sng" dirty="0" smtClean="0">
                <a:solidFill>
                  <a:srgbClr val="00B0F0"/>
                </a:solidFill>
                <a:latin typeface="Algerian" pitchFamily="82" charset="0"/>
              </a:rPr>
              <a:t>DIFFERENT  PHASES OF THE PROJECT</a:t>
            </a:r>
            <a:endParaRPr lang="en-US" sz="3200" u="sng" dirty="0">
              <a:solidFill>
                <a:srgbClr val="00B0F0"/>
              </a:solidFill>
              <a:latin typeface="Algerian" pitchFamily="82"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19200" y="1524001"/>
          <a:ext cx="6781801" cy="4216403"/>
        </p:xfrm>
        <a:graphic>
          <a:graphicData uri="http://schemas.openxmlformats.org/drawingml/2006/table">
            <a:tbl>
              <a:tblPr/>
              <a:tblGrid>
                <a:gridCol w="735920"/>
                <a:gridCol w="752002"/>
                <a:gridCol w="741281"/>
                <a:gridCol w="740515"/>
                <a:gridCol w="740515"/>
                <a:gridCol w="740515"/>
                <a:gridCol w="748173"/>
                <a:gridCol w="748173"/>
                <a:gridCol w="834707"/>
              </a:tblGrid>
              <a:tr h="887663">
                <a:tc>
                  <a:txBody>
                    <a:bodyPr/>
                    <a:lstStyle/>
                    <a:p>
                      <a:pPr marL="0" marR="0" algn="ctr">
                        <a:lnSpc>
                          <a:spcPct val="150000"/>
                        </a:lnSpc>
                        <a:spcBef>
                          <a:spcPts val="0"/>
                        </a:spcBef>
                        <a:spcAft>
                          <a:spcPts val="0"/>
                        </a:spcAft>
                      </a:pPr>
                      <a:r>
                        <a:rPr lang="en-US" sz="900" b="1">
                          <a:latin typeface="Calibri"/>
                          <a:ea typeface="Calibri"/>
                          <a:cs typeface="Times New Roman"/>
                        </a:rPr>
                        <a:t>Faulty</a:t>
                      </a:r>
                    </a:p>
                    <a:p>
                      <a:pPr marL="0" marR="0" algn="ctr">
                        <a:lnSpc>
                          <a:spcPct val="150000"/>
                        </a:lnSpc>
                        <a:spcBef>
                          <a:spcPts val="0"/>
                        </a:spcBef>
                        <a:spcAft>
                          <a:spcPts val="0"/>
                        </a:spcAft>
                      </a:pPr>
                      <a:r>
                        <a:rPr lang="en-US" sz="900" b="1">
                          <a:latin typeface="Calibri"/>
                          <a:ea typeface="Calibri"/>
                          <a:cs typeface="Times New Roman"/>
                        </a:rPr>
                        <a:t>Buses</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Without</a:t>
                      </a:r>
                    </a:p>
                    <a:p>
                      <a:pPr marL="0" marR="0" algn="ctr">
                        <a:lnSpc>
                          <a:spcPct val="150000"/>
                        </a:lnSpc>
                        <a:spcBef>
                          <a:spcPts val="0"/>
                        </a:spcBef>
                        <a:spcAft>
                          <a:spcPts val="0"/>
                        </a:spcAft>
                      </a:pPr>
                      <a:r>
                        <a:rPr lang="en-US" sz="900" b="1">
                          <a:latin typeface="Calibri"/>
                          <a:ea typeface="Calibri"/>
                          <a:cs typeface="Times New Roman"/>
                        </a:rPr>
                        <a:t>DG</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DG at bus4</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DG at bus9</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DG at bus12</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DG at bus4,9</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DG at bus9,12</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DG at bus4,12</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DG at bus4,9,12</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916">
                <a:tc>
                  <a:txBody>
                    <a:bodyPr/>
                    <a:lstStyle/>
                    <a:p>
                      <a:pPr marL="0" marR="0" algn="ctr">
                        <a:lnSpc>
                          <a:spcPct val="150000"/>
                        </a:lnSpc>
                        <a:spcBef>
                          <a:spcPts val="0"/>
                        </a:spcBef>
                        <a:spcAft>
                          <a:spcPts val="0"/>
                        </a:spcAft>
                      </a:pPr>
                      <a:r>
                        <a:rPr lang="en-US" sz="900" b="1">
                          <a:latin typeface="Calibri"/>
                          <a:ea typeface="Calibri"/>
                          <a:cs typeface="Times New Roman"/>
                        </a:rPr>
                        <a:t>Bus 1</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7.3967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6.3296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7.3265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7.3818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7.2327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7.3135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7.2981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7.2205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916">
                <a:tc>
                  <a:txBody>
                    <a:bodyPr/>
                    <a:lstStyle/>
                    <a:p>
                      <a:pPr marL="0" marR="0" algn="ctr">
                        <a:lnSpc>
                          <a:spcPct val="150000"/>
                        </a:lnSpc>
                        <a:spcBef>
                          <a:spcPts val="0"/>
                        </a:spcBef>
                        <a:spcAft>
                          <a:spcPts val="0"/>
                        </a:spcAft>
                      </a:pPr>
                      <a:r>
                        <a:rPr lang="en-US" sz="900" b="1">
                          <a:latin typeface="Calibri"/>
                          <a:ea typeface="Calibri"/>
                          <a:cs typeface="Times New Roman"/>
                        </a:rPr>
                        <a:t>Bus 2</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7.3967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6.3296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7.3265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7.3818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7.2328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7.3135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7.2982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7.2206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916">
                <a:tc>
                  <a:txBody>
                    <a:bodyPr/>
                    <a:lstStyle/>
                    <a:p>
                      <a:pPr marL="0" marR="0" algn="ctr">
                        <a:lnSpc>
                          <a:spcPct val="150000"/>
                        </a:lnSpc>
                        <a:spcBef>
                          <a:spcPts val="0"/>
                        </a:spcBef>
                        <a:spcAft>
                          <a:spcPts val="0"/>
                        </a:spcAft>
                      </a:pPr>
                      <a:r>
                        <a:rPr lang="en-US" sz="900" b="1">
                          <a:latin typeface="Calibri"/>
                          <a:ea typeface="Calibri"/>
                          <a:cs typeface="Times New Roman"/>
                        </a:rPr>
                        <a:t>Bus 3</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7.3969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7.3267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7.382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7.233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7.3137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7.2984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7.2207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916">
                <a:tc>
                  <a:txBody>
                    <a:bodyPr/>
                    <a:lstStyle/>
                    <a:p>
                      <a:pPr marL="0" marR="0" algn="ctr">
                        <a:lnSpc>
                          <a:spcPct val="150000"/>
                        </a:lnSpc>
                        <a:spcBef>
                          <a:spcPts val="0"/>
                        </a:spcBef>
                        <a:spcAft>
                          <a:spcPts val="0"/>
                        </a:spcAft>
                      </a:pPr>
                      <a:r>
                        <a:rPr lang="en-US" sz="900" b="1">
                          <a:latin typeface="Calibri"/>
                          <a:ea typeface="Calibri"/>
                          <a:cs typeface="Times New Roman"/>
                        </a:rPr>
                        <a:t>Bus 4</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7.3968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6.3301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7.3268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7.382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7.233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7.3137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7.2984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7.2208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916">
                <a:tc>
                  <a:txBody>
                    <a:bodyPr/>
                    <a:lstStyle/>
                    <a:p>
                      <a:pPr marL="0" marR="0" algn="ctr">
                        <a:lnSpc>
                          <a:spcPct val="150000"/>
                        </a:lnSpc>
                        <a:spcBef>
                          <a:spcPts val="0"/>
                        </a:spcBef>
                        <a:spcAft>
                          <a:spcPts val="0"/>
                        </a:spcAft>
                      </a:pPr>
                      <a:r>
                        <a:rPr lang="en-US" sz="900" b="1">
                          <a:latin typeface="Calibri"/>
                          <a:ea typeface="Calibri"/>
                          <a:cs typeface="Times New Roman"/>
                        </a:rPr>
                        <a:t>Bus 5</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0.0799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0.0685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0.0809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0.0821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0.0809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0.0811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0.0824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916">
                <a:tc>
                  <a:txBody>
                    <a:bodyPr/>
                    <a:lstStyle/>
                    <a:p>
                      <a:pPr marL="0" marR="0" algn="ctr">
                        <a:lnSpc>
                          <a:spcPct val="150000"/>
                        </a:lnSpc>
                        <a:spcBef>
                          <a:spcPts val="0"/>
                        </a:spcBef>
                        <a:spcAft>
                          <a:spcPts val="0"/>
                        </a:spcAft>
                      </a:pPr>
                      <a:r>
                        <a:rPr lang="en-US" sz="900" b="1">
                          <a:latin typeface="Calibri"/>
                          <a:ea typeface="Calibri"/>
                          <a:cs typeface="Times New Roman"/>
                        </a:rPr>
                        <a:t>Bus 6</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7.3215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6.6972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7.2513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7.3066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7.3845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7.2382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7.4371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7.3726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916">
                <a:tc>
                  <a:txBody>
                    <a:bodyPr/>
                    <a:lstStyle/>
                    <a:p>
                      <a:pPr marL="0" marR="0" algn="ctr">
                        <a:lnSpc>
                          <a:spcPct val="150000"/>
                        </a:lnSpc>
                        <a:spcBef>
                          <a:spcPts val="0"/>
                        </a:spcBef>
                        <a:spcAft>
                          <a:spcPts val="0"/>
                        </a:spcAft>
                      </a:pPr>
                      <a:r>
                        <a:rPr lang="en-US" sz="900" b="1">
                          <a:latin typeface="Calibri"/>
                          <a:ea typeface="Calibri"/>
                          <a:cs typeface="Times New Roman"/>
                        </a:rPr>
                        <a:t>Bus 7</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0.0854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0.0667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0.641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0.0854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0.6301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0.0406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0.0863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0.6289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916">
                <a:tc>
                  <a:txBody>
                    <a:bodyPr/>
                    <a:lstStyle/>
                    <a:p>
                      <a:pPr marL="0" marR="0" algn="ctr">
                        <a:lnSpc>
                          <a:spcPct val="150000"/>
                        </a:lnSpc>
                        <a:spcBef>
                          <a:spcPts val="0"/>
                        </a:spcBef>
                        <a:spcAft>
                          <a:spcPts val="0"/>
                        </a:spcAft>
                      </a:pPr>
                      <a:r>
                        <a:rPr lang="en-US" sz="900" b="1">
                          <a:latin typeface="Calibri"/>
                          <a:ea typeface="Calibri"/>
                          <a:cs typeface="Times New Roman"/>
                        </a:rPr>
                        <a:t>Bus 8</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0.0261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0.0261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0.0274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0.0264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0.0275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916">
                <a:tc>
                  <a:txBody>
                    <a:bodyPr/>
                    <a:lstStyle/>
                    <a:p>
                      <a:pPr marL="0" marR="0" algn="ctr">
                        <a:lnSpc>
                          <a:spcPct val="150000"/>
                        </a:lnSpc>
                        <a:spcBef>
                          <a:spcPts val="0"/>
                        </a:spcBef>
                        <a:spcAft>
                          <a:spcPts val="0"/>
                        </a:spcAft>
                      </a:pPr>
                      <a:r>
                        <a:rPr lang="en-US" sz="900" b="1">
                          <a:latin typeface="Calibri"/>
                          <a:ea typeface="Calibri"/>
                          <a:cs typeface="Times New Roman"/>
                        </a:rPr>
                        <a:t>Bus 9</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0.0595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0.0479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0.6421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0.0595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0.0317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0.0416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0.6313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916">
                <a:tc>
                  <a:txBody>
                    <a:bodyPr/>
                    <a:lstStyle/>
                    <a:p>
                      <a:pPr marL="0" marR="0" algn="ctr">
                        <a:lnSpc>
                          <a:spcPct val="150000"/>
                        </a:lnSpc>
                        <a:spcBef>
                          <a:spcPts val="0"/>
                        </a:spcBef>
                        <a:spcAft>
                          <a:spcPts val="0"/>
                        </a:spcAft>
                      </a:pPr>
                      <a:r>
                        <a:rPr lang="en-US" sz="900" b="1">
                          <a:latin typeface="Calibri"/>
                          <a:ea typeface="Calibri"/>
                          <a:cs typeface="Times New Roman"/>
                        </a:rPr>
                        <a:t>Bus 10</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0.0253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0.0188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0.0269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0.0254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0.0272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0.0269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0.0257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0.0272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916">
                <a:tc>
                  <a:txBody>
                    <a:bodyPr/>
                    <a:lstStyle/>
                    <a:p>
                      <a:pPr marL="0" marR="0" algn="ctr">
                        <a:lnSpc>
                          <a:spcPct val="150000"/>
                        </a:lnSpc>
                        <a:spcBef>
                          <a:spcPts val="0"/>
                        </a:spcBef>
                        <a:spcAft>
                          <a:spcPts val="0"/>
                        </a:spcAft>
                      </a:pPr>
                      <a:r>
                        <a:rPr lang="en-US" sz="900" b="1">
                          <a:latin typeface="Calibri"/>
                          <a:ea typeface="Calibri"/>
                          <a:cs typeface="Times New Roman"/>
                        </a:rPr>
                        <a:t>Bus 11</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0.0254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0.0189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0.0269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0.0254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0.0273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0.0269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0.0257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0.0273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916">
                <a:tc>
                  <a:txBody>
                    <a:bodyPr/>
                    <a:lstStyle/>
                    <a:p>
                      <a:pPr marL="0" marR="0" algn="ctr">
                        <a:lnSpc>
                          <a:spcPct val="150000"/>
                        </a:lnSpc>
                        <a:spcBef>
                          <a:spcPts val="0"/>
                        </a:spcBef>
                        <a:spcAft>
                          <a:spcPts val="0"/>
                        </a:spcAft>
                      </a:pPr>
                      <a:r>
                        <a:rPr lang="en-US" sz="900" b="1">
                          <a:latin typeface="Calibri"/>
                          <a:ea typeface="Calibri"/>
                          <a:cs typeface="Times New Roman"/>
                        </a:rPr>
                        <a:t>Bus12</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7.2423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6.6306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7.4584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7.2274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7.5995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7.4458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7.358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7.5871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916">
                <a:tc>
                  <a:txBody>
                    <a:bodyPr/>
                    <a:lstStyle/>
                    <a:p>
                      <a:pPr marL="0" marR="0" algn="ctr">
                        <a:lnSpc>
                          <a:spcPct val="150000"/>
                        </a:lnSpc>
                        <a:spcBef>
                          <a:spcPts val="0"/>
                        </a:spcBef>
                        <a:spcAft>
                          <a:spcPts val="0"/>
                        </a:spcAft>
                      </a:pPr>
                      <a:r>
                        <a:rPr lang="en-US" sz="900" b="1">
                          <a:latin typeface="Calibri"/>
                          <a:ea typeface="Calibri"/>
                          <a:cs typeface="Times New Roman"/>
                        </a:rPr>
                        <a:t>Bus13</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0.0222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0.0043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0.0223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0.0223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0.0223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0.0223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0.0311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916">
                <a:tc>
                  <a:txBody>
                    <a:bodyPr/>
                    <a:lstStyle/>
                    <a:p>
                      <a:pPr marL="0" marR="0" algn="ctr">
                        <a:lnSpc>
                          <a:spcPct val="150000"/>
                        </a:lnSpc>
                        <a:spcBef>
                          <a:spcPts val="0"/>
                        </a:spcBef>
                        <a:spcAft>
                          <a:spcPts val="0"/>
                        </a:spcAft>
                      </a:pPr>
                      <a:r>
                        <a:rPr lang="en-US" sz="900" b="1">
                          <a:latin typeface="Calibri"/>
                          <a:ea typeface="Calibri"/>
                          <a:cs typeface="Times New Roman"/>
                        </a:rPr>
                        <a:t>Bus14</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0.0223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0.0044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0.0224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0.0225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0.0225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0.0226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0.0225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0.0241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916">
                <a:tc>
                  <a:txBody>
                    <a:bodyPr/>
                    <a:lstStyle/>
                    <a:p>
                      <a:pPr marL="0" marR="0" algn="ctr">
                        <a:lnSpc>
                          <a:spcPct val="150000"/>
                        </a:lnSpc>
                        <a:spcBef>
                          <a:spcPts val="0"/>
                        </a:spcBef>
                        <a:spcAft>
                          <a:spcPts val="0"/>
                        </a:spcAft>
                      </a:pPr>
                      <a:r>
                        <a:rPr lang="en-US" sz="900" b="1">
                          <a:latin typeface="Calibri"/>
                          <a:ea typeface="Calibri"/>
                          <a:cs typeface="Times New Roman"/>
                        </a:rPr>
                        <a:t>Bus 15</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0.0112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0.0023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0.0112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0.0112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0.0112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0.0113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0.0112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dirty="0">
                          <a:solidFill>
                            <a:srgbClr val="000000"/>
                          </a:solidFill>
                          <a:latin typeface="Calibri"/>
                          <a:ea typeface="Calibri"/>
                          <a:cs typeface="Times New Roman"/>
                        </a:rPr>
                        <a:t>0.0117</a:t>
                      </a:r>
                      <a:endParaRPr lang="en-US" sz="900" b="1" dirty="0">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1524000" y="838200"/>
            <a:ext cx="6202340" cy="523220"/>
          </a:xfrm>
          <a:prstGeom prst="rect">
            <a:avLst/>
          </a:prstGeom>
        </p:spPr>
        <p:txBody>
          <a:bodyPr wrap="none">
            <a:spAutoFit/>
          </a:bodyPr>
          <a:lstStyle/>
          <a:p>
            <a:pPr lvl="0" algn="ctr" fontAlgn="base">
              <a:spcBef>
                <a:spcPct val="0"/>
              </a:spcBef>
              <a:spcAft>
                <a:spcPct val="0"/>
              </a:spcAft>
            </a:pPr>
            <a:r>
              <a:rPr lang="en-US" sz="2800" b="1" dirty="0" smtClean="0">
                <a:solidFill>
                  <a:srgbClr val="00B0F0"/>
                </a:solidFill>
                <a:latin typeface="Algerian" pitchFamily="82" charset="0"/>
                <a:ea typeface="Calibri" pitchFamily="34" charset="0"/>
                <a:cs typeface="Times New Roman" pitchFamily="18" charset="0"/>
              </a:rPr>
              <a:t>FAULT INDEX AT BUS 12 IN PHASE-b</a:t>
            </a:r>
            <a:endParaRPr lang="en-US" sz="2800" dirty="0" smtClean="0">
              <a:solidFill>
                <a:srgbClr val="00B0F0"/>
              </a:solidFill>
              <a:latin typeface="Algerian" pitchFamily="82"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1600" y="1600200"/>
          <a:ext cx="6705601" cy="4241805"/>
        </p:xfrm>
        <a:graphic>
          <a:graphicData uri="http://schemas.openxmlformats.org/drawingml/2006/table">
            <a:tbl>
              <a:tblPr/>
              <a:tblGrid>
                <a:gridCol w="727651"/>
                <a:gridCol w="743553"/>
                <a:gridCol w="732952"/>
                <a:gridCol w="732195"/>
                <a:gridCol w="732195"/>
                <a:gridCol w="732195"/>
                <a:gridCol w="739766"/>
                <a:gridCol w="739766"/>
                <a:gridCol w="825328"/>
              </a:tblGrid>
              <a:tr h="893010">
                <a:tc>
                  <a:txBody>
                    <a:bodyPr/>
                    <a:lstStyle/>
                    <a:p>
                      <a:pPr marL="0" marR="0" algn="ctr">
                        <a:lnSpc>
                          <a:spcPct val="150000"/>
                        </a:lnSpc>
                        <a:spcBef>
                          <a:spcPts val="0"/>
                        </a:spcBef>
                        <a:spcAft>
                          <a:spcPts val="0"/>
                        </a:spcAft>
                      </a:pPr>
                      <a:r>
                        <a:rPr lang="en-US" sz="900" b="1" dirty="0">
                          <a:latin typeface="Calibri"/>
                          <a:ea typeface="Calibri"/>
                          <a:cs typeface="Times New Roman"/>
                        </a:rPr>
                        <a:t>Faulty</a:t>
                      </a:r>
                    </a:p>
                    <a:p>
                      <a:pPr marL="0" marR="0" algn="ctr">
                        <a:lnSpc>
                          <a:spcPct val="150000"/>
                        </a:lnSpc>
                        <a:spcBef>
                          <a:spcPts val="0"/>
                        </a:spcBef>
                        <a:spcAft>
                          <a:spcPts val="0"/>
                        </a:spcAft>
                      </a:pPr>
                      <a:r>
                        <a:rPr lang="en-US" sz="900" b="1" dirty="0">
                          <a:latin typeface="Calibri"/>
                          <a:ea typeface="Calibri"/>
                          <a:cs typeface="Times New Roman"/>
                        </a:rPr>
                        <a:t>Buses</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dirty="0">
                          <a:latin typeface="Calibri"/>
                          <a:ea typeface="Calibri"/>
                          <a:cs typeface="Times New Roman"/>
                        </a:rPr>
                        <a:t>Without</a:t>
                      </a:r>
                    </a:p>
                    <a:p>
                      <a:pPr marL="0" marR="0" algn="ctr">
                        <a:lnSpc>
                          <a:spcPct val="150000"/>
                        </a:lnSpc>
                        <a:spcBef>
                          <a:spcPts val="0"/>
                        </a:spcBef>
                        <a:spcAft>
                          <a:spcPts val="0"/>
                        </a:spcAft>
                      </a:pPr>
                      <a:r>
                        <a:rPr lang="en-US" sz="900" b="1" dirty="0">
                          <a:latin typeface="Calibri"/>
                          <a:ea typeface="Calibri"/>
                          <a:cs typeface="Times New Roman"/>
                        </a:rPr>
                        <a:t>DG</a:t>
                      </a:r>
                    </a:p>
                    <a:p>
                      <a:pPr marL="0" marR="0" algn="ctr">
                        <a:lnSpc>
                          <a:spcPct val="150000"/>
                        </a:lnSpc>
                        <a:spcBef>
                          <a:spcPts val="0"/>
                        </a:spcBef>
                        <a:spcAft>
                          <a:spcPts val="0"/>
                        </a:spcAft>
                      </a:pPr>
                      <a:r>
                        <a:rPr lang="en-US" sz="900" b="1" dirty="0">
                          <a:latin typeface="Calibri"/>
                          <a:ea typeface="Calibri"/>
                          <a:cs typeface="Times New Roman"/>
                        </a:rPr>
                        <a:t>*(10</a:t>
                      </a:r>
                      <a:r>
                        <a:rPr lang="en-US" sz="900" b="1" baseline="30000" dirty="0">
                          <a:latin typeface="Calibri"/>
                          <a:ea typeface="Calibri"/>
                          <a:cs typeface="Times New Roman"/>
                        </a:rPr>
                        <a:t>3</a:t>
                      </a:r>
                      <a:r>
                        <a:rPr lang="en-US" sz="900" b="1" dirty="0">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DG at bus4</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DG at bus9</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DG at bus12</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DG at bus4,9</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DG at bus9,12</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DG at bus4,12</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latin typeface="Calibri"/>
                          <a:ea typeface="Calibri"/>
                          <a:cs typeface="Times New Roman"/>
                        </a:rPr>
                        <a:t>DG at bus4,9,12</a:t>
                      </a:r>
                    </a:p>
                    <a:p>
                      <a:pPr marL="0" marR="0" algn="ctr">
                        <a:lnSpc>
                          <a:spcPct val="150000"/>
                        </a:lnSpc>
                        <a:spcBef>
                          <a:spcPts val="0"/>
                        </a:spcBef>
                        <a:spcAft>
                          <a:spcPts val="0"/>
                        </a:spcAft>
                      </a:pPr>
                      <a:r>
                        <a:rPr lang="en-US" sz="900" b="1">
                          <a:latin typeface="Calibri"/>
                          <a:ea typeface="Calibri"/>
                          <a:cs typeface="Times New Roman"/>
                        </a:rPr>
                        <a:t>*(10</a:t>
                      </a:r>
                      <a:r>
                        <a:rPr lang="en-US" sz="900" b="1" baseline="30000">
                          <a:latin typeface="Calibri"/>
                          <a:ea typeface="Calibri"/>
                          <a:cs typeface="Times New Roman"/>
                        </a:rPr>
                        <a:t>3</a:t>
                      </a:r>
                      <a:r>
                        <a:rPr lang="en-US" sz="900" b="1">
                          <a:latin typeface="Calibri"/>
                          <a:ea typeface="Calibri"/>
                          <a:cs typeface="Times New Roman"/>
                        </a:rPr>
                        <a:t>)</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253">
                <a:tc>
                  <a:txBody>
                    <a:bodyPr/>
                    <a:lstStyle/>
                    <a:p>
                      <a:pPr marL="0" marR="0" algn="ctr">
                        <a:lnSpc>
                          <a:spcPct val="150000"/>
                        </a:lnSpc>
                        <a:spcBef>
                          <a:spcPts val="0"/>
                        </a:spcBef>
                        <a:spcAft>
                          <a:spcPts val="0"/>
                        </a:spcAft>
                      </a:pPr>
                      <a:r>
                        <a:rPr lang="en-US" sz="900" b="1">
                          <a:latin typeface="Calibri"/>
                          <a:ea typeface="Calibri"/>
                          <a:cs typeface="Times New Roman"/>
                        </a:rPr>
                        <a:t>Bus 1</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6.5347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6.3296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6.3757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6.5282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6.173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6.3712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6.3241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6.1765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253">
                <a:tc>
                  <a:txBody>
                    <a:bodyPr/>
                    <a:lstStyle/>
                    <a:p>
                      <a:pPr marL="0" marR="0" algn="ctr">
                        <a:lnSpc>
                          <a:spcPct val="150000"/>
                        </a:lnSpc>
                        <a:spcBef>
                          <a:spcPts val="0"/>
                        </a:spcBef>
                        <a:spcAft>
                          <a:spcPts val="0"/>
                        </a:spcAft>
                      </a:pPr>
                      <a:r>
                        <a:rPr lang="en-US" sz="900" b="1">
                          <a:latin typeface="Calibri"/>
                          <a:ea typeface="Calibri"/>
                          <a:cs typeface="Times New Roman"/>
                        </a:rPr>
                        <a:t>Bus  2</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6.5347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6.3296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6.3757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6.5283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6.1731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6.3713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6.3242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6.1765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253">
                <a:tc>
                  <a:txBody>
                    <a:bodyPr/>
                    <a:lstStyle/>
                    <a:p>
                      <a:pPr marL="0" marR="0" algn="ctr">
                        <a:lnSpc>
                          <a:spcPct val="150000"/>
                        </a:lnSpc>
                        <a:spcBef>
                          <a:spcPts val="0"/>
                        </a:spcBef>
                        <a:spcAft>
                          <a:spcPts val="0"/>
                        </a:spcAft>
                      </a:pPr>
                      <a:r>
                        <a:rPr lang="en-US" sz="900" b="1">
                          <a:latin typeface="Calibri"/>
                          <a:ea typeface="Calibri"/>
                          <a:cs typeface="Times New Roman"/>
                        </a:rPr>
                        <a:t>Bus 3</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6.5352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6.3762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6.5287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6.1735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6.3717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6.3246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6.1769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253">
                <a:tc>
                  <a:txBody>
                    <a:bodyPr/>
                    <a:lstStyle/>
                    <a:p>
                      <a:pPr marL="0" marR="0" algn="ctr">
                        <a:lnSpc>
                          <a:spcPct val="150000"/>
                        </a:lnSpc>
                        <a:spcBef>
                          <a:spcPts val="0"/>
                        </a:spcBef>
                        <a:spcAft>
                          <a:spcPts val="0"/>
                        </a:spcAft>
                      </a:pPr>
                      <a:r>
                        <a:rPr lang="en-US" sz="900" b="1">
                          <a:latin typeface="Calibri"/>
                          <a:ea typeface="Calibri"/>
                          <a:cs typeface="Times New Roman"/>
                        </a:rPr>
                        <a:t>Bus 4</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6.5352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6.3301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6.3763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6.5288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6.1735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6.3718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6.3247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6.1768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253">
                <a:tc>
                  <a:txBody>
                    <a:bodyPr/>
                    <a:lstStyle/>
                    <a:p>
                      <a:pPr marL="0" marR="0" algn="ctr">
                        <a:lnSpc>
                          <a:spcPct val="150000"/>
                        </a:lnSpc>
                        <a:spcBef>
                          <a:spcPts val="0"/>
                        </a:spcBef>
                        <a:spcAft>
                          <a:spcPts val="0"/>
                        </a:spcAft>
                      </a:pPr>
                      <a:r>
                        <a:rPr lang="en-US" sz="900" b="1">
                          <a:latin typeface="Calibri"/>
                          <a:ea typeface="Calibri"/>
                          <a:cs typeface="Times New Roman"/>
                        </a:rPr>
                        <a:t>Bus 5</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0.0664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0.0685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0.0681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0.0665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0.0702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0.0681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0.0686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0.0701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253">
                <a:tc>
                  <a:txBody>
                    <a:bodyPr/>
                    <a:lstStyle/>
                    <a:p>
                      <a:pPr marL="0" marR="0" algn="ctr">
                        <a:lnSpc>
                          <a:spcPct val="150000"/>
                        </a:lnSpc>
                        <a:spcBef>
                          <a:spcPts val="0"/>
                        </a:spcBef>
                        <a:spcAft>
                          <a:spcPts val="0"/>
                        </a:spcAft>
                      </a:pPr>
                      <a:r>
                        <a:rPr lang="en-US" sz="900" b="1">
                          <a:latin typeface="Calibri"/>
                          <a:ea typeface="Calibri"/>
                          <a:cs typeface="Times New Roman"/>
                        </a:rPr>
                        <a:t>Bus 6</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6.469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6.6972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6.3083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6.4624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6.5353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6.3102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6.6914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6.5364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253">
                <a:tc>
                  <a:txBody>
                    <a:bodyPr/>
                    <a:lstStyle/>
                    <a:p>
                      <a:pPr marL="0" marR="0" algn="ctr">
                        <a:lnSpc>
                          <a:spcPct val="150000"/>
                        </a:lnSpc>
                        <a:spcBef>
                          <a:spcPts val="0"/>
                        </a:spcBef>
                        <a:spcAft>
                          <a:spcPts val="0"/>
                        </a:spcAft>
                      </a:pPr>
                      <a:r>
                        <a:rPr lang="en-US" sz="900" b="1">
                          <a:latin typeface="Calibri"/>
                          <a:ea typeface="Calibri"/>
                          <a:cs typeface="Times New Roman"/>
                        </a:rPr>
                        <a:t>Bus 7</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0.0649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0.0667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0.6142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0.0651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0.6072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0.0153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0.0669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0.6083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253">
                <a:tc>
                  <a:txBody>
                    <a:bodyPr/>
                    <a:lstStyle/>
                    <a:p>
                      <a:pPr marL="0" marR="0" algn="ctr">
                        <a:lnSpc>
                          <a:spcPct val="150000"/>
                        </a:lnSpc>
                        <a:spcBef>
                          <a:spcPts val="0"/>
                        </a:spcBef>
                        <a:spcAft>
                          <a:spcPts val="0"/>
                        </a:spcAft>
                      </a:pPr>
                      <a:r>
                        <a:rPr lang="en-US" sz="900" b="1">
                          <a:latin typeface="Calibri"/>
                          <a:ea typeface="Calibri"/>
                          <a:cs typeface="Times New Roman"/>
                        </a:rPr>
                        <a:t>Bus 8</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dirty="0">
                          <a:solidFill>
                            <a:srgbClr val="000000"/>
                          </a:solidFill>
                          <a:latin typeface="Calibri"/>
                          <a:ea typeface="Calibri"/>
                          <a:cs typeface="Times New Roman"/>
                        </a:rPr>
                        <a:t>0.0184</a:t>
                      </a:r>
                      <a:endParaRPr lang="en-US" sz="900" b="1" dirty="0">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0.0202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0.0184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0.0207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0.0202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0.0207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253">
                <a:tc>
                  <a:txBody>
                    <a:bodyPr/>
                    <a:lstStyle/>
                    <a:p>
                      <a:pPr marL="0" marR="0" algn="ctr">
                        <a:lnSpc>
                          <a:spcPct val="150000"/>
                        </a:lnSpc>
                        <a:spcBef>
                          <a:spcPts val="0"/>
                        </a:spcBef>
                        <a:spcAft>
                          <a:spcPts val="0"/>
                        </a:spcAft>
                      </a:pPr>
                      <a:r>
                        <a:rPr lang="en-US" sz="900" b="1">
                          <a:latin typeface="Calibri"/>
                          <a:ea typeface="Calibri"/>
                          <a:cs typeface="Times New Roman"/>
                        </a:rPr>
                        <a:t>Bus 9</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0.0467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0.0479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0.631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0.0468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0.0238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0.0304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0.048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0.623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253">
                <a:tc>
                  <a:txBody>
                    <a:bodyPr/>
                    <a:lstStyle/>
                    <a:p>
                      <a:pPr marL="0" marR="0" algn="ctr">
                        <a:lnSpc>
                          <a:spcPct val="150000"/>
                        </a:lnSpc>
                        <a:spcBef>
                          <a:spcPts val="0"/>
                        </a:spcBef>
                        <a:spcAft>
                          <a:spcPts val="0"/>
                        </a:spcAft>
                      </a:pPr>
                      <a:r>
                        <a:rPr lang="en-US" sz="900" b="1">
                          <a:latin typeface="Calibri"/>
                          <a:ea typeface="Calibri"/>
                          <a:cs typeface="Times New Roman"/>
                        </a:rPr>
                        <a:t>Bus 10</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0.0183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0.0188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0.0211</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0.0468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0.0217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0.0212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0.0189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0.0218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253">
                <a:tc>
                  <a:txBody>
                    <a:bodyPr/>
                    <a:lstStyle/>
                    <a:p>
                      <a:pPr marL="0" marR="0" algn="ctr">
                        <a:lnSpc>
                          <a:spcPct val="150000"/>
                        </a:lnSpc>
                        <a:spcBef>
                          <a:spcPts val="0"/>
                        </a:spcBef>
                        <a:spcAft>
                          <a:spcPts val="0"/>
                        </a:spcAft>
                      </a:pPr>
                      <a:r>
                        <a:rPr lang="en-US" sz="900" b="1">
                          <a:latin typeface="Calibri"/>
                          <a:ea typeface="Calibri"/>
                          <a:cs typeface="Times New Roman"/>
                        </a:rPr>
                        <a:t>Bus 11</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0.0183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0.0189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0.0212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0.0183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0.0217</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0.0212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0.0189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0.0218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253">
                <a:tc>
                  <a:txBody>
                    <a:bodyPr/>
                    <a:lstStyle/>
                    <a:p>
                      <a:pPr marL="0" marR="0" algn="ctr">
                        <a:lnSpc>
                          <a:spcPct val="150000"/>
                        </a:lnSpc>
                        <a:spcBef>
                          <a:spcPts val="0"/>
                        </a:spcBef>
                        <a:spcAft>
                          <a:spcPts val="0"/>
                        </a:spcAft>
                      </a:pPr>
                      <a:r>
                        <a:rPr lang="en-US" sz="900" b="1">
                          <a:latin typeface="Calibri"/>
                          <a:ea typeface="Calibri"/>
                          <a:cs typeface="Times New Roman"/>
                        </a:rPr>
                        <a:t>Bus 12</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6.4042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6.6306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6.8253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6.4078</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7.0473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6.8286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6.6342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7.049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253">
                <a:tc>
                  <a:txBody>
                    <a:bodyPr/>
                    <a:lstStyle/>
                    <a:p>
                      <a:pPr marL="0" marR="0" algn="ctr">
                        <a:lnSpc>
                          <a:spcPct val="150000"/>
                        </a:lnSpc>
                        <a:spcBef>
                          <a:spcPts val="0"/>
                        </a:spcBef>
                        <a:spcAft>
                          <a:spcPts val="0"/>
                        </a:spcAft>
                      </a:pPr>
                      <a:r>
                        <a:rPr lang="en-US" sz="900" b="1">
                          <a:latin typeface="Calibri"/>
                          <a:ea typeface="Calibri"/>
                          <a:cs typeface="Times New Roman"/>
                        </a:rPr>
                        <a:t>Bus 13</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0.0043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0.0043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0.0044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0.0045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0.0045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0.0054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0.0045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0.0135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253">
                <a:tc>
                  <a:txBody>
                    <a:bodyPr/>
                    <a:lstStyle/>
                    <a:p>
                      <a:pPr marL="0" marR="0" algn="ctr">
                        <a:lnSpc>
                          <a:spcPct val="150000"/>
                        </a:lnSpc>
                        <a:spcBef>
                          <a:spcPts val="0"/>
                        </a:spcBef>
                        <a:spcAft>
                          <a:spcPts val="0"/>
                        </a:spcAft>
                      </a:pPr>
                      <a:r>
                        <a:rPr lang="en-US" sz="900" b="1">
                          <a:latin typeface="Calibri"/>
                          <a:ea typeface="Calibri"/>
                          <a:cs typeface="Times New Roman"/>
                        </a:rPr>
                        <a:t>Bus 14</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0.0044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0.0044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0.0045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0.0045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0.0045</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0.0046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0.0046</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0.0059</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253">
                <a:tc>
                  <a:txBody>
                    <a:bodyPr/>
                    <a:lstStyle/>
                    <a:p>
                      <a:pPr marL="0" marR="0" algn="ctr">
                        <a:lnSpc>
                          <a:spcPct val="150000"/>
                        </a:lnSpc>
                        <a:spcBef>
                          <a:spcPts val="0"/>
                        </a:spcBef>
                        <a:spcAft>
                          <a:spcPts val="0"/>
                        </a:spcAft>
                      </a:pPr>
                      <a:r>
                        <a:rPr lang="en-US" sz="900" b="1">
                          <a:latin typeface="Calibri"/>
                          <a:ea typeface="Calibri"/>
                          <a:cs typeface="Times New Roman"/>
                        </a:rPr>
                        <a:t>Bus 15</a:t>
                      </a: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0.0022</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0.0023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0.0023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0.0023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0.0023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0.0024</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a:solidFill>
                            <a:srgbClr val="000000"/>
                          </a:solidFill>
                          <a:latin typeface="Calibri"/>
                          <a:ea typeface="Calibri"/>
                          <a:cs typeface="Times New Roman"/>
                        </a:rPr>
                        <a:t>0.0023</a:t>
                      </a:r>
                      <a:endParaRPr lang="en-US" sz="900" b="1">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900" b="1" dirty="0">
                          <a:solidFill>
                            <a:srgbClr val="000000"/>
                          </a:solidFill>
                          <a:latin typeface="Calibri"/>
                          <a:ea typeface="Calibri"/>
                          <a:cs typeface="Times New Roman"/>
                        </a:rPr>
                        <a:t>0.0027</a:t>
                      </a:r>
                      <a:endParaRPr lang="en-US" sz="900" b="1" dirty="0">
                        <a:latin typeface="Calibri"/>
                        <a:ea typeface="Calibri"/>
                        <a:cs typeface="Times New Roman"/>
                      </a:endParaRPr>
                    </a:p>
                  </a:txBody>
                  <a:tcPr marL="58335" marR="583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1524000" y="838200"/>
            <a:ext cx="6178294" cy="523220"/>
          </a:xfrm>
          <a:prstGeom prst="rect">
            <a:avLst/>
          </a:prstGeom>
        </p:spPr>
        <p:txBody>
          <a:bodyPr wrap="none">
            <a:spAutoFit/>
          </a:bodyPr>
          <a:lstStyle/>
          <a:p>
            <a:pPr lvl="0" algn="ctr" fontAlgn="base">
              <a:spcBef>
                <a:spcPct val="0"/>
              </a:spcBef>
              <a:spcAft>
                <a:spcPct val="0"/>
              </a:spcAft>
            </a:pPr>
            <a:r>
              <a:rPr lang="en-US" sz="2800" b="1" dirty="0" smtClean="0">
                <a:solidFill>
                  <a:srgbClr val="00B0F0"/>
                </a:solidFill>
                <a:latin typeface="Algerian" pitchFamily="82" charset="0"/>
                <a:ea typeface="Calibri" pitchFamily="34" charset="0"/>
                <a:cs typeface="Times New Roman" pitchFamily="18" charset="0"/>
              </a:rPr>
              <a:t>FAULT INDEX AT BUS 12 IN PHASE-c</a:t>
            </a:r>
            <a:endParaRPr lang="en-US" sz="2800" dirty="0" smtClean="0">
              <a:solidFill>
                <a:srgbClr val="00B0F0"/>
              </a:solidFill>
              <a:latin typeface="Algerian" pitchFamily="82"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sz="2400" i="1" dirty="0" smtClean="0">
                <a:latin typeface="Times New Roman" panose="02020603050405020304" pitchFamily="18" charset="0"/>
                <a:cs typeface="Times New Roman" panose="02020603050405020304" pitchFamily="18" charset="0"/>
              </a:rPr>
              <a:t> An extensive study has been made by simulating faults at all the buses and calculating the fault index at all the buses for each fault. </a:t>
            </a:r>
          </a:p>
          <a:p>
            <a:pPr algn="just"/>
            <a:r>
              <a:rPr lang="en-US" sz="2400" i="1" dirty="0" smtClean="0">
                <a:latin typeface="Times New Roman" panose="02020603050405020304" pitchFamily="18" charset="0"/>
                <a:cs typeface="Times New Roman" panose="02020603050405020304" pitchFamily="18" charset="0"/>
              </a:rPr>
              <a:t>The same study has been repeated by introducing a DG with variable capacity at each bus.                        </a:t>
            </a:r>
          </a:p>
          <a:p>
            <a:pPr algn="just"/>
            <a:r>
              <a:rPr lang="en-US" sz="2400" i="1" dirty="0" smtClean="0">
                <a:latin typeface="Times New Roman" panose="02020603050405020304" pitchFamily="18" charset="0"/>
                <a:cs typeface="Times New Roman" panose="02020603050405020304" pitchFamily="18" charset="0"/>
              </a:rPr>
              <a:t> In this study the buses are classified as affected buses (between source(s) and fault) and Unaffected buses (beyond the fault and source(s)).</a:t>
            </a:r>
          </a:p>
          <a:p>
            <a:pPr algn="just"/>
            <a:r>
              <a:rPr lang="en-US" sz="2400" i="1" dirty="0" smtClean="0">
                <a:latin typeface="Times New Roman" panose="02020603050405020304" pitchFamily="18" charset="0"/>
                <a:cs typeface="Times New Roman" panose="02020603050405020304" pitchFamily="18" charset="0"/>
              </a:rPr>
              <a:t>The fault index for both affected and unaffected buses form two regions i.e., Tripping region and Blocking region. The range which separates these two regions is selected to fix the threshold value. </a:t>
            </a:r>
          </a:p>
          <a:p>
            <a:endParaRPr lang="en-US" dirty="0"/>
          </a:p>
        </p:txBody>
      </p:sp>
      <p:sp>
        <p:nvSpPr>
          <p:cNvPr id="3" name="Title 2"/>
          <p:cNvSpPr>
            <a:spLocks noGrp="1"/>
          </p:cNvSpPr>
          <p:nvPr>
            <p:ph type="title"/>
          </p:nvPr>
        </p:nvSpPr>
        <p:spPr/>
        <p:txBody>
          <a:bodyPr>
            <a:normAutofit fontScale="90000"/>
          </a:bodyPr>
          <a:lstStyle/>
          <a:p>
            <a:r>
              <a:rPr lang="en-US" sz="4400" dirty="0" smtClean="0">
                <a:solidFill>
                  <a:srgbClr val="00B0F0"/>
                </a:solidFill>
                <a:latin typeface="Algerian" panose="04020705040A02060702" pitchFamily="82" charset="0"/>
                <a:cs typeface="Times New Roman" panose="02020603050405020304" pitchFamily="18" charset="0"/>
              </a:rPr>
              <a:t>SELECTION OF THRESHOLD VALUE</a:t>
            </a:r>
            <a:endParaRPr lang="en-US" dirty="0">
              <a:solidFill>
                <a:srgbClr val="00B0F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76402" y="1337041"/>
          <a:ext cx="5638797" cy="4183918"/>
        </p:xfrm>
        <a:graphic>
          <a:graphicData uri="http://schemas.openxmlformats.org/drawingml/2006/table">
            <a:tbl>
              <a:tblPr/>
              <a:tblGrid>
                <a:gridCol w="1290455"/>
                <a:gridCol w="646861"/>
                <a:gridCol w="650127"/>
                <a:gridCol w="770353"/>
                <a:gridCol w="756631"/>
                <a:gridCol w="770353"/>
                <a:gridCol w="754017"/>
              </a:tblGrid>
              <a:tr h="243465">
                <a:tc>
                  <a:txBody>
                    <a:bodyPr/>
                    <a:lstStyle/>
                    <a:p>
                      <a:pPr marL="0" marR="0">
                        <a:lnSpc>
                          <a:spcPct val="150000"/>
                        </a:lnSpc>
                        <a:spcBef>
                          <a:spcPts val="0"/>
                        </a:spcBef>
                        <a:spcAft>
                          <a:spcPts val="0"/>
                        </a:spcAft>
                      </a:pP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a:latin typeface="Times New Roman"/>
                          <a:ea typeface="Calibri"/>
                          <a:cs typeface="Times New Roman"/>
                        </a:rPr>
                        <a:t>min ia</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100" b="1">
                          <a:latin typeface="Times New Roman"/>
                          <a:ea typeface="Calibri"/>
                          <a:cs typeface="Times New Roman"/>
                        </a:rPr>
                        <a:t>max ia</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100" b="1">
                          <a:latin typeface="Times New Roman"/>
                          <a:ea typeface="Calibri"/>
                          <a:cs typeface="Times New Roman"/>
                        </a:rPr>
                        <a:t>min ib</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100" b="1">
                          <a:latin typeface="Times New Roman"/>
                          <a:ea typeface="Calibri"/>
                          <a:cs typeface="Times New Roman"/>
                        </a:rPr>
                        <a:t>max ib</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100" b="1">
                          <a:latin typeface="Times New Roman"/>
                          <a:ea typeface="Calibri"/>
                          <a:cs typeface="Times New Roman"/>
                        </a:rPr>
                        <a:t>min ic</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100" b="1">
                          <a:latin typeface="Times New Roman"/>
                          <a:ea typeface="Calibri"/>
                          <a:cs typeface="Times New Roman"/>
                        </a:rPr>
                        <a:t>max ic</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65">
                <a:tc>
                  <a:txBody>
                    <a:bodyPr/>
                    <a:lstStyle/>
                    <a:p>
                      <a:pPr marL="0" marR="0">
                        <a:lnSpc>
                          <a:spcPct val="150000"/>
                        </a:lnSpc>
                        <a:spcBef>
                          <a:spcPts val="0"/>
                        </a:spcBef>
                        <a:spcAft>
                          <a:spcPts val="0"/>
                        </a:spcAft>
                      </a:pPr>
                      <a:r>
                        <a:rPr lang="en-US" sz="1100" b="1">
                          <a:latin typeface="Times New Roman"/>
                          <a:ea typeface="Calibri"/>
                          <a:cs typeface="Times New Roman"/>
                        </a:rPr>
                        <a:t>Fault at relay 2</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62098</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2152</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74719</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1724</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74988</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1695</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65">
                <a:tc>
                  <a:txBody>
                    <a:bodyPr/>
                    <a:lstStyle/>
                    <a:p>
                      <a:pPr marL="0" marR="0">
                        <a:lnSpc>
                          <a:spcPct val="150000"/>
                        </a:lnSpc>
                        <a:spcBef>
                          <a:spcPts val="0"/>
                        </a:spcBef>
                        <a:spcAft>
                          <a:spcPts val="0"/>
                        </a:spcAft>
                      </a:pPr>
                      <a:r>
                        <a:rPr lang="en-US" sz="1100" b="1">
                          <a:latin typeface="Times New Roman"/>
                          <a:ea typeface="Calibri"/>
                          <a:cs typeface="Times New Roman"/>
                        </a:rPr>
                        <a:t>Fault at relay 3</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13675</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2688</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19789</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2659</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18030</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1759</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65">
                <a:tc>
                  <a:txBody>
                    <a:bodyPr/>
                    <a:lstStyle/>
                    <a:p>
                      <a:pPr marL="0" marR="0">
                        <a:lnSpc>
                          <a:spcPct val="150000"/>
                        </a:lnSpc>
                        <a:spcBef>
                          <a:spcPts val="0"/>
                        </a:spcBef>
                        <a:spcAft>
                          <a:spcPts val="0"/>
                        </a:spcAft>
                      </a:pPr>
                      <a:r>
                        <a:rPr lang="en-US" sz="1100" b="1">
                          <a:latin typeface="Times New Roman"/>
                          <a:ea typeface="Calibri"/>
                          <a:cs typeface="Times New Roman"/>
                        </a:rPr>
                        <a:t>Fault at relay 4</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9973.2</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47</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14290</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1820</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13074</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930</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65">
                <a:tc>
                  <a:txBody>
                    <a:bodyPr/>
                    <a:lstStyle/>
                    <a:p>
                      <a:pPr marL="0" marR="0">
                        <a:lnSpc>
                          <a:spcPct val="150000"/>
                        </a:lnSpc>
                        <a:spcBef>
                          <a:spcPts val="0"/>
                        </a:spcBef>
                        <a:spcAft>
                          <a:spcPts val="0"/>
                        </a:spcAft>
                      </a:pPr>
                      <a:r>
                        <a:rPr lang="en-US" sz="1100" b="1">
                          <a:latin typeface="Times New Roman"/>
                          <a:ea typeface="Calibri"/>
                          <a:cs typeface="Times New Roman"/>
                        </a:rPr>
                        <a:t>Fault at relay 5</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9363.5</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latin typeface="Calibri"/>
                          <a:ea typeface="Calibri"/>
                          <a:cs typeface="Times New Roman"/>
                        </a:rPr>
                        <a:t>1708</a:t>
                      </a: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13536</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1679</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12175</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1673</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65">
                <a:tc>
                  <a:txBody>
                    <a:bodyPr/>
                    <a:lstStyle/>
                    <a:p>
                      <a:pPr marL="0" marR="0">
                        <a:lnSpc>
                          <a:spcPct val="150000"/>
                        </a:lnSpc>
                        <a:spcBef>
                          <a:spcPts val="0"/>
                        </a:spcBef>
                        <a:spcAft>
                          <a:spcPts val="0"/>
                        </a:spcAft>
                      </a:pPr>
                      <a:r>
                        <a:rPr lang="en-US" sz="1100" b="1">
                          <a:latin typeface="Times New Roman"/>
                          <a:ea typeface="Calibri"/>
                          <a:cs typeface="Times New Roman"/>
                        </a:rPr>
                        <a:t>Fault at relay 6</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6926.8</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1065.3</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10215</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970</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9012.3</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947.9</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65">
                <a:tc>
                  <a:txBody>
                    <a:bodyPr/>
                    <a:lstStyle/>
                    <a:p>
                      <a:pPr marL="0" marR="0">
                        <a:lnSpc>
                          <a:spcPct val="150000"/>
                        </a:lnSpc>
                        <a:spcBef>
                          <a:spcPts val="0"/>
                        </a:spcBef>
                        <a:spcAft>
                          <a:spcPts val="0"/>
                        </a:spcAft>
                      </a:pPr>
                      <a:r>
                        <a:rPr lang="en-US" sz="1100" b="1">
                          <a:latin typeface="Times New Roman"/>
                          <a:ea typeface="Calibri"/>
                          <a:cs typeface="Times New Roman"/>
                        </a:rPr>
                        <a:t>Fault at relay 7</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5856.5</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1083.2</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8612.7</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977.7</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7456.4</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942.9</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65">
                <a:tc>
                  <a:txBody>
                    <a:bodyPr/>
                    <a:lstStyle/>
                    <a:p>
                      <a:pPr marL="0" marR="0">
                        <a:lnSpc>
                          <a:spcPct val="150000"/>
                        </a:lnSpc>
                        <a:spcBef>
                          <a:spcPts val="0"/>
                        </a:spcBef>
                        <a:spcAft>
                          <a:spcPts val="0"/>
                        </a:spcAft>
                      </a:pPr>
                      <a:r>
                        <a:rPr lang="en-US" sz="1100" b="1">
                          <a:latin typeface="Times New Roman"/>
                          <a:ea typeface="Calibri"/>
                          <a:cs typeface="Times New Roman"/>
                        </a:rPr>
                        <a:t>Fault at relay 8</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5701.8</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1038.7</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8308.4</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940.6</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7188.1</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908.8</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65">
                <a:tc>
                  <a:txBody>
                    <a:bodyPr/>
                    <a:lstStyle/>
                    <a:p>
                      <a:pPr marL="0" marR="0">
                        <a:lnSpc>
                          <a:spcPct val="150000"/>
                        </a:lnSpc>
                        <a:spcBef>
                          <a:spcPts val="0"/>
                        </a:spcBef>
                        <a:spcAft>
                          <a:spcPts val="0"/>
                        </a:spcAft>
                      </a:pPr>
                      <a:r>
                        <a:rPr lang="en-US" sz="1100" b="1">
                          <a:latin typeface="Times New Roman"/>
                          <a:ea typeface="Calibri"/>
                          <a:cs typeface="Times New Roman"/>
                        </a:rPr>
                        <a:t>Fault at relay 9</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4618.2</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630.9</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6780.3</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616.7</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5804.2</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592.9</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65">
                <a:tc>
                  <a:txBody>
                    <a:bodyPr/>
                    <a:lstStyle/>
                    <a:p>
                      <a:pPr marL="0" marR="0">
                        <a:lnSpc>
                          <a:spcPct val="150000"/>
                        </a:lnSpc>
                        <a:spcBef>
                          <a:spcPts val="0"/>
                        </a:spcBef>
                        <a:spcAft>
                          <a:spcPts val="0"/>
                        </a:spcAft>
                      </a:pPr>
                      <a:r>
                        <a:rPr lang="en-US" sz="1100" b="1">
                          <a:latin typeface="Times New Roman"/>
                          <a:ea typeface="Calibri"/>
                          <a:cs typeface="Times New Roman"/>
                        </a:rPr>
                        <a:t>Fault at relay 10</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4230.2</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582.4</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6183.9</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557.3</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5225.9</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543.6</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65">
                <a:tc>
                  <a:txBody>
                    <a:bodyPr/>
                    <a:lstStyle/>
                    <a:p>
                      <a:pPr marL="0" marR="0">
                        <a:lnSpc>
                          <a:spcPct val="150000"/>
                        </a:lnSpc>
                        <a:spcBef>
                          <a:spcPts val="0"/>
                        </a:spcBef>
                        <a:spcAft>
                          <a:spcPts val="0"/>
                        </a:spcAft>
                      </a:pPr>
                      <a:r>
                        <a:rPr lang="en-US" sz="1100" b="1">
                          <a:latin typeface="Times New Roman"/>
                          <a:ea typeface="Calibri"/>
                          <a:cs typeface="Times New Roman"/>
                        </a:rPr>
                        <a:t>Fault at relay 11</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3858.4</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512.5</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5565.7</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495.7</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4637.6</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484.9</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65">
                <a:tc>
                  <a:txBody>
                    <a:bodyPr/>
                    <a:lstStyle/>
                    <a:p>
                      <a:pPr marL="0" marR="0">
                        <a:lnSpc>
                          <a:spcPct val="150000"/>
                        </a:lnSpc>
                        <a:spcBef>
                          <a:spcPts val="0"/>
                        </a:spcBef>
                        <a:spcAft>
                          <a:spcPts val="0"/>
                        </a:spcAft>
                      </a:pPr>
                      <a:r>
                        <a:rPr lang="en-US" sz="1100" b="1">
                          <a:latin typeface="Times New Roman"/>
                          <a:ea typeface="Calibri"/>
                          <a:cs typeface="Times New Roman"/>
                        </a:rPr>
                        <a:t>Fault at relay 12</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4957.7</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668.2</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7220.5</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642.1</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6173</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614.2</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65">
                <a:tc>
                  <a:txBody>
                    <a:bodyPr/>
                    <a:lstStyle/>
                    <a:p>
                      <a:pPr marL="0" marR="0">
                        <a:lnSpc>
                          <a:spcPct val="150000"/>
                        </a:lnSpc>
                        <a:spcBef>
                          <a:spcPts val="0"/>
                        </a:spcBef>
                        <a:spcAft>
                          <a:spcPts val="0"/>
                        </a:spcAft>
                      </a:pPr>
                      <a:r>
                        <a:rPr lang="en-US" sz="1100" b="1">
                          <a:latin typeface="Times New Roman"/>
                          <a:ea typeface="Calibri"/>
                          <a:cs typeface="Times New Roman"/>
                        </a:rPr>
                        <a:t>Fault at relay 13</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3275.7</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629.8</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6846.6</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600.9</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5824.9</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595.1</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65">
                <a:tc>
                  <a:txBody>
                    <a:bodyPr/>
                    <a:lstStyle/>
                    <a:p>
                      <a:pPr marL="0" marR="0">
                        <a:lnSpc>
                          <a:spcPct val="150000"/>
                        </a:lnSpc>
                        <a:spcBef>
                          <a:spcPts val="0"/>
                        </a:spcBef>
                        <a:spcAft>
                          <a:spcPts val="0"/>
                        </a:spcAft>
                      </a:pPr>
                      <a:r>
                        <a:rPr lang="en-US" sz="1100" b="1">
                          <a:latin typeface="Times New Roman"/>
                          <a:ea typeface="Calibri"/>
                          <a:cs typeface="Times New Roman"/>
                        </a:rPr>
                        <a:t>Fault at relay 14</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2862.9</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536.2</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5928.3</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497.6</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4979.2</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506.4</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465">
                <a:tc>
                  <a:txBody>
                    <a:bodyPr/>
                    <a:lstStyle/>
                    <a:p>
                      <a:pPr marL="0" marR="0">
                        <a:lnSpc>
                          <a:spcPct val="150000"/>
                        </a:lnSpc>
                        <a:spcBef>
                          <a:spcPts val="0"/>
                        </a:spcBef>
                        <a:spcAft>
                          <a:spcPts val="0"/>
                        </a:spcAft>
                      </a:pPr>
                      <a:r>
                        <a:rPr lang="en-US" sz="1100" b="1">
                          <a:latin typeface="Times New Roman"/>
                          <a:ea typeface="Calibri"/>
                          <a:cs typeface="Times New Roman"/>
                        </a:rPr>
                        <a:t>Fault at relay 15</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2711.4</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502.3</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5597.1</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493.5</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4680.2</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474.3</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009">
                <a:tc>
                  <a:txBody>
                    <a:bodyPr/>
                    <a:lstStyle/>
                    <a:p>
                      <a:pPr marL="0" marR="0">
                        <a:lnSpc>
                          <a:spcPct val="150000"/>
                        </a:lnSpc>
                        <a:spcBef>
                          <a:spcPts val="0"/>
                        </a:spcBef>
                        <a:spcAft>
                          <a:spcPts val="0"/>
                        </a:spcAft>
                      </a:pP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009">
                <a:tc>
                  <a:txBody>
                    <a:bodyPr/>
                    <a:lstStyle/>
                    <a:p>
                      <a:pPr marL="0" marR="0">
                        <a:lnSpc>
                          <a:spcPct val="150000"/>
                        </a:lnSpc>
                        <a:spcBef>
                          <a:spcPts val="0"/>
                        </a:spcBef>
                        <a:spcAft>
                          <a:spcPts val="0"/>
                        </a:spcAft>
                      </a:pP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2711.4</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2688</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5565.7</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2659</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a:solidFill>
                            <a:srgbClr val="000000"/>
                          </a:solidFill>
                          <a:latin typeface="Calibri"/>
                          <a:ea typeface="Calibri"/>
                          <a:cs typeface="Times New Roman"/>
                        </a:rPr>
                        <a:t>4637.6</a:t>
                      </a:r>
                      <a:endParaRPr lang="en-US" sz="900" b="1">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900" b="1" dirty="0">
                          <a:solidFill>
                            <a:srgbClr val="000000"/>
                          </a:solidFill>
                          <a:latin typeface="Calibri"/>
                          <a:ea typeface="Calibri"/>
                          <a:cs typeface="Times New Roman"/>
                        </a:rPr>
                        <a:t>1759</a:t>
                      </a:r>
                      <a:endParaRPr lang="en-US" sz="900" b="1" dirty="0">
                        <a:latin typeface="Calibri"/>
                        <a:ea typeface="Calibri"/>
                        <a:cs typeface="Times New Roman"/>
                      </a:endParaRPr>
                    </a:p>
                  </a:txBody>
                  <a:tcPr marL="56184" marR="561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1600200" y="685801"/>
            <a:ext cx="5715000" cy="461665"/>
          </a:xfrm>
          <a:prstGeom prst="rect">
            <a:avLst/>
          </a:prstGeom>
          <a:noFill/>
        </p:spPr>
        <p:txBody>
          <a:bodyPr wrap="square" rtlCol="0">
            <a:spAutoFit/>
          </a:bodyPr>
          <a:lstStyle/>
          <a:p>
            <a:pPr algn="ctr"/>
            <a:r>
              <a:rPr lang="en-US" sz="2400" b="1" dirty="0" smtClean="0">
                <a:solidFill>
                  <a:srgbClr val="00B0F0"/>
                </a:solidFill>
                <a:latin typeface="Algerian" pitchFamily="82" charset="0"/>
              </a:rPr>
              <a:t>THRESHOLD VALUE FOR PHASE A, B, C</a:t>
            </a:r>
            <a:endParaRPr lang="en-US" sz="2400" dirty="0">
              <a:solidFill>
                <a:srgbClr val="00B0F0"/>
              </a:solidFill>
              <a:latin typeface="Algerian" pitchFamily="82"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143000"/>
            <a:ext cx="7315200" cy="2677656"/>
          </a:xfrm>
          <a:prstGeom prst="rect">
            <a:avLst/>
          </a:prstGeom>
        </p:spPr>
        <p:txBody>
          <a:bodyPr wrap="square">
            <a:spAutoFit/>
          </a:bodyPr>
          <a:lstStyle/>
          <a:p>
            <a:pPr algn="just"/>
            <a:r>
              <a:rPr lang="en-US" sz="2800" i="1" dirty="0" smtClean="0">
                <a:latin typeface="Times New Roman" panose="02020603050405020304" pitchFamily="18" charset="0"/>
                <a:cs typeface="Times New Roman" panose="02020603050405020304" pitchFamily="18" charset="0"/>
              </a:rPr>
              <a:t>Based upon our simulation results we fix the threshold values in different phases as below</a:t>
            </a:r>
          </a:p>
          <a:p>
            <a:pPr algn="just"/>
            <a:r>
              <a:rPr lang="en-US" sz="2800" i="1" dirty="0" smtClean="0">
                <a:latin typeface="Times New Roman" panose="02020603050405020304" pitchFamily="18" charset="0"/>
                <a:cs typeface="Times New Roman" panose="02020603050405020304" pitchFamily="18" charset="0"/>
              </a:rPr>
              <a:t> </a:t>
            </a:r>
          </a:p>
          <a:p>
            <a:pPr algn="just"/>
            <a:r>
              <a:rPr lang="en-US" sz="2800" i="1" dirty="0" smtClean="0">
                <a:latin typeface="Times New Roman" panose="02020603050405020304" pitchFamily="18" charset="0"/>
                <a:cs typeface="Times New Roman" panose="02020603050405020304" pitchFamily="18" charset="0"/>
              </a:rPr>
              <a:t>Threshold value in phase-A   : 2750 – 4600</a:t>
            </a:r>
          </a:p>
          <a:p>
            <a:pPr algn="just"/>
            <a:r>
              <a:rPr lang="en-US" sz="2800" i="1" dirty="0" smtClean="0">
                <a:latin typeface="Times New Roman" panose="02020603050405020304" pitchFamily="18" charset="0"/>
                <a:cs typeface="Times New Roman" panose="02020603050405020304" pitchFamily="18" charset="0"/>
              </a:rPr>
              <a:t>Threshold value in phase-C   : 4600 – 5500</a:t>
            </a:r>
          </a:p>
          <a:p>
            <a:pPr algn="just"/>
            <a:r>
              <a:rPr lang="en-US" sz="2800" i="1" dirty="0" smtClean="0">
                <a:latin typeface="Times New Roman" panose="02020603050405020304" pitchFamily="18" charset="0"/>
                <a:cs typeface="Times New Roman" panose="02020603050405020304" pitchFamily="18" charset="0"/>
              </a:rPr>
              <a:t>Threshold value in phase-B   : 5500 above</a:t>
            </a:r>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solidFill>
                  <a:srgbClr val="00B0F0"/>
                </a:solidFill>
                <a:latin typeface="Algerian" pitchFamily="82" charset="0"/>
              </a:rPr>
              <a:t>FAULT INDEX AT BUS 4 FOR PHASE-A</a:t>
            </a:r>
            <a:endParaRPr lang="en-US" sz="2800" dirty="0">
              <a:solidFill>
                <a:srgbClr val="00B0F0"/>
              </a:solidFill>
              <a:latin typeface="Algerian" pitchFamily="82" charset="0"/>
            </a:endParaRPr>
          </a:p>
        </p:txBody>
      </p:sp>
      <p:graphicFrame>
        <p:nvGraphicFramePr>
          <p:cNvPr id="4" name="Content Placeholder 3"/>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28600"/>
            <a:ext cx="8229600" cy="1143000"/>
          </a:xfrm>
        </p:spPr>
        <p:txBody>
          <a:bodyPr>
            <a:normAutofit/>
          </a:bodyPr>
          <a:lstStyle/>
          <a:p>
            <a:r>
              <a:rPr lang="en-US" sz="2800" dirty="0" smtClean="0">
                <a:solidFill>
                  <a:srgbClr val="00B0F0"/>
                </a:solidFill>
                <a:latin typeface="Algerian" pitchFamily="82" charset="0"/>
              </a:rPr>
              <a:t>FAULT INDEX AT BUS 4 FOR PHASE-b</a:t>
            </a:r>
            <a:endParaRPr lang="en-US" sz="2800" dirty="0"/>
          </a:p>
        </p:txBody>
      </p:sp>
      <p:graphicFrame>
        <p:nvGraphicFramePr>
          <p:cNvPr id="4" name="Content Placeholder 3"/>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solidFill>
                  <a:srgbClr val="00B0F0"/>
                </a:solidFill>
                <a:latin typeface="Algerian" pitchFamily="82" charset="0"/>
              </a:rPr>
              <a:t>FAULT INDEX AT BUS 4 FOR PHASE-C</a:t>
            </a:r>
            <a:endParaRPr lang="en-US" sz="2800" dirty="0"/>
          </a:p>
        </p:txBody>
      </p:sp>
      <p:graphicFrame>
        <p:nvGraphicFramePr>
          <p:cNvPr id="4" name="Content Placeholder 3"/>
          <p:cNvGraphicFramePr>
            <a:graphicFrameLocks noGrp="1"/>
          </p:cNvGraphicFramePr>
          <p:nvPr>
            <p:ph idx="1"/>
          </p:nvPr>
        </p:nvGraphicFramePr>
        <p:xfrm>
          <a:off x="533400" y="1600200"/>
          <a:ext cx="8229600" cy="43307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solidFill>
                  <a:srgbClr val="00B0F0"/>
                </a:solidFill>
                <a:latin typeface="Algerian" pitchFamily="82" charset="0"/>
              </a:rPr>
              <a:t>FAULT INDEX AT BUS </a:t>
            </a:r>
            <a:r>
              <a:rPr lang="en-US" sz="2800" dirty="0" smtClean="0">
                <a:solidFill>
                  <a:srgbClr val="00B0F0"/>
                </a:solidFill>
                <a:latin typeface="Algerian" pitchFamily="82" charset="0"/>
              </a:rPr>
              <a:t>9 </a:t>
            </a:r>
            <a:r>
              <a:rPr lang="en-US" sz="2800" dirty="0" smtClean="0">
                <a:solidFill>
                  <a:srgbClr val="00B0F0"/>
                </a:solidFill>
                <a:latin typeface="Algerian" pitchFamily="82" charset="0"/>
              </a:rPr>
              <a:t>FOR </a:t>
            </a:r>
            <a:r>
              <a:rPr lang="en-US" sz="2800" dirty="0" smtClean="0">
                <a:solidFill>
                  <a:srgbClr val="00B0F0"/>
                </a:solidFill>
                <a:latin typeface="Algerian" pitchFamily="82" charset="0"/>
              </a:rPr>
              <a:t>PHASE-a</a:t>
            </a:r>
            <a:endParaRPr lang="en-US" sz="2800" dirty="0"/>
          </a:p>
        </p:txBody>
      </p:sp>
      <p:graphicFrame>
        <p:nvGraphicFramePr>
          <p:cNvPr id="6" name="Content Placeholder 5"/>
          <p:cNvGraphicFramePr>
            <a:graphicFrameLocks noGrp="1"/>
          </p:cNvGraphicFramePr>
          <p:nvPr>
            <p:ph idx="1"/>
          </p:nvPr>
        </p:nvGraphicFramePr>
        <p:xfrm>
          <a:off x="762000" y="1600200"/>
          <a:ext cx="7924800" cy="4267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solidFill>
                  <a:srgbClr val="00B0F0"/>
                </a:solidFill>
                <a:latin typeface="Algerian" pitchFamily="82" charset="0"/>
              </a:rPr>
              <a:t>FAULT INDEX AT BUS 9 FOR </a:t>
            </a:r>
            <a:r>
              <a:rPr lang="en-US" sz="2800" dirty="0" smtClean="0">
                <a:solidFill>
                  <a:srgbClr val="00B0F0"/>
                </a:solidFill>
                <a:latin typeface="Algerian" pitchFamily="82" charset="0"/>
              </a:rPr>
              <a:t>PHASE-b</a:t>
            </a:r>
            <a:endParaRPr lang="en-US" sz="2800" dirty="0"/>
          </a:p>
        </p:txBody>
      </p:sp>
      <p:graphicFrame>
        <p:nvGraphicFramePr>
          <p:cNvPr id="9" name="Content Placeholder 8"/>
          <p:cNvGraphicFramePr>
            <a:graphicFrameLocks noGrp="1"/>
          </p:cNvGraphicFramePr>
          <p:nvPr>
            <p:ph idx="1"/>
          </p:nvPr>
        </p:nvGraphicFramePr>
        <p:xfrm>
          <a:off x="457200" y="1676400"/>
          <a:ext cx="8229600" cy="4191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i="1" dirty="0" smtClean="0">
                <a:latin typeface="Times New Roman" pitchFamily="18" charset="0"/>
                <a:cs typeface="Times New Roman" pitchFamily="18" charset="0"/>
              </a:rPr>
              <a:t> Protection systems are designed to isolate the faults quickly and to protect major components of the power system from possible damages by abnormal voltage or current.</a:t>
            </a:r>
          </a:p>
          <a:p>
            <a:pPr algn="just">
              <a:buFont typeface="Wingdings" pitchFamily="2" charset="2"/>
              <a:buChar char="§"/>
            </a:pPr>
            <a:r>
              <a:rPr lang="en-US" sz="2800" i="1" dirty="0" smtClean="0">
                <a:latin typeface="Times New Roman" pitchFamily="18" charset="0"/>
                <a:cs typeface="Times New Roman" pitchFamily="18" charset="0"/>
              </a:rPr>
              <a:t>Thus many protection schemes are proposed in order to identify and isolate the faults and also to maintain the protection coordination. </a:t>
            </a:r>
          </a:p>
          <a:p>
            <a:pPr algn="just">
              <a:buFont typeface="Wingdings" pitchFamily="2" charset="2"/>
              <a:buChar char="§"/>
            </a:pPr>
            <a:r>
              <a:rPr lang="en-IN" sz="2800" i="1" dirty="0" smtClean="0">
                <a:latin typeface="Times New Roman" pitchFamily="18" charset="0"/>
                <a:cs typeface="Times New Roman" pitchFamily="18" charset="0"/>
              </a:rPr>
              <a:t>Wavelet Transform (WT) technique is used effectively to analyze current and voltage signals of transient nature. </a:t>
            </a:r>
            <a:endParaRPr lang="en-US" sz="2800" i="1"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r>
              <a:rPr lang="en-US" sz="2800" dirty="0" smtClean="0">
                <a:latin typeface="Algerian" pitchFamily="82" charset="0"/>
              </a:rPr>
              <a:t>   </a:t>
            </a:r>
            <a:r>
              <a:rPr lang="en-US" sz="4000" dirty="0" smtClean="0">
                <a:latin typeface="Algerian" pitchFamily="82" charset="0"/>
              </a:rPr>
              <a:t> </a:t>
            </a:r>
            <a:r>
              <a:rPr lang="en-US" sz="4000" dirty="0" smtClean="0">
                <a:solidFill>
                  <a:srgbClr val="00B0F0"/>
                </a:solidFill>
                <a:latin typeface="Algerian" pitchFamily="82" charset="0"/>
              </a:rPr>
              <a:t>INTRODUCTION</a:t>
            </a:r>
            <a:endParaRPr lang="en-US" sz="4000" dirty="0">
              <a:solidFill>
                <a:srgbClr val="00B0F0"/>
              </a:solidFill>
              <a:latin typeface="Algerian" pitchFamily="82"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solidFill>
                  <a:srgbClr val="00B0F0"/>
                </a:solidFill>
                <a:latin typeface="Algerian" pitchFamily="82" charset="0"/>
              </a:rPr>
              <a:t>FAULT INDEX AT BUS 9 FOR </a:t>
            </a:r>
            <a:r>
              <a:rPr lang="en-US" sz="2800" dirty="0" smtClean="0">
                <a:solidFill>
                  <a:srgbClr val="00B0F0"/>
                </a:solidFill>
                <a:latin typeface="Algerian" pitchFamily="82" charset="0"/>
              </a:rPr>
              <a:t>PHASE-c</a:t>
            </a:r>
            <a:endParaRPr lang="en-US" sz="2800" dirty="0"/>
          </a:p>
        </p:txBody>
      </p:sp>
      <p:graphicFrame>
        <p:nvGraphicFramePr>
          <p:cNvPr id="6" name="Content Placeholder 5"/>
          <p:cNvGraphicFramePr>
            <a:graphicFrameLocks noGrp="1"/>
          </p:cNvGraphicFramePr>
          <p:nvPr>
            <p:ph idx="1"/>
          </p:nvPr>
        </p:nvGraphicFramePr>
        <p:xfrm>
          <a:off x="533400" y="1524000"/>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solidFill>
                  <a:srgbClr val="00B0F0"/>
                </a:solidFill>
                <a:latin typeface="Algerian" pitchFamily="82" charset="0"/>
              </a:rPr>
              <a:t>FAULT INDEX AT BUS </a:t>
            </a:r>
            <a:r>
              <a:rPr lang="en-US" sz="2800" dirty="0" smtClean="0">
                <a:solidFill>
                  <a:srgbClr val="00B0F0"/>
                </a:solidFill>
                <a:latin typeface="Algerian" pitchFamily="82" charset="0"/>
              </a:rPr>
              <a:t>12 </a:t>
            </a:r>
            <a:r>
              <a:rPr lang="en-US" sz="2800" dirty="0" smtClean="0">
                <a:solidFill>
                  <a:srgbClr val="00B0F0"/>
                </a:solidFill>
                <a:latin typeface="Algerian" pitchFamily="82" charset="0"/>
              </a:rPr>
              <a:t>FOR PHASE-a</a:t>
            </a:r>
            <a:endParaRPr lang="en-US" sz="2800" dirty="0"/>
          </a:p>
        </p:txBody>
      </p:sp>
      <p:graphicFrame>
        <p:nvGraphicFramePr>
          <p:cNvPr id="6" name="Content Placeholder 5"/>
          <p:cNvGraphicFramePr>
            <a:graphicFrameLocks noGrp="1"/>
          </p:cNvGraphicFramePr>
          <p:nvPr>
            <p:ph idx="1"/>
          </p:nvPr>
        </p:nvGraphicFramePr>
        <p:xfrm>
          <a:off x="457200" y="1524000"/>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solidFill>
                  <a:srgbClr val="00B0F0"/>
                </a:solidFill>
                <a:latin typeface="Algerian" pitchFamily="82" charset="0"/>
              </a:rPr>
              <a:t>FAULT INDEX AT BUS </a:t>
            </a:r>
            <a:r>
              <a:rPr lang="en-US" sz="2800" dirty="0" smtClean="0">
                <a:solidFill>
                  <a:srgbClr val="00B0F0"/>
                </a:solidFill>
                <a:latin typeface="Algerian" pitchFamily="82" charset="0"/>
              </a:rPr>
              <a:t>12 </a:t>
            </a:r>
            <a:r>
              <a:rPr lang="en-US" sz="2800" dirty="0" smtClean="0">
                <a:solidFill>
                  <a:srgbClr val="00B0F0"/>
                </a:solidFill>
                <a:latin typeface="Algerian" pitchFamily="82" charset="0"/>
              </a:rPr>
              <a:t>FOR </a:t>
            </a:r>
            <a:r>
              <a:rPr lang="en-US" sz="2800" dirty="0" smtClean="0">
                <a:solidFill>
                  <a:srgbClr val="00B0F0"/>
                </a:solidFill>
                <a:latin typeface="Algerian" pitchFamily="82" charset="0"/>
              </a:rPr>
              <a:t>PHASE-b</a:t>
            </a:r>
            <a:endParaRPr lang="en-US" sz="2800" dirty="0"/>
          </a:p>
        </p:txBody>
      </p:sp>
      <p:graphicFrame>
        <p:nvGraphicFramePr>
          <p:cNvPr id="4" name="Content Placeholder 3"/>
          <p:cNvGraphicFramePr>
            <a:graphicFrameLocks noGrp="1"/>
          </p:cNvGraphicFramePr>
          <p:nvPr>
            <p:ph idx="1"/>
          </p:nvPr>
        </p:nvGraphicFramePr>
        <p:xfrm>
          <a:off x="609600" y="1447800"/>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solidFill>
                  <a:srgbClr val="00B0F0"/>
                </a:solidFill>
                <a:latin typeface="Algerian" pitchFamily="82" charset="0"/>
              </a:rPr>
              <a:t>FAULT INDEX AT BUS </a:t>
            </a:r>
            <a:r>
              <a:rPr lang="en-US" sz="2800" dirty="0" smtClean="0">
                <a:solidFill>
                  <a:srgbClr val="00B0F0"/>
                </a:solidFill>
                <a:latin typeface="Algerian" pitchFamily="82" charset="0"/>
              </a:rPr>
              <a:t>12 </a:t>
            </a:r>
            <a:r>
              <a:rPr lang="en-US" sz="2800" dirty="0" smtClean="0">
                <a:solidFill>
                  <a:srgbClr val="00B0F0"/>
                </a:solidFill>
                <a:latin typeface="Algerian" pitchFamily="82" charset="0"/>
              </a:rPr>
              <a:t>FOR </a:t>
            </a:r>
            <a:r>
              <a:rPr lang="en-US" sz="2800" dirty="0" smtClean="0">
                <a:solidFill>
                  <a:srgbClr val="00B0F0"/>
                </a:solidFill>
                <a:latin typeface="Algerian" pitchFamily="82" charset="0"/>
              </a:rPr>
              <a:t>PHASE-c</a:t>
            </a:r>
            <a:endParaRPr lang="en-US" sz="2800" dirty="0"/>
          </a:p>
        </p:txBody>
      </p:sp>
      <p:graphicFrame>
        <p:nvGraphicFramePr>
          <p:cNvPr id="4" name="Content Placeholder 3"/>
          <p:cNvGraphicFramePr>
            <a:graphicFrameLocks noGrp="1"/>
          </p:cNvGraphicFramePr>
          <p:nvPr>
            <p:ph idx="1"/>
          </p:nvPr>
        </p:nvGraphicFramePr>
        <p:xfrm>
          <a:off x="533400" y="1371600"/>
          <a:ext cx="8229600" cy="46783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buFont typeface="Wingdings" pitchFamily="2" charset="2"/>
              <a:buChar char="§"/>
            </a:pPr>
            <a:r>
              <a:rPr lang="en-US" sz="2800" i="1" dirty="0" smtClean="0">
                <a:latin typeface="Times New Roman" pitchFamily="18" charset="0"/>
                <a:cs typeface="Times New Roman" pitchFamily="18" charset="0"/>
              </a:rPr>
              <a:t>WT based approach of resolving the signals at multiple </a:t>
            </a:r>
          </a:p>
          <a:p>
            <a:pPr algn="just">
              <a:buNone/>
            </a:pPr>
            <a:r>
              <a:rPr lang="en-US" sz="2800" i="1" dirty="0" smtClean="0">
                <a:latin typeface="Times New Roman" pitchFamily="18" charset="0"/>
                <a:cs typeface="Times New Roman" pitchFamily="18" charset="0"/>
              </a:rPr>
              <a:t>   levels </a:t>
            </a:r>
            <a:r>
              <a:rPr lang="en-US" sz="2800" i="1" dirty="0" smtClean="0">
                <a:latin typeface="Times New Roman" pitchFamily="18" charset="0"/>
                <a:cs typeface="Times New Roman" pitchFamily="18" charset="0"/>
              </a:rPr>
              <a:t>can be applied successfully for detection of faults in distribution n</a:t>
            </a:r>
            <a:r>
              <a:rPr lang="en-US" sz="2800" i="1" dirty="0" smtClean="0">
                <a:latin typeface="Times New Roman" pitchFamily="18" charset="0"/>
                <a:cs typeface="Times New Roman" pitchFamily="18" charset="0"/>
              </a:rPr>
              <a:t>etworks </a:t>
            </a:r>
            <a:r>
              <a:rPr lang="en-US" sz="2800" i="1" dirty="0" smtClean="0">
                <a:latin typeface="Times New Roman" pitchFamily="18" charset="0"/>
                <a:cs typeface="Times New Roman" pitchFamily="18" charset="0"/>
              </a:rPr>
              <a:t>with and without distributed generation effectively.</a:t>
            </a:r>
          </a:p>
          <a:p>
            <a:pPr algn="just">
              <a:buFont typeface="Wingdings" pitchFamily="2" charset="2"/>
              <a:buChar char="§"/>
            </a:pPr>
            <a:r>
              <a:rPr lang="en-US" sz="2800" i="1" dirty="0" smtClean="0">
                <a:latin typeface="Times New Roman" pitchFamily="18" charset="0"/>
                <a:cs typeface="Times New Roman" pitchFamily="18" charset="0"/>
              </a:rPr>
              <a:t>Fault </a:t>
            </a:r>
            <a:r>
              <a:rPr lang="en-US" sz="2800" i="1" dirty="0" smtClean="0">
                <a:latin typeface="Times New Roman" pitchFamily="18" charset="0"/>
                <a:cs typeface="Times New Roman" pitchFamily="18" charset="0"/>
              </a:rPr>
              <a:t>detection can be accomplished within half cycle </a:t>
            </a:r>
          </a:p>
          <a:p>
            <a:pPr algn="just">
              <a:buNone/>
            </a:pPr>
            <a:r>
              <a:rPr lang="en-US" sz="2800" i="1"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  using </a:t>
            </a:r>
            <a:r>
              <a:rPr lang="en-US" sz="2800" i="1" dirty="0" smtClean="0">
                <a:latin typeface="Times New Roman" pitchFamily="18" charset="0"/>
                <a:cs typeface="Times New Roman" pitchFamily="18" charset="0"/>
              </a:rPr>
              <a:t>detail coefficients of </a:t>
            </a:r>
            <a:r>
              <a:rPr lang="en-US" sz="2800" i="1" dirty="0" smtClean="0">
                <a:latin typeface="Times New Roman" pitchFamily="18" charset="0"/>
                <a:cs typeface="Times New Roman" pitchFamily="18" charset="0"/>
              </a:rPr>
              <a:t>currents.  </a:t>
            </a:r>
          </a:p>
          <a:p>
            <a:pPr algn="just">
              <a:buFont typeface="Wingdings" pitchFamily="2" charset="2"/>
              <a:buChar char="§"/>
            </a:pPr>
            <a:r>
              <a:rPr lang="en-US" sz="2800" i="1" dirty="0" smtClean="0">
                <a:latin typeface="Times New Roman" pitchFamily="18" charset="0"/>
                <a:cs typeface="Times New Roman" pitchFamily="18" charset="0"/>
              </a:rPr>
              <a:t>The </a:t>
            </a:r>
            <a:r>
              <a:rPr lang="en-US" sz="2800" i="1" dirty="0" smtClean="0">
                <a:latin typeface="Times New Roman" pitchFamily="18" charset="0"/>
                <a:cs typeface="Times New Roman" pitchFamily="18" charset="0"/>
              </a:rPr>
              <a:t>proposed protection </a:t>
            </a:r>
            <a:r>
              <a:rPr lang="en-US" sz="2800" i="1" dirty="0" smtClean="0">
                <a:latin typeface="Times New Roman" pitchFamily="18" charset="0"/>
                <a:cs typeface="Times New Roman" pitchFamily="18" charset="0"/>
              </a:rPr>
              <a:t>scheme </a:t>
            </a:r>
            <a:r>
              <a:rPr lang="en-US" sz="2800" i="1" dirty="0" smtClean="0">
                <a:latin typeface="Times New Roman" pitchFamily="18" charset="0"/>
                <a:cs typeface="Times New Roman" pitchFamily="18" charset="0"/>
              </a:rPr>
              <a:t>is observed to be fast and reliable for various fault locations. </a:t>
            </a:r>
          </a:p>
          <a:p>
            <a:pPr algn="just">
              <a:buFont typeface="Wingdings" pitchFamily="2" charset="2"/>
              <a:buChar char="§"/>
            </a:pPr>
            <a:r>
              <a:rPr lang="en-US" sz="2800" i="1" dirty="0" smtClean="0">
                <a:latin typeface="Times New Roman" pitchFamily="18" charset="0"/>
                <a:cs typeface="Times New Roman" pitchFamily="18" charset="0"/>
              </a:rPr>
              <a:t>The protection scheme has been proved to be successful in detecting </a:t>
            </a:r>
            <a:r>
              <a:rPr lang="en-US" sz="2800" i="1" dirty="0" smtClean="0">
                <a:latin typeface="Times New Roman" pitchFamily="18" charset="0"/>
                <a:cs typeface="Times New Roman" pitchFamily="18" charset="0"/>
              </a:rPr>
              <a:t>the </a:t>
            </a:r>
            <a:r>
              <a:rPr lang="en-US" sz="2800" i="1" dirty="0" smtClean="0">
                <a:latin typeface="Times New Roman" pitchFamily="18" charset="0"/>
                <a:cs typeface="Times New Roman" pitchFamily="18" charset="0"/>
              </a:rPr>
              <a:t>faults by placing the multiple DG and differentiate the phases </a:t>
            </a:r>
            <a:r>
              <a:rPr lang="en-US" sz="2800" i="1" dirty="0" smtClean="0">
                <a:latin typeface="Times New Roman" pitchFamily="18" charset="0"/>
                <a:cs typeface="Times New Roman" pitchFamily="18" charset="0"/>
              </a:rPr>
              <a:t>using </a:t>
            </a:r>
            <a:r>
              <a:rPr lang="en-US" sz="2800" i="1" dirty="0" smtClean="0">
                <a:latin typeface="Times New Roman" pitchFamily="18" charset="0"/>
                <a:cs typeface="Times New Roman" pitchFamily="18" charset="0"/>
              </a:rPr>
              <a:t>fault index.</a:t>
            </a:r>
          </a:p>
          <a:p>
            <a:endParaRPr lang="en-US" dirty="0"/>
          </a:p>
        </p:txBody>
      </p:sp>
      <p:sp>
        <p:nvSpPr>
          <p:cNvPr id="3" name="Title 2"/>
          <p:cNvSpPr>
            <a:spLocks noGrp="1"/>
          </p:cNvSpPr>
          <p:nvPr>
            <p:ph type="title"/>
          </p:nvPr>
        </p:nvSpPr>
        <p:spPr/>
        <p:txBody>
          <a:bodyPr/>
          <a:lstStyle/>
          <a:p>
            <a:r>
              <a:rPr lang="en-US" sz="4000" dirty="0" smtClean="0">
                <a:solidFill>
                  <a:srgbClr val="00B0F0"/>
                </a:solidFill>
                <a:latin typeface="Algerian" pitchFamily="82" charset="0"/>
              </a:rPr>
              <a:t>CONCLUSION</a:t>
            </a:r>
            <a:endParaRPr lang="en-US" sz="4000" dirty="0">
              <a:solidFill>
                <a:srgbClr val="00B0F0"/>
              </a:solidFill>
              <a:latin typeface="Algerian" pitchFamily="82"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2286000"/>
            <a:ext cx="6481261" cy="1569660"/>
          </a:xfrm>
          <a:prstGeom prst="rect">
            <a:avLst/>
          </a:prstGeom>
          <a:noFill/>
        </p:spPr>
        <p:txBody>
          <a:bodyPr wrap="none" rtlCol="0">
            <a:spAutoFit/>
          </a:bodyPr>
          <a:lstStyle/>
          <a:p>
            <a:r>
              <a:rPr lang="en-US" sz="9600" dirty="0" smtClean="0">
                <a:solidFill>
                  <a:srgbClr val="00B0F0"/>
                </a:solidFill>
                <a:latin typeface="Brush Script MT" pitchFamily="66" charset="0"/>
              </a:rPr>
              <a:t>THANK YOU</a:t>
            </a:r>
            <a:endParaRPr lang="en-US" dirty="0">
              <a:solidFill>
                <a:srgbClr val="00B0F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2133600"/>
            <a:ext cx="6629400" cy="2400657"/>
          </a:xfrm>
          <a:prstGeom prst="rect">
            <a:avLst/>
          </a:prstGeom>
          <a:noFill/>
        </p:spPr>
        <p:txBody>
          <a:bodyPr wrap="square" rtlCol="0">
            <a:spAutoFit/>
          </a:bodyPr>
          <a:lstStyle/>
          <a:p>
            <a:r>
              <a:rPr lang="en-US" sz="15000" b="1" dirty="0" smtClean="0">
                <a:solidFill>
                  <a:srgbClr val="00B0F0"/>
                </a:solidFill>
                <a:latin typeface="Edwardian Script ITC" pitchFamily="66" charset="0"/>
              </a:rPr>
              <a:t>Queries??</a:t>
            </a:r>
            <a:endParaRPr lang="en-US" sz="15000" b="1" dirty="0">
              <a:solidFill>
                <a:srgbClr val="00B0F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
            </a:pPr>
            <a:r>
              <a:rPr lang="en-US" sz="2800" i="1" dirty="0" smtClean="0">
                <a:latin typeface="Times New Roman" pitchFamily="18" charset="0"/>
                <a:cs typeface="Times New Roman" pitchFamily="18" charset="0"/>
              </a:rPr>
              <a:t>In wavelet analysis there are two components of the signal they are approximations and details. </a:t>
            </a:r>
          </a:p>
          <a:p>
            <a:pPr>
              <a:buFont typeface="Wingdings" pitchFamily="2" charset="2"/>
              <a:buChar char="§"/>
            </a:pPr>
            <a:r>
              <a:rPr lang="en-US" sz="2800" i="1" dirty="0" smtClean="0">
                <a:latin typeface="Times New Roman" pitchFamily="18" charset="0"/>
                <a:cs typeface="Times New Roman" pitchFamily="18" charset="0"/>
              </a:rPr>
              <a:t>The approximations are the high-scale, low-frequency components of the signal. </a:t>
            </a:r>
          </a:p>
          <a:p>
            <a:pPr>
              <a:buFont typeface="Wingdings" pitchFamily="2" charset="2"/>
              <a:buChar char="§"/>
            </a:pPr>
            <a:r>
              <a:rPr lang="en-US" sz="2800" i="1" dirty="0" smtClean="0">
                <a:latin typeface="Times New Roman" pitchFamily="18" charset="0"/>
                <a:cs typeface="Times New Roman" pitchFamily="18" charset="0"/>
              </a:rPr>
              <a:t>The details are the low-scale, high-frequency components.</a:t>
            </a:r>
          </a:p>
          <a:p>
            <a:pPr>
              <a:buNone/>
            </a:pPr>
            <a:endParaRPr lang="en-IN" sz="4000" i="1" dirty="0" smtClean="0">
              <a:latin typeface="Times New Roman" pitchFamily="18" charset="0"/>
              <a:cs typeface="Times New Roman" pitchFamily="18" charset="0"/>
            </a:endParaRPr>
          </a:p>
          <a:p>
            <a:pPr algn="ctr">
              <a:buNone/>
            </a:pPr>
            <a:endParaRPr lang="en-IN" sz="4000" i="1"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normAutofit fontScale="90000"/>
          </a:bodyPr>
          <a:lstStyle/>
          <a:p>
            <a:r>
              <a:rPr lang="en-IN" sz="4400" dirty="0" smtClean="0">
                <a:solidFill>
                  <a:schemeClr val="accent1">
                    <a:lumMod val="60000"/>
                    <a:lumOff val="40000"/>
                  </a:schemeClr>
                </a:solidFill>
                <a:latin typeface="Algerian" pitchFamily="82" charset="0"/>
              </a:rPr>
              <a:t>Wavelet analysis of signals</a:t>
            </a:r>
            <a:endParaRPr lang="en-US" dirty="0"/>
          </a:p>
        </p:txBody>
      </p:sp>
      <p:pic>
        <p:nvPicPr>
          <p:cNvPr id="4" name="Picture 3"/>
          <p:cNvPicPr>
            <a:picLocks noChangeAspect="1" noChangeArrowheads="1"/>
          </p:cNvPicPr>
          <p:nvPr/>
        </p:nvPicPr>
        <p:blipFill>
          <a:blip r:embed="rId2"/>
          <a:srcRect/>
          <a:stretch>
            <a:fillRect/>
          </a:stretch>
        </p:blipFill>
        <p:spPr bwMode="auto">
          <a:xfrm>
            <a:off x="3429000" y="4114800"/>
            <a:ext cx="2286000" cy="16916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143000"/>
            <a:ext cx="6858000" cy="6986528"/>
          </a:xfrm>
          <a:prstGeom prst="rect">
            <a:avLst/>
          </a:prstGeom>
        </p:spPr>
        <p:txBody>
          <a:bodyPr wrap="square">
            <a:spAutoFit/>
          </a:bodyPr>
          <a:lstStyle/>
          <a:p>
            <a:pPr algn="just">
              <a:buFont typeface="Wingdings" pitchFamily="2" charset="2"/>
              <a:buChar char="§"/>
            </a:pPr>
            <a:r>
              <a:rPr lang="en-IN" sz="2800" i="1" dirty="0" smtClean="0">
                <a:latin typeface="Times New Roman" pitchFamily="18" charset="0"/>
                <a:cs typeface="Times New Roman" pitchFamily="18" charset="0"/>
              </a:rPr>
              <a:t>Wavelet Transform (WT) is an effective method for the analysis of transient currents and voltages in both frequency and time domains Various types of wavelets such as Haar, Daubachies, Coiflets and Symlet etc. can be used and the selection of</a:t>
            </a:r>
            <a:r>
              <a:rPr lang="en-US" sz="2800" i="1" dirty="0" smtClean="0">
                <a:latin typeface="Times New Roman" pitchFamily="18" charset="0"/>
                <a:cs typeface="Times New Roman" pitchFamily="18" charset="0"/>
              </a:rPr>
              <a:t>  </a:t>
            </a:r>
            <a:r>
              <a:rPr lang="en-IN" sz="2800" i="1" dirty="0" smtClean="0">
                <a:latin typeface="Times New Roman" pitchFamily="18" charset="0"/>
                <a:cs typeface="Times New Roman" pitchFamily="18" charset="0"/>
              </a:rPr>
              <a:t>mother wavelet is based on the type of application </a:t>
            </a:r>
            <a:r>
              <a:rPr lang="en-IN" sz="2800" i="1" dirty="0" smtClean="0">
                <a:latin typeface="Times New Roman" pitchFamily="18" charset="0"/>
                <a:cs typeface="Times New Roman" pitchFamily="18" charset="0"/>
              </a:rPr>
              <a:t>.</a:t>
            </a:r>
          </a:p>
          <a:p>
            <a:pPr>
              <a:buFont typeface="Wingdings" pitchFamily="2" charset="2"/>
              <a:buChar char="§"/>
            </a:pPr>
            <a:endParaRPr lang="en-IN" sz="2800" i="1" dirty="0" smtClean="0">
              <a:latin typeface="Times New Roman" pitchFamily="18" charset="0"/>
              <a:cs typeface="Times New Roman" pitchFamily="18" charset="0"/>
            </a:endParaRPr>
          </a:p>
          <a:p>
            <a:pPr algn="just">
              <a:buFont typeface="Wingdings" pitchFamily="2" charset="2"/>
              <a:buChar char="§"/>
            </a:pPr>
            <a:r>
              <a:rPr lang="en-IN" sz="2800" i="1" dirty="0" smtClean="0">
                <a:latin typeface="Times New Roman" pitchFamily="18" charset="0"/>
                <a:cs typeface="Times New Roman" pitchFamily="18" charset="0"/>
              </a:rPr>
              <a:t>The </a:t>
            </a:r>
            <a:r>
              <a:rPr lang="en-IN" sz="2800" i="1" dirty="0" smtClean="0">
                <a:latin typeface="Times New Roman" pitchFamily="18" charset="0"/>
                <a:cs typeface="Times New Roman" pitchFamily="18" charset="0"/>
              </a:rPr>
              <a:t>transient currents associated with the fault are analyzed using a novel WT method for fault detection, using Haar wavelets.</a:t>
            </a:r>
          </a:p>
          <a:p>
            <a:pPr>
              <a:buFont typeface="Wingdings" pitchFamily="2" charset="2"/>
              <a:buChar char="§"/>
            </a:pPr>
            <a:endParaRPr lang="en-IN" sz="2800" i="1" dirty="0" smtClean="0">
              <a:latin typeface="Times New Roman" pitchFamily="18" charset="0"/>
              <a:cs typeface="Times New Roman" pitchFamily="18" charset="0"/>
            </a:endParaRPr>
          </a:p>
          <a:p>
            <a:pPr>
              <a:buFont typeface="Wingdings" pitchFamily="2" charset="2"/>
              <a:buChar char="§"/>
            </a:pPr>
            <a:endParaRPr lang="en-IN" sz="2800" i="1" dirty="0" smtClean="0">
              <a:latin typeface="Times New Roman" pitchFamily="18" charset="0"/>
              <a:cs typeface="Times New Roman" pitchFamily="18" charset="0"/>
            </a:endParaRPr>
          </a:p>
          <a:p>
            <a:pPr>
              <a:buFont typeface="Wingdings" pitchFamily="2" charset="2"/>
              <a:buChar char="§"/>
            </a:pPr>
            <a:endParaRPr lang="en-IN" sz="2800" i="1" dirty="0" smtClean="0">
              <a:latin typeface="Times New Roman" pitchFamily="18" charset="0"/>
              <a:cs typeface="Times New Roman" pitchFamily="18" charset="0"/>
            </a:endParaRPr>
          </a:p>
          <a:p>
            <a:pPr>
              <a:buFont typeface="Wingdings" pitchFamily="2" charset="2"/>
              <a:buChar char="§"/>
            </a:pPr>
            <a:endParaRPr lang="en-IN" sz="2800" i="1" dirty="0" smtClean="0">
              <a:latin typeface="Times New Roman" pitchFamily="18" charset="0"/>
              <a:cs typeface="Times New Roman" pitchFamily="18" charset="0"/>
            </a:endParaRPr>
          </a:p>
          <a:p>
            <a:pPr>
              <a:buFont typeface="Wingdings" pitchFamily="2" charset="2"/>
              <a:buChar char="§"/>
            </a:pPr>
            <a:endParaRPr lang="en-US" sz="2800"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solidFill>
                  <a:srgbClr val="00B0F0"/>
                </a:solidFill>
                <a:latin typeface="Algerian" pitchFamily="82" charset="0"/>
              </a:rPr>
              <a:t>TEST SYSTEM</a:t>
            </a:r>
            <a:endParaRPr lang="en-US" sz="4000" dirty="0">
              <a:solidFill>
                <a:srgbClr val="00B0F0"/>
              </a:solidFill>
              <a:latin typeface="Algerian" pitchFamily="82" charset="0"/>
            </a:endParaRPr>
          </a:p>
        </p:txBody>
      </p:sp>
      <p:pic>
        <p:nvPicPr>
          <p:cNvPr id="4" name="Content Placeholder 3"/>
          <p:cNvPicPr>
            <a:picLocks noGrp="1" noChangeAspect="1" noChangeArrowheads="1"/>
          </p:cNvPicPr>
          <p:nvPr>
            <p:ph idx="1"/>
          </p:nvPr>
        </p:nvPicPr>
        <p:blipFill>
          <a:blip r:embed="rId2"/>
          <a:stretch>
            <a:fillRect/>
          </a:stretch>
        </p:blipFill>
        <p:spPr bwMode="auto">
          <a:xfrm>
            <a:off x="1219200" y="1752600"/>
            <a:ext cx="7086600" cy="33528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371602" y="1752600"/>
          <a:ext cx="6476997" cy="4526227"/>
        </p:xfrm>
        <a:graphic>
          <a:graphicData uri="http://schemas.openxmlformats.org/drawingml/2006/table">
            <a:tbl>
              <a:tblPr/>
              <a:tblGrid>
                <a:gridCol w="693881"/>
                <a:gridCol w="510894"/>
                <a:gridCol w="103174"/>
                <a:gridCol w="601053"/>
                <a:gridCol w="661157"/>
                <a:gridCol w="601053"/>
                <a:gridCol w="661157"/>
                <a:gridCol w="661157"/>
                <a:gridCol w="961683"/>
                <a:gridCol w="1021788"/>
              </a:tblGrid>
              <a:tr h="251442">
                <a:tc rowSpan="2">
                  <a:txBody>
                    <a:bodyPr/>
                    <a:lstStyle/>
                    <a:p>
                      <a:pPr marL="0" marR="0" algn="ctr">
                        <a:lnSpc>
                          <a:spcPct val="150000"/>
                        </a:lnSpc>
                        <a:spcBef>
                          <a:spcPts val="0"/>
                        </a:spcBef>
                        <a:spcAft>
                          <a:spcPts val="0"/>
                        </a:spcAft>
                      </a:pPr>
                      <a:r>
                        <a:rPr lang="en-US" sz="1100" b="1" dirty="0">
                          <a:latin typeface="Calibri"/>
                          <a:ea typeface="Calibri"/>
                          <a:cs typeface="Times New Roman"/>
                        </a:rPr>
                        <a:t>NODE</a:t>
                      </a:r>
                    </a:p>
                    <a:p>
                      <a:pPr marL="0" marR="0" algn="ctr">
                        <a:lnSpc>
                          <a:spcPct val="150000"/>
                        </a:lnSpc>
                        <a:spcBef>
                          <a:spcPts val="0"/>
                        </a:spcBef>
                        <a:spcAft>
                          <a:spcPts val="0"/>
                        </a:spcAft>
                      </a:pPr>
                      <a:r>
                        <a:rPr lang="en-US" sz="1100" b="1" dirty="0">
                          <a:latin typeface="Calibri"/>
                          <a:ea typeface="Calibri"/>
                          <a:cs typeface="Times New Roman"/>
                        </a:rPr>
                        <a:t>NUMBER</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ctr">
                        <a:lnSpc>
                          <a:spcPct val="150000"/>
                        </a:lnSpc>
                        <a:spcBef>
                          <a:spcPts val="0"/>
                        </a:spcBef>
                        <a:spcAft>
                          <a:spcPts val="0"/>
                        </a:spcAft>
                      </a:pPr>
                      <a:r>
                        <a:rPr lang="en-US" sz="1100" b="1" dirty="0">
                          <a:latin typeface="Calibri"/>
                          <a:ea typeface="Calibri"/>
                          <a:cs typeface="Times New Roman"/>
                        </a:rPr>
                        <a:t>LINE</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lnSpc>
                          <a:spcPct val="150000"/>
                        </a:lnSpc>
                        <a:spcBef>
                          <a:spcPts val="0"/>
                        </a:spcBef>
                        <a:spcAft>
                          <a:spcPts val="0"/>
                        </a:spcAft>
                      </a:pPr>
                      <a:r>
                        <a:rPr lang="en-US" sz="1100" b="1" dirty="0">
                          <a:latin typeface="Calibri"/>
                          <a:ea typeface="Calibri"/>
                          <a:cs typeface="Times New Roman"/>
                        </a:rPr>
                        <a:t>LENGTH</a:t>
                      </a:r>
                    </a:p>
                    <a:p>
                      <a:pPr marL="0" marR="0" algn="ctr">
                        <a:lnSpc>
                          <a:spcPct val="150000"/>
                        </a:lnSpc>
                        <a:spcBef>
                          <a:spcPts val="0"/>
                        </a:spcBef>
                        <a:spcAft>
                          <a:spcPts val="0"/>
                        </a:spcAft>
                      </a:pPr>
                      <a:r>
                        <a:rPr lang="en-US" sz="1100" b="1" dirty="0">
                          <a:latin typeface="Calibri"/>
                          <a:ea typeface="Calibri"/>
                          <a:cs typeface="Times New Roman"/>
                        </a:rPr>
                        <a:t>(KM)</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ctr">
                        <a:lnSpc>
                          <a:spcPct val="150000"/>
                        </a:lnSpc>
                        <a:spcBef>
                          <a:spcPts val="0"/>
                        </a:spcBef>
                        <a:spcAft>
                          <a:spcPts val="0"/>
                        </a:spcAft>
                      </a:pPr>
                      <a:r>
                        <a:rPr lang="en-US" sz="1100" b="1" dirty="0">
                          <a:latin typeface="Calibri"/>
                          <a:ea typeface="Calibri"/>
                          <a:cs typeface="Times New Roman"/>
                        </a:rPr>
                        <a:t>LINE PARAMETERS</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lnSpc>
                          <a:spcPct val="150000"/>
                        </a:lnSpc>
                        <a:spcBef>
                          <a:spcPts val="0"/>
                        </a:spcBef>
                        <a:spcAft>
                          <a:spcPts val="0"/>
                        </a:spcAft>
                      </a:pPr>
                      <a:r>
                        <a:rPr lang="en-US" sz="1100" b="1" dirty="0">
                          <a:latin typeface="Calibri"/>
                          <a:ea typeface="Calibri"/>
                          <a:cs typeface="Times New Roman"/>
                        </a:rPr>
                        <a:t>INDUCTANCE</a:t>
                      </a:r>
                    </a:p>
                    <a:p>
                      <a:pPr marL="0" marR="0" algn="ctr">
                        <a:lnSpc>
                          <a:spcPct val="150000"/>
                        </a:lnSpc>
                        <a:spcBef>
                          <a:spcPts val="0"/>
                        </a:spcBef>
                        <a:spcAft>
                          <a:spcPts val="0"/>
                        </a:spcAft>
                      </a:pPr>
                      <a:r>
                        <a:rPr lang="en-US" sz="1100" b="1" dirty="0">
                          <a:latin typeface="Calibri"/>
                          <a:ea typeface="Calibri"/>
                          <a:cs typeface="Times New Roman"/>
                        </a:rPr>
                        <a:t>(H/KM)*e-3</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50000"/>
                        </a:lnSpc>
                        <a:spcBef>
                          <a:spcPts val="0"/>
                        </a:spcBef>
                        <a:spcAft>
                          <a:spcPts val="0"/>
                        </a:spcAft>
                      </a:pPr>
                      <a:r>
                        <a:rPr lang="en-US" sz="1100" b="1" dirty="0">
                          <a:latin typeface="Calibri"/>
                          <a:ea typeface="Calibri"/>
                          <a:cs typeface="Times New Roman"/>
                        </a:rPr>
                        <a:t>CAPACITANCE</a:t>
                      </a:r>
                    </a:p>
                    <a:p>
                      <a:pPr marL="0" marR="0" algn="ctr">
                        <a:lnSpc>
                          <a:spcPct val="150000"/>
                        </a:lnSpc>
                        <a:spcBef>
                          <a:spcPts val="0"/>
                        </a:spcBef>
                        <a:spcAft>
                          <a:spcPts val="0"/>
                        </a:spcAft>
                      </a:pPr>
                      <a:r>
                        <a:rPr lang="en-US" sz="1100" b="1" dirty="0">
                          <a:latin typeface="Calibri"/>
                          <a:ea typeface="Calibri"/>
                          <a:cs typeface="Times New Roman"/>
                        </a:rPr>
                        <a:t>(F/KM)*e-9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4327">
                <a:tc vMerge="1">
                  <a:txBody>
                    <a:bodyPr/>
                    <a:lstStyle/>
                    <a:p>
                      <a:endParaRPr lang="en-US"/>
                    </a:p>
                  </a:txBody>
                  <a:tcPr/>
                </a:tc>
                <a:tc gridSpan="2">
                  <a:txBody>
                    <a:bodyPr/>
                    <a:lstStyle/>
                    <a:p>
                      <a:pPr marL="0" marR="0" algn="ctr">
                        <a:lnSpc>
                          <a:spcPct val="150000"/>
                        </a:lnSpc>
                        <a:spcBef>
                          <a:spcPts val="0"/>
                        </a:spcBef>
                        <a:spcAft>
                          <a:spcPts val="0"/>
                        </a:spcAft>
                      </a:pPr>
                      <a:r>
                        <a:rPr lang="en-US" sz="1100" b="1" dirty="0">
                          <a:latin typeface="Calibri"/>
                          <a:ea typeface="Calibri"/>
                          <a:cs typeface="Times New Roman"/>
                        </a:rPr>
                        <a:t>FROM</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0"/>
                        </a:spcAft>
                      </a:pPr>
                      <a:r>
                        <a:rPr lang="en-US" sz="1100" b="1" dirty="0">
                          <a:latin typeface="Calibri"/>
                          <a:ea typeface="Calibri"/>
                          <a:cs typeface="Times New Roman"/>
                        </a:rPr>
                        <a:t>TO</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50000"/>
                        </a:lnSpc>
                        <a:spcBef>
                          <a:spcPts val="0"/>
                        </a:spcBef>
                        <a:spcAft>
                          <a:spcPts val="0"/>
                        </a:spcAft>
                      </a:pPr>
                      <a:r>
                        <a:rPr lang="en-US" sz="1100" b="1" dirty="0">
                          <a:latin typeface="Calibri"/>
                          <a:ea typeface="Calibri"/>
                          <a:cs typeface="Times New Roman"/>
                        </a:rPr>
                        <a:t>R</a:t>
                      </a:r>
                    </a:p>
                    <a:p>
                      <a:pPr marL="0" marR="0" algn="ctr">
                        <a:lnSpc>
                          <a:spcPct val="150000"/>
                        </a:lnSpc>
                        <a:spcBef>
                          <a:spcPts val="0"/>
                        </a:spcBef>
                        <a:spcAft>
                          <a:spcPts val="0"/>
                        </a:spcAft>
                      </a:pPr>
                      <a:r>
                        <a:rPr lang="en-US" sz="1100" b="1" dirty="0">
                          <a:latin typeface="Calibri"/>
                          <a:ea typeface="Calibri"/>
                          <a:cs typeface="Times New Roman"/>
                        </a:rPr>
                        <a:t>(Ω/KM)</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X</a:t>
                      </a:r>
                    </a:p>
                    <a:p>
                      <a:pPr marL="0" marR="0" algn="ctr">
                        <a:lnSpc>
                          <a:spcPct val="150000"/>
                        </a:lnSpc>
                        <a:spcBef>
                          <a:spcPts val="0"/>
                        </a:spcBef>
                        <a:spcAft>
                          <a:spcPts val="0"/>
                        </a:spcAft>
                      </a:pPr>
                      <a:r>
                        <a:rPr lang="en-US" sz="1100" b="1" dirty="0">
                          <a:latin typeface="Calibri"/>
                          <a:ea typeface="Calibri"/>
                          <a:cs typeface="Times New Roman"/>
                        </a:rPr>
                        <a:t>(Ω/KM)</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Y/2</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51442">
                <a:tc>
                  <a:txBody>
                    <a:bodyPr/>
                    <a:lstStyle/>
                    <a:p>
                      <a:pPr marL="0" marR="0" algn="ctr">
                        <a:lnSpc>
                          <a:spcPct val="150000"/>
                        </a:lnSpc>
                        <a:spcBef>
                          <a:spcPts val="0"/>
                        </a:spcBef>
                        <a:spcAft>
                          <a:spcPts val="0"/>
                        </a:spcAft>
                      </a:pPr>
                      <a:r>
                        <a:rPr lang="en-US" sz="1100" b="1" dirty="0">
                          <a:latin typeface="Calibri"/>
                          <a:ea typeface="Calibri"/>
                          <a:cs typeface="Times New Roman"/>
                        </a:rPr>
                        <a:t>2</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1</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0"/>
                        </a:spcAft>
                      </a:pPr>
                      <a:r>
                        <a:rPr lang="en-US" sz="1100" b="1" dirty="0">
                          <a:latin typeface="Calibri"/>
                          <a:ea typeface="Calibri"/>
                          <a:cs typeface="Times New Roman"/>
                        </a:rPr>
                        <a:t>2</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0"/>
                        </a:spcAft>
                      </a:pPr>
                      <a:r>
                        <a:rPr lang="en-US" sz="1100" b="1" dirty="0">
                          <a:latin typeface="Calibri"/>
                          <a:ea typeface="Calibri"/>
                          <a:cs typeface="Times New Roman"/>
                        </a:rPr>
                        <a:t>0.078</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0.163</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0.089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0.00007</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0.28329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445.633</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42">
                <a:tc>
                  <a:txBody>
                    <a:bodyPr/>
                    <a:lstStyle/>
                    <a:p>
                      <a:pPr marL="0" marR="0" algn="ctr">
                        <a:lnSpc>
                          <a:spcPct val="150000"/>
                        </a:lnSpc>
                        <a:spcBef>
                          <a:spcPts val="0"/>
                        </a:spcBef>
                        <a:spcAft>
                          <a:spcPts val="0"/>
                        </a:spcAft>
                      </a:pPr>
                      <a:r>
                        <a:rPr lang="en-US" sz="1100" b="1" dirty="0">
                          <a:latin typeface="Calibri"/>
                          <a:ea typeface="Calibri"/>
                          <a:cs typeface="Times New Roman"/>
                        </a:rPr>
                        <a:t>3</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2</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0"/>
                        </a:spcAft>
                      </a:pPr>
                      <a:r>
                        <a:rPr lang="en-US" sz="1100" b="1" dirty="0">
                          <a:latin typeface="Calibri"/>
                          <a:ea typeface="Calibri"/>
                          <a:cs typeface="Times New Roman"/>
                        </a:rPr>
                        <a:t>3</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0"/>
                        </a:spcAft>
                      </a:pPr>
                      <a:r>
                        <a:rPr lang="en-US" sz="1100" b="1" dirty="0">
                          <a:latin typeface="Calibri"/>
                          <a:ea typeface="Calibri"/>
                          <a:cs typeface="Times New Roman"/>
                        </a:rPr>
                        <a:t>0.85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0.266</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0.095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0.00005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0.30239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318.309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42">
                <a:tc>
                  <a:txBody>
                    <a:bodyPr/>
                    <a:lstStyle/>
                    <a:p>
                      <a:pPr marL="0" marR="0" algn="ctr">
                        <a:lnSpc>
                          <a:spcPct val="150000"/>
                        </a:lnSpc>
                        <a:spcBef>
                          <a:spcPts val="0"/>
                        </a:spcBef>
                        <a:spcAft>
                          <a:spcPts val="0"/>
                        </a:spcAft>
                      </a:pPr>
                      <a:r>
                        <a:rPr lang="en-US" sz="1100" b="1" dirty="0">
                          <a:latin typeface="Calibri"/>
                          <a:ea typeface="Calibri"/>
                          <a:cs typeface="Times New Roman"/>
                        </a:rPr>
                        <a:t>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3</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0"/>
                        </a:spcAft>
                      </a:pPr>
                      <a:r>
                        <a:rPr lang="en-US" sz="1100" b="1" dirty="0">
                          <a:latin typeface="Calibri"/>
                          <a:ea typeface="Calibri"/>
                          <a:cs typeface="Times New Roman"/>
                        </a:rPr>
                        <a:t>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0"/>
                        </a:spcAft>
                      </a:pPr>
                      <a:r>
                        <a:rPr lang="en-US" sz="1100" b="1" dirty="0">
                          <a:latin typeface="Calibri"/>
                          <a:ea typeface="Calibri"/>
                          <a:cs typeface="Times New Roman"/>
                        </a:rPr>
                        <a:t>0.22</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0.569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0.106</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0.00004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0.3374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254.647</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42">
                <a:tc>
                  <a:txBody>
                    <a:bodyPr/>
                    <a:lstStyle/>
                    <a:p>
                      <a:pPr marL="0" marR="0" algn="ctr">
                        <a:lnSpc>
                          <a:spcPct val="150000"/>
                        </a:lnSpc>
                        <a:spcBef>
                          <a:spcPts val="0"/>
                        </a:spcBef>
                        <a:spcAft>
                          <a:spcPts val="0"/>
                        </a:spcAft>
                      </a:pPr>
                      <a:r>
                        <a:rPr lang="en-US" sz="1100" b="1" dirty="0">
                          <a:latin typeface="Calibri"/>
                          <a:ea typeface="Calibri"/>
                          <a:cs typeface="Times New Roman"/>
                        </a:rPr>
                        <a:t>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0"/>
                        </a:spcAft>
                      </a:pPr>
                      <a:r>
                        <a:rPr lang="en-US" sz="1100" b="1" dirty="0">
                          <a:latin typeface="Calibri"/>
                          <a:ea typeface="Calibri"/>
                          <a:cs typeface="Times New Roman"/>
                        </a:rPr>
                        <a:t>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0"/>
                        </a:spcAft>
                      </a:pPr>
                      <a:r>
                        <a:rPr lang="en-US" sz="1100" b="1" dirty="0">
                          <a:latin typeface="Calibri"/>
                          <a:ea typeface="Calibri"/>
                          <a:cs typeface="Times New Roman"/>
                        </a:rPr>
                        <a:t>0.05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0.569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0.106</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0.00004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0.3374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254.647</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42">
                <a:tc>
                  <a:txBody>
                    <a:bodyPr/>
                    <a:lstStyle/>
                    <a:p>
                      <a:pPr marL="0" marR="0" algn="ctr">
                        <a:lnSpc>
                          <a:spcPct val="150000"/>
                        </a:lnSpc>
                        <a:spcBef>
                          <a:spcPts val="0"/>
                        </a:spcBef>
                        <a:spcAft>
                          <a:spcPts val="0"/>
                        </a:spcAft>
                      </a:pPr>
                      <a:r>
                        <a:rPr lang="en-US" sz="1100" b="1" dirty="0">
                          <a:latin typeface="Calibri"/>
                          <a:ea typeface="Calibri"/>
                          <a:cs typeface="Times New Roman"/>
                        </a:rPr>
                        <a:t>6</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0"/>
                        </a:spcAft>
                      </a:pPr>
                      <a:r>
                        <a:rPr lang="en-US" sz="1100" b="1" dirty="0">
                          <a:latin typeface="Calibri"/>
                          <a:ea typeface="Calibri"/>
                          <a:cs typeface="Times New Roman"/>
                        </a:rPr>
                        <a:t>6</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0"/>
                        </a:spcAft>
                      </a:pPr>
                      <a:r>
                        <a:rPr lang="en-US" sz="1100" b="1" dirty="0">
                          <a:latin typeface="Calibri"/>
                          <a:ea typeface="Calibri"/>
                          <a:cs typeface="Times New Roman"/>
                        </a:rPr>
                        <a:t>0.33</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0.569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0.106</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0.00004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0.3374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254.647</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42">
                <a:tc>
                  <a:txBody>
                    <a:bodyPr/>
                    <a:lstStyle/>
                    <a:p>
                      <a:pPr marL="0" marR="0" algn="ctr">
                        <a:lnSpc>
                          <a:spcPct val="150000"/>
                        </a:lnSpc>
                        <a:spcBef>
                          <a:spcPts val="0"/>
                        </a:spcBef>
                        <a:spcAft>
                          <a:spcPts val="0"/>
                        </a:spcAft>
                      </a:pPr>
                      <a:r>
                        <a:rPr lang="en-US" sz="1100" b="1" dirty="0">
                          <a:latin typeface="Calibri"/>
                          <a:ea typeface="Calibri"/>
                          <a:cs typeface="Times New Roman"/>
                        </a:rPr>
                        <a:t>7</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6</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0"/>
                        </a:spcAft>
                      </a:pPr>
                      <a:r>
                        <a:rPr lang="en-US" sz="1100" b="1" dirty="0">
                          <a:latin typeface="Calibri"/>
                          <a:ea typeface="Calibri"/>
                          <a:cs typeface="Times New Roman"/>
                        </a:rPr>
                        <a:t>7</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0"/>
                        </a:spcAft>
                      </a:pPr>
                      <a:r>
                        <a:rPr lang="en-US" sz="1100" b="1" dirty="0">
                          <a:latin typeface="Calibri"/>
                          <a:ea typeface="Calibri"/>
                          <a:cs typeface="Times New Roman"/>
                        </a:rPr>
                        <a:t>0.2</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0.569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0.106</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0.00004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0.3374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254.647</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42">
                <a:tc>
                  <a:txBody>
                    <a:bodyPr/>
                    <a:lstStyle/>
                    <a:p>
                      <a:pPr marL="0" marR="0" algn="ctr">
                        <a:lnSpc>
                          <a:spcPct val="150000"/>
                        </a:lnSpc>
                        <a:spcBef>
                          <a:spcPts val="0"/>
                        </a:spcBef>
                        <a:spcAft>
                          <a:spcPts val="0"/>
                        </a:spcAft>
                      </a:pPr>
                      <a:r>
                        <a:rPr lang="en-US" sz="1100" b="1" dirty="0">
                          <a:latin typeface="Calibri"/>
                          <a:ea typeface="Calibri"/>
                          <a:cs typeface="Times New Roman"/>
                        </a:rPr>
                        <a:t>8</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7</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0"/>
                        </a:spcAft>
                      </a:pPr>
                      <a:r>
                        <a:rPr lang="en-US" sz="1100" b="1" dirty="0">
                          <a:latin typeface="Calibri"/>
                          <a:ea typeface="Calibri"/>
                          <a:cs typeface="Times New Roman"/>
                        </a:rPr>
                        <a:t>8</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0"/>
                        </a:spcAft>
                      </a:pPr>
                      <a:r>
                        <a:rPr lang="en-US" sz="1100" b="1" dirty="0">
                          <a:latin typeface="Calibri"/>
                          <a:ea typeface="Calibri"/>
                          <a:cs typeface="Times New Roman"/>
                        </a:rPr>
                        <a:t>0.04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0.569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0.106</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0.00004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0.3374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254.647</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42">
                <a:tc>
                  <a:txBody>
                    <a:bodyPr/>
                    <a:lstStyle/>
                    <a:p>
                      <a:pPr marL="0" marR="0" algn="ctr">
                        <a:lnSpc>
                          <a:spcPct val="150000"/>
                        </a:lnSpc>
                        <a:spcBef>
                          <a:spcPts val="0"/>
                        </a:spcBef>
                        <a:spcAft>
                          <a:spcPts val="0"/>
                        </a:spcAft>
                      </a:pPr>
                      <a:r>
                        <a:rPr lang="en-US" sz="1100" b="1" dirty="0">
                          <a:latin typeface="Calibri"/>
                          <a:ea typeface="Calibri"/>
                          <a:cs typeface="Times New Roman"/>
                        </a:rPr>
                        <a:t>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8</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0"/>
                        </a:spcAft>
                      </a:pPr>
                      <a:r>
                        <a:rPr lang="en-US" sz="1100" b="1" dirty="0">
                          <a:latin typeface="Calibri"/>
                          <a:ea typeface="Calibri"/>
                          <a:cs typeface="Times New Roman"/>
                        </a:rPr>
                        <a:t>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0"/>
                        </a:spcAft>
                      </a:pPr>
                      <a:r>
                        <a:rPr lang="en-US" sz="1100" b="1" dirty="0">
                          <a:latin typeface="Calibri"/>
                          <a:ea typeface="Calibri"/>
                          <a:cs typeface="Times New Roman"/>
                        </a:rPr>
                        <a:t>0.65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0.269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0.095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0.00005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0.30239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318.309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42">
                <a:tc>
                  <a:txBody>
                    <a:bodyPr/>
                    <a:lstStyle/>
                    <a:p>
                      <a:pPr marL="0" marR="0" algn="ctr">
                        <a:lnSpc>
                          <a:spcPct val="150000"/>
                        </a:lnSpc>
                        <a:spcBef>
                          <a:spcPts val="0"/>
                        </a:spcBef>
                        <a:spcAft>
                          <a:spcPts val="0"/>
                        </a:spcAft>
                      </a:pPr>
                      <a:r>
                        <a:rPr lang="en-US" sz="1100" b="1" dirty="0">
                          <a:latin typeface="Calibri"/>
                          <a:ea typeface="Calibri"/>
                          <a:cs typeface="Times New Roman"/>
                        </a:rPr>
                        <a:t>10</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0"/>
                        </a:spcAft>
                      </a:pPr>
                      <a:r>
                        <a:rPr lang="en-US" sz="1100" b="1" dirty="0">
                          <a:latin typeface="Calibri"/>
                          <a:ea typeface="Calibri"/>
                          <a:cs typeface="Times New Roman"/>
                        </a:rPr>
                        <a:t>10</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0"/>
                        </a:spcAft>
                      </a:pPr>
                      <a:r>
                        <a:rPr lang="en-US" sz="1100" b="1" dirty="0">
                          <a:latin typeface="Calibri"/>
                          <a:ea typeface="Calibri"/>
                          <a:cs typeface="Times New Roman"/>
                        </a:rPr>
                        <a:t>0.15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0.569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0.106</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0.00004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0.3374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254.647</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42">
                <a:tc>
                  <a:txBody>
                    <a:bodyPr/>
                    <a:lstStyle/>
                    <a:p>
                      <a:pPr marL="0" marR="0" algn="ctr">
                        <a:lnSpc>
                          <a:spcPct val="150000"/>
                        </a:lnSpc>
                        <a:spcBef>
                          <a:spcPts val="0"/>
                        </a:spcBef>
                        <a:spcAft>
                          <a:spcPts val="0"/>
                        </a:spcAft>
                      </a:pPr>
                      <a:r>
                        <a:rPr lang="en-US" sz="1100" b="1" dirty="0">
                          <a:latin typeface="Calibri"/>
                          <a:ea typeface="Calibri"/>
                          <a:cs typeface="Times New Roman"/>
                        </a:rPr>
                        <a:t>11</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10</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0"/>
                        </a:spcAft>
                      </a:pPr>
                      <a:r>
                        <a:rPr lang="en-US" sz="1100" b="1" dirty="0">
                          <a:latin typeface="Calibri"/>
                          <a:ea typeface="Calibri"/>
                          <a:cs typeface="Times New Roman"/>
                        </a:rPr>
                        <a:t>11</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0"/>
                        </a:spcAft>
                      </a:pPr>
                      <a:r>
                        <a:rPr lang="en-US" sz="1100" b="1" dirty="0">
                          <a:latin typeface="Calibri"/>
                          <a:ea typeface="Calibri"/>
                          <a:cs typeface="Times New Roman"/>
                        </a:rPr>
                        <a:t>0.1</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1.113</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0.117</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0.00003</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0.37242</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190.985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42">
                <a:tc>
                  <a:txBody>
                    <a:bodyPr/>
                    <a:lstStyle/>
                    <a:p>
                      <a:pPr marL="0" marR="0" algn="ctr">
                        <a:lnSpc>
                          <a:spcPct val="150000"/>
                        </a:lnSpc>
                        <a:spcBef>
                          <a:spcPts val="0"/>
                        </a:spcBef>
                        <a:spcAft>
                          <a:spcPts val="0"/>
                        </a:spcAft>
                      </a:pPr>
                      <a:r>
                        <a:rPr lang="en-US" sz="1100" b="1" dirty="0">
                          <a:latin typeface="Calibri"/>
                          <a:ea typeface="Calibri"/>
                          <a:cs typeface="Times New Roman"/>
                        </a:rPr>
                        <a:t>12</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11</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0"/>
                        </a:spcAft>
                      </a:pPr>
                      <a:r>
                        <a:rPr lang="en-US" sz="1100" b="1" dirty="0">
                          <a:latin typeface="Calibri"/>
                          <a:ea typeface="Calibri"/>
                          <a:cs typeface="Times New Roman"/>
                        </a:rPr>
                        <a:t>12</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0"/>
                        </a:spcAft>
                      </a:pPr>
                      <a:r>
                        <a:rPr lang="en-US" sz="1100" b="1" dirty="0">
                          <a:latin typeface="Calibri"/>
                          <a:ea typeface="Calibri"/>
                          <a:cs typeface="Times New Roman"/>
                        </a:rPr>
                        <a:t>0.44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0.569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0.106</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0.00004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0.3374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254.647</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42">
                <a:tc>
                  <a:txBody>
                    <a:bodyPr/>
                    <a:lstStyle/>
                    <a:p>
                      <a:pPr marL="0" marR="0" algn="ctr">
                        <a:lnSpc>
                          <a:spcPct val="150000"/>
                        </a:lnSpc>
                        <a:spcBef>
                          <a:spcPts val="0"/>
                        </a:spcBef>
                        <a:spcAft>
                          <a:spcPts val="0"/>
                        </a:spcAft>
                      </a:pPr>
                      <a:r>
                        <a:rPr lang="en-US" sz="1100" b="1" dirty="0">
                          <a:latin typeface="Calibri"/>
                          <a:ea typeface="Calibri"/>
                          <a:cs typeface="Times New Roman"/>
                        </a:rPr>
                        <a:t>13</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12</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0"/>
                        </a:spcAft>
                      </a:pPr>
                      <a:r>
                        <a:rPr lang="en-US" sz="1100" b="1" dirty="0">
                          <a:latin typeface="Calibri"/>
                          <a:ea typeface="Calibri"/>
                          <a:cs typeface="Times New Roman"/>
                        </a:rPr>
                        <a:t>13</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0"/>
                        </a:spcAft>
                      </a:pPr>
                      <a:r>
                        <a:rPr lang="en-US" sz="1100" b="1" dirty="0">
                          <a:latin typeface="Calibri"/>
                          <a:ea typeface="Calibri"/>
                          <a:cs typeface="Times New Roman"/>
                        </a:rPr>
                        <a:t>0.15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0.266</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0.095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0.00005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0.30239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318.309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42">
                <a:tc>
                  <a:txBody>
                    <a:bodyPr/>
                    <a:lstStyle/>
                    <a:p>
                      <a:pPr marL="0" marR="0" algn="ctr">
                        <a:lnSpc>
                          <a:spcPct val="150000"/>
                        </a:lnSpc>
                        <a:spcBef>
                          <a:spcPts val="0"/>
                        </a:spcBef>
                        <a:spcAft>
                          <a:spcPts val="0"/>
                        </a:spcAft>
                      </a:pPr>
                      <a:r>
                        <a:rPr lang="en-US" sz="1100" b="1" dirty="0">
                          <a:latin typeface="Calibri"/>
                          <a:ea typeface="Calibri"/>
                          <a:cs typeface="Times New Roman"/>
                        </a:rPr>
                        <a:t>14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13</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0"/>
                        </a:spcAft>
                      </a:pPr>
                      <a:r>
                        <a:rPr lang="en-US" sz="1100" b="1" dirty="0">
                          <a:latin typeface="Calibri"/>
                          <a:ea typeface="Calibri"/>
                          <a:cs typeface="Times New Roman"/>
                        </a:rPr>
                        <a:t>14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0"/>
                        </a:spcAft>
                      </a:pPr>
                      <a:r>
                        <a:rPr lang="en-US" sz="1100" b="1" dirty="0">
                          <a:latin typeface="Calibri"/>
                          <a:ea typeface="Calibri"/>
                          <a:cs typeface="Times New Roman"/>
                        </a:rPr>
                        <a:t>0.45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0.266</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0.095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0.00005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0.30239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318.309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42">
                <a:tc>
                  <a:txBody>
                    <a:bodyPr/>
                    <a:lstStyle/>
                    <a:p>
                      <a:pPr marL="0" marR="0" algn="ctr">
                        <a:lnSpc>
                          <a:spcPct val="150000"/>
                        </a:lnSpc>
                        <a:spcBef>
                          <a:spcPts val="0"/>
                        </a:spcBef>
                        <a:spcAft>
                          <a:spcPts val="0"/>
                        </a:spcAft>
                      </a:pPr>
                      <a:r>
                        <a:rPr lang="en-US" sz="1100" b="1" dirty="0">
                          <a:latin typeface="Calibri"/>
                          <a:ea typeface="Calibri"/>
                          <a:cs typeface="Times New Roman"/>
                        </a:rPr>
                        <a:t>15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14</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0"/>
                        </a:spcAft>
                      </a:pPr>
                      <a:r>
                        <a:rPr lang="en-US" sz="1100" b="1" dirty="0">
                          <a:latin typeface="Calibri"/>
                          <a:ea typeface="Calibri"/>
                          <a:cs typeface="Times New Roman"/>
                        </a:rPr>
                        <a:t>15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0"/>
                        </a:spcAft>
                      </a:pPr>
                      <a:r>
                        <a:rPr lang="en-US" sz="1100" b="1" dirty="0">
                          <a:latin typeface="Calibri"/>
                          <a:ea typeface="Calibri"/>
                          <a:cs typeface="Times New Roman"/>
                        </a:rPr>
                        <a:t>0.2</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0.266</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0.095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0.00005</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0.30239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dirty="0">
                          <a:latin typeface="Calibri"/>
                          <a:ea typeface="Calibri"/>
                          <a:cs typeface="Times New Roman"/>
                        </a:rPr>
                        <a:t>318.309</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normAutofit/>
          </a:bodyPr>
          <a:lstStyle/>
          <a:p>
            <a:r>
              <a:rPr lang="en-US" sz="4000" dirty="0" smtClean="0">
                <a:solidFill>
                  <a:srgbClr val="00B0F0"/>
                </a:solidFill>
                <a:latin typeface="Algerian" pitchFamily="82" charset="0"/>
              </a:rPr>
              <a:t>DATA FOR DISTRIBUTION SYSTEM</a:t>
            </a:r>
            <a:endParaRPr lang="en-US" sz="4000" dirty="0">
              <a:solidFill>
                <a:srgbClr val="00B0F0"/>
              </a:solidFill>
              <a:latin typeface="Algerian" pitchFamily="82" charset="0"/>
            </a:endParaRPr>
          </a:p>
        </p:txBody>
      </p:sp>
      <p:sp>
        <p:nvSpPr>
          <p:cNvPr id="2355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None/>
            </a:pPr>
            <a:r>
              <a:rPr lang="en-US" sz="2400" b="1" i="1" cap="small" dirty="0" smtClean="0">
                <a:latin typeface="Times New Roman" pitchFamily="18" charset="0"/>
                <a:cs typeface="Times New Roman" pitchFamily="18" charset="0"/>
              </a:rPr>
              <a:t>The simulation data considered has an ideal source with the following generation data as:</a:t>
            </a:r>
          </a:p>
          <a:p>
            <a:r>
              <a:rPr lang="en-US" sz="2400" i="1" cap="small" dirty="0" smtClean="0">
                <a:latin typeface="Times New Roman" pitchFamily="18" charset="0"/>
                <a:cs typeface="Times New Roman" pitchFamily="18" charset="0"/>
              </a:rPr>
              <a:t> RMS value =10.27 kV (phase to phase), f=50 Hz (R &amp; L series sources Rs=0.00893 Ω - Ls= 16.52e-5H).</a:t>
            </a:r>
          </a:p>
          <a:p>
            <a:r>
              <a:rPr lang="en-US" sz="2400" i="1" dirty="0" smtClean="0">
                <a:latin typeface="Times New Roman" pitchFamily="18" charset="0"/>
                <a:cs typeface="Times New Roman" pitchFamily="18" charset="0"/>
              </a:rPr>
              <a:t>All the studied cases consider the load at distribution nodes as:</a:t>
            </a:r>
          </a:p>
          <a:p>
            <a:r>
              <a:rPr lang="en-US" sz="2400" i="1" dirty="0" smtClean="0">
                <a:latin typeface="Times New Roman" pitchFamily="18" charset="0"/>
                <a:cs typeface="Times New Roman" pitchFamily="18" charset="0"/>
              </a:rPr>
              <a:t>Load 1: 1.85 MW    Load 2: 0.901 MW   Load 3: 0.9 MW</a:t>
            </a:r>
          </a:p>
          <a:p>
            <a:r>
              <a:rPr lang="en-US" sz="2400" i="1" dirty="0" smtClean="0">
                <a:latin typeface="Times New Roman" pitchFamily="18" charset="0"/>
                <a:cs typeface="Times New Roman" pitchFamily="18" charset="0"/>
              </a:rPr>
              <a:t>Load 4: 0.857MW   Load 5: 0.92 MW     Load 6: 0.91 MW</a:t>
            </a:r>
          </a:p>
          <a:p>
            <a:r>
              <a:rPr lang="en-US" sz="2400" i="1" dirty="0" smtClean="0">
                <a:latin typeface="Times New Roman" pitchFamily="18" charset="0"/>
                <a:cs typeface="Times New Roman" pitchFamily="18" charset="0"/>
              </a:rPr>
              <a:t>The </a:t>
            </a:r>
            <a:r>
              <a:rPr lang="en-US" sz="2400" b="1" i="1" dirty="0" smtClean="0">
                <a:latin typeface="Times New Roman" pitchFamily="18" charset="0"/>
                <a:cs typeface="Times New Roman" pitchFamily="18" charset="0"/>
              </a:rPr>
              <a:t>DG </a:t>
            </a:r>
            <a:r>
              <a:rPr lang="en-US" sz="2400" i="1" dirty="0" smtClean="0">
                <a:latin typeface="Times New Roman" pitchFamily="18" charset="0"/>
                <a:cs typeface="Times New Roman" pitchFamily="18" charset="0"/>
              </a:rPr>
              <a:t>unit is inserted to the simulation model at the same voltage with R&amp;L series parameters as R</a:t>
            </a:r>
            <a:r>
              <a:rPr lang="en-US" sz="2400" i="1" baseline="-25000" dirty="0" smtClean="0">
                <a:latin typeface="Times New Roman" pitchFamily="18" charset="0"/>
                <a:cs typeface="Times New Roman" pitchFamily="18" charset="0"/>
              </a:rPr>
              <a:t>DG</a:t>
            </a:r>
            <a:r>
              <a:rPr lang="en-US" sz="2400" i="1" dirty="0" smtClean="0">
                <a:latin typeface="Times New Roman" pitchFamily="18" charset="0"/>
                <a:cs typeface="Times New Roman" pitchFamily="18" charset="0"/>
              </a:rPr>
              <a:t>=0.08829 Ω &amp; L</a:t>
            </a:r>
            <a:r>
              <a:rPr lang="en-US" sz="2400" i="1" baseline="-25000" dirty="0" smtClean="0">
                <a:latin typeface="Times New Roman" pitchFamily="18" charset="0"/>
                <a:cs typeface="Times New Roman" pitchFamily="18" charset="0"/>
              </a:rPr>
              <a:t>DG</a:t>
            </a:r>
            <a:r>
              <a:rPr lang="en-US" sz="2400" i="1" dirty="0" smtClean="0">
                <a:latin typeface="Times New Roman" pitchFamily="18" charset="0"/>
                <a:cs typeface="Times New Roman" pitchFamily="18" charset="0"/>
              </a:rPr>
              <a:t> = 15.92 mH.</a:t>
            </a:r>
          </a:p>
          <a:p>
            <a:endParaRPr lang="en-US" sz="2400" i="1" dirty="0"/>
          </a:p>
        </p:txBody>
      </p:sp>
      <p:sp>
        <p:nvSpPr>
          <p:cNvPr id="3" name="Title 2"/>
          <p:cNvSpPr>
            <a:spLocks noGrp="1"/>
          </p:cNvSpPr>
          <p:nvPr>
            <p:ph type="title"/>
          </p:nvPr>
        </p:nvSpPr>
        <p:spPr/>
        <p:txBody>
          <a:bodyPr/>
          <a:lstStyle/>
          <a:p>
            <a:r>
              <a:rPr lang="en-US" sz="4000" dirty="0" smtClean="0">
                <a:solidFill>
                  <a:srgbClr val="00B0F0"/>
                </a:solidFill>
                <a:latin typeface="Algerian" pitchFamily="82" charset="0"/>
              </a:rPr>
              <a:t>DATA FOR SIMULATION</a:t>
            </a:r>
            <a:endParaRPr lang="en-US" sz="4000" dirty="0">
              <a:solidFill>
                <a:srgbClr val="00B0F0"/>
              </a:solidFill>
              <a:latin typeface="Algerian" pitchFamily="82"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470</TotalTime>
  <Words>3190</Words>
  <Application>Microsoft Office PowerPoint</Application>
  <PresentationFormat>On-screen Show (4:3)</PresentationFormat>
  <Paragraphs>1789</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Concourse</vt:lpstr>
      <vt:lpstr>ST.ANN’S COLLEGE OF ENGINEERING AND TECHNOLOGY DEPARTMENT OF ELECTRICAL &amp; ELECTRONIC ENGINEERING  A WAVELET BASED PROTECTION SCHEME FOR DISTRIBUTION NETWORKS WITH MULTIPLE DISTRIBUTION GENERATION</vt:lpstr>
      <vt:lpstr>abstract</vt:lpstr>
      <vt:lpstr>DIFFERENT  PHASES OF THE PROJECT</vt:lpstr>
      <vt:lpstr>    INTRODUCTION</vt:lpstr>
      <vt:lpstr>Wavelet analysis of signals</vt:lpstr>
      <vt:lpstr>Slide 6</vt:lpstr>
      <vt:lpstr>TEST SYSTEM</vt:lpstr>
      <vt:lpstr>DATA FOR DISTRIBUTION SYSTEM</vt:lpstr>
      <vt:lpstr>DATA FOR SIMULATION</vt:lpstr>
      <vt:lpstr>Slide 10</vt:lpstr>
      <vt:lpstr>SIMULATION CIRCUIT</vt:lpstr>
      <vt:lpstr>FLOW CHART FOR THE PROPOSED SCHEME</vt:lpstr>
      <vt:lpstr>Three phase diagram when fault is at bus 12</vt:lpstr>
      <vt:lpstr> GRAPH FOR DETAIL COEFFICIENTS AT BUS 12</vt:lpstr>
      <vt:lpstr>Graph for abs of details coefficients at bus 12</vt:lpstr>
      <vt:lpstr>GRAPH FOR FAULT INDEX AT BUS 12</vt:lpstr>
      <vt:lpstr>Fault index for three phase at bus  12 without DG</vt:lpstr>
      <vt:lpstr>Three phase diagram when fault is at bus 9</vt:lpstr>
      <vt:lpstr> GRAPH FOR DETAIL COEFFICIENTS AT BUS 9</vt:lpstr>
      <vt:lpstr>Graph for abs of details coefficients at bus 9</vt:lpstr>
      <vt:lpstr>GRAPH FOR FAULT INDEX AT BUS 9</vt:lpstr>
      <vt:lpstr>Fault index for three phase at bus  9 without DG</vt:lpstr>
      <vt:lpstr>Slide 23</vt:lpstr>
      <vt:lpstr>Slide 24</vt:lpstr>
      <vt:lpstr>Slide 25</vt:lpstr>
      <vt:lpstr>Slide 26</vt:lpstr>
      <vt:lpstr>Slide 27</vt:lpstr>
      <vt:lpstr>Slide 28</vt:lpstr>
      <vt:lpstr>Slide 29</vt:lpstr>
      <vt:lpstr>Slide 30</vt:lpstr>
      <vt:lpstr>Slide 31</vt:lpstr>
      <vt:lpstr>SELECTION OF THRESHOLD VALUE</vt:lpstr>
      <vt:lpstr>Slide 33</vt:lpstr>
      <vt:lpstr>Slide 34</vt:lpstr>
      <vt:lpstr>FAULT INDEX AT BUS 4 FOR PHASE-A</vt:lpstr>
      <vt:lpstr>FAULT INDEX AT BUS 4 FOR PHASE-b</vt:lpstr>
      <vt:lpstr>FAULT INDEX AT BUS 4 FOR PHASE-C</vt:lpstr>
      <vt:lpstr>FAULT INDEX AT BUS 9 FOR PHASE-a</vt:lpstr>
      <vt:lpstr>FAULT INDEX AT BUS 9 FOR PHASE-b</vt:lpstr>
      <vt:lpstr>FAULT INDEX AT BUS 9 FOR PHASE-c</vt:lpstr>
      <vt:lpstr>FAULT INDEX AT BUS 12 FOR PHASE-a</vt:lpstr>
      <vt:lpstr>FAULT INDEX AT BUS 12 FOR PHASE-b</vt:lpstr>
      <vt:lpstr>FAULT INDEX AT BUS 12 FOR PHASE-c</vt:lpstr>
      <vt:lpstr>CONCLUSION</vt:lpstr>
      <vt:lpstr>Slide 45</vt:lpstr>
      <vt:lpstr>Slide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ST.AAN’S COLLEGE OF ENGINEERING AND TECHNOLOGY</dc:title>
  <dc:creator>SYAM</dc:creator>
  <cp:lastModifiedBy>SYAM</cp:lastModifiedBy>
  <cp:revision>69</cp:revision>
  <dcterms:created xsi:type="dcterms:W3CDTF">2014-04-24T16:33:02Z</dcterms:created>
  <dcterms:modified xsi:type="dcterms:W3CDTF">2014-04-25T02:00:47Z</dcterms:modified>
</cp:coreProperties>
</file>