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69" r:id="rId4"/>
    <p:sldId id="268" r:id="rId5"/>
    <p:sldId id="270" r:id="rId6"/>
    <p:sldId id="271" r:id="rId7"/>
    <p:sldId id="272" r:id="rId8"/>
    <p:sldId id="273" r:id="rId9"/>
    <p:sldId id="286" r:id="rId10"/>
    <p:sldId id="274" r:id="rId11"/>
    <p:sldId id="285" r:id="rId12"/>
    <p:sldId id="287" r:id="rId13"/>
    <p:sldId id="289" r:id="rId14"/>
    <p:sldId id="290" r:id="rId15"/>
    <p:sldId id="295" r:id="rId16"/>
    <p:sldId id="291" r:id="rId17"/>
    <p:sldId id="293" r:id="rId18"/>
    <p:sldId id="294" r:id="rId19"/>
    <p:sldId id="296" r:id="rId20"/>
    <p:sldId id="297" r:id="rId21"/>
    <p:sldId id="300" r:id="rId22"/>
    <p:sldId id="301" r:id="rId23"/>
    <p:sldId id="302" r:id="rId24"/>
    <p:sldId id="303" r:id="rId25"/>
    <p:sldId id="304" r:id="rId26"/>
    <p:sldId id="305" r:id="rId27"/>
    <p:sldId id="299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C57C-DE1C-4A6F-A183-E74E6726FBE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2A97-B4C9-4CD8-B248-0738669FC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Wall Papers\vol129_017-1280x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304800"/>
            <a:ext cx="898925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ST.ANN’S COLLEGE OF ENGINEERING AND TECHNOLOGY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CHIRALA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8435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M.SINDHU(10F01A0274)			P.JOHN DAVID RAJU(10F01A0294)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D.SRIKANTH(11F05A0206)		Y.UTTAMA LAKSHMI(10F01A02B8)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276600"/>
            <a:ext cx="298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ASSOCIATES: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4800600"/>
            <a:ext cx="510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Under the esteemed guidance of: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S.V.D. Anil Kumar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M.Tech</a:t>
            </a:r>
            <a:r>
              <a:rPr lang="en-US" sz="2000" dirty="0" smtClean="0">
                <a:solidFill>
                  <a:srgbClr val="FF0000"/>
                </a:solidFill>
              </a:rPr>
              <a:t>, (</a:t>
            </a:r>
            <a:r>
              <a:rPr lang="en-US" sz="2000" dirty="0" err="1" smtClean="0">
                <a:solidFill>
                  <a:srgbClr val="FF0000"/>
                </a:solidFill>
              </a:rPr>
              <a:t>Ph.D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Head of the Department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Associate Professor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819400"/>
            <a:ext cx="108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BATCH-8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057400"/>
            <a:ext cx="877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IMPROVEMENT OF POWER QUALITY USING FACTS DEVICE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without MPFC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720" y="1701800"/>
            <a:ext cx="83820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404841"/>
            <a:ext cx="7475220" cy="678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with MPFC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05800" cy="427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5900" y="774700"/>
            <a:ext cx="4800600" cy="30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RESULTS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736600"/>
            <a:ext cx="3911600" cy="308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5900" y="3703320"/>
            <a:ext cx="4876800" cy="307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03320"/>
            <a:ext cx="3987800" cy="307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RESULTS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143000"/>
            <a:ext cx="47053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3624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08120"/>
            <a:ext cx="44958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9770" y="4038600"/>
            <a:ext cx="463423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19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RESULTS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03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4467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397256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6200"/>
            <a:ext cx="4572000" cy="27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8600"/>
            <a:ext cx="46151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5105400"/>
            <a:ext cx="4966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The voltage waveforms of MPFC</a:t>
            </a:r>
          </a:p>
          <a:p>
            <a:pPr algn="ctr"/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4096200" cy="316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81400"/>
            <a:ext cx="4104376" cy="23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19800"/>
            <a:ext cx="4275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current waveforms of MPFC</a:t>
            </a:r>
          </a:p>
          <a:p>
            <a:endParaRPr lang="en-US" sz="2400" b="1" dirty="0"/>
          </a:p>
        </p:txBody>
      </p:sp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914400"/>
            <a:ext cx="4380421" cy="265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91200" y="3962400"/>
            <a:ext cx="319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2400" b="1" baseline="-25000" dirty="0" smtClean="0"/>
              <a:t>a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b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pulsing signals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DIAGRAM OF SHORT CIRCUIT FAULT CONDITION WITHOUT MPFC AND WITH MPFC: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143000"/>
            <a:ext cx="5029200" cy="212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733800"/>
            <a:ext cx="5229225" cy="254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327660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 Diagram of Short Circuit Fault Condition Case without MPFC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324600"/>
            <a:ext cx="613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 Diagram of Short Circuit Fault Condition Case with MPFC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RESULTS OF SHORT CIRCUIT FAULT CONDITION CASE WITHOUT MPFC AND WITH MPFC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4038600" cy="21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657600"/>
            <a:ext cx="482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RMS voltage at generator bus without MPFC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5309" y="1295400"/>
            <a:ext cx="4528691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48200" y="3657600"/>
            <a:ext cx="447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RMS voltage at generator bus with MPMC</a:t>
            </a:r>
            <a:endParaRPr lang="en-US" b="1" dirty="0"/>
          </a:p>
        </p:txBody>
      </p:sp>
      <p:pic>
        <p:nvPicPr>
          <p:cNvPr id="10" name="Picture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794" y="40386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9594" y="5867400"/>
            <a:ext cx="43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RMS voltage at Load bus without MPFC</a:t>
            </a:r>
            <a:endParaRPr lang="en-US" b="1" dirty="0"/>
          </a:p>
        </p:txBody>
      </p:sp>
      <p:pic>
        <p:nvPicPr>
          <p:cNvPr id="12" name="Picture 1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5394" y="4038600"/>
            <a:ext cx="3733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00600" y="6172200"/>
            <a:ext cx="407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RMS voltage at Load bus with MPFC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3581400" cy="199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24384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RMS current at generator bus without MPFC</a:t>
            </a:r>
            <a:endParaRPr lang="en-US" sz="2000" b="1" dirty="0"/>
          </a:p>
        </p:txBody>
      </p:sp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57200"/>
            <a:ext cx="4038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RMS current at generator bus with MPFC</a:t>
            </a:r>
            <a:endParaRPr lang="en-US" sz="2000" b="1" dirty="0"/>
          </a:p>
        </p:txBody>
      </p:sp>
      <p:pic>
        <p:nvPicPr>
          <p:cNvPr id="13" name="Picture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352800"/>
            <a:ext cx="3733800" cy="208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38200" y="5486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RMS current at load bus without MPFC</a:t>
            </a:r>
            <a:endParaRPr lang="en-US" sz="2400" b="1" dirty="0"/>
          </a:p>
        </p:txBody>
      </p:sp>
      <p:pic>
        <p:nvPicPr>
          <p:cNvPr id="15" name="Picture 1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4290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95800" y="5867400"/>
            <a:ext cx="439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RMS current at load bus with MPFC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work aims at the improvement of power quality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Voltage stabilization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factor correction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Transmission line loss reduction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DIAGRAM OF HYBRID LOCAL LOAD EXCURSION CASE WITHOUT MPFC AND WITH MPFC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56197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657600"/>
            <a:ext cx="5448300" cy="225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3124200"/>
            <a:ext cx="712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Block Diagram of Hybrid Local Load Excursion Case without MPFC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6096000"/>
            <a:ext cx="675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Block Diagram of Hybrid Local Load Excursion Case with MPFC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SIMULATION RESULTS OF HYBRID LOCAL LOAD EXCURSION                             CASE WITHOUT MPFC AND WITH MPFC</a:t>
            </a:r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343400" cy="19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3048000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voltage waveform at the generator bus without MPFC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143000"/>
            <a:ext cx="4343400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343400" y="3276600"/>
            <a:ext cx="310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voltage waveform at the generator bus with MPFC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600200"/>
            <a:ext cx="3657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505200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current waveform at the load bus without MPFC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3962400" cy="221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76800" y="3657600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current waveform at the load bus with MPFC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676400"/>
            <a:ext cx="4114800" cy="192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657600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current waveform at the generator bus without MPFC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331615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3733800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current waveform at the generator bus with MPFC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3810000" cy="202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36970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voltage waveform at the load bus without MPFC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752600"/>
            <a:ext cx="3505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3886200"/>
            <a:ext cx="329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RMS voltage waveform at the load bus with MPFC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4267200" cy="181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657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The linear load RMS current waveform without MPFC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0"/>
            <a:ext cx="3886200" cy="219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76800" y="3810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load RMS current waveform with MPFC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733800" cy="21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581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nonlinear load RMS current waveform without MPFC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52600"/>
            <a:ext cx="3436571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3810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nonlinear load RMS current waveform with MPFC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25 images\ibdwvhxiesbctrcwzzptnksvnajwzvu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CONCLUSION: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simulation model of the proposed MPFC scheme has been validated for effective power quality improvement, voltage stabilization, and power factor correction and transmission line loss reduction.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3855"/>
            <a:ext cx="9199419" cy="687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 descr="C:\Documents and Settings\john.INFOSIS-7D87908\Desktop\images (1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708" y="-41564"/>
            <a:ext cx="9240982" cy="6899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3855"/>
            <a:ext cx="9199419" cy="687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 descr="C:\Documents and Settings\john.INFOSIS-7D87908\Desktop\images (1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9273" y="-13855"/>
            <a:ext cx="9268691" cy="6899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the 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Schematic diagrams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of case study and results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Technology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Modulated Power Filter Compensator (MPFC) scheme for the smart grid stabilization and efficient utilization.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MPFC is controlled by a novel tri-loop dynamic error driven inter coupled modified PID controller.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Simulink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Formulation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Improve the dynamic behavior of different types of loads and improving the power quality.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cases include: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operating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circuit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Hybrid load excursion case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MPFC and without MPFC.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Modified Power Filter Compensator structure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276350"/>
            <a:ext cx="36766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Modified tri loop error driven PID controller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888" y="2157413"/>
            <a:ext cx="63722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1152525"/>
            <a:ext cx="76104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381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The Sample AC system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:\Images\ewhbvgtravfbvuhtfzuryhcnrsbvnj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43025"/>
            <a:ext cx="528637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Loads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497</Words>
  <Application>Microsoft Office PowerPoint</Application>
  <PresentationFormat>On-screen Show (4:3)</PresentationFormat>
  <Paragraphs>76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SIMULATION RESULTS OF HYBRID LOCAL LOAD EXCURSION                             CASE WITHOUT MPFC AND WITH MPFC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johndavid</dc:creator>
  <cp:lastModifiedBy>johndavid</cp:lastModifiedBy>
  <cp:revision>196</cp:revision>
  <dcterms:created xsi:type="dcterms:W3CDTF">2014-01-23T10:05:20Z</dcterms:created>
  <dcterms:modified xsi:type="dcterms:W3CDTF">2014-04-16T07:47:25Z</dcterms:modified>
</cp:coreProperties>
</file>