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aleway" panose="020B0604020202020204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cfe421f20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cfe421f20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de6a032e7a79dc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ade6a032e7a79dc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fe421f20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cfe421f20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d0d5702da4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d0d5702da4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c91dd69e2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c91dd69e2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c91dd69e2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c91dd69e2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91dd69e2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c91dd69e2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c91dd69e2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c91dd69e2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91dd69e2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c91dd69e2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f5aafd16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cf5aafd16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cf5aafd16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cf5aafd16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91dd69e2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c91dd69e2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ade6a032e7a79dc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ade6a032e7a79dc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11713" y="2200650"/>
            <a:ext cx="85206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 b="1">
                <a:latin typeface="Times New Roman"/>
                <a:ea typeface="Times New Roman"/>
                <a:cs typeface="Times New Roman"/>
                <a:sym typeface="Times New Roman"/>
              </a:rPr>
              <a:t>YAZILIM PROJELERİNE YÖNELİK PROJE YÖNETiM YAZILIMI GELİŞTİRİLMESİ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11700" y="3577125"/>
            <a:ext cx="85206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/>
              <a:t>Yapay zeka destekli yazılım geliştirme</a:t>
            </a:r>
            <a:endParaRPr sz="17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725" y="3722800"/>
            <a:ext cx="1239075" cy="12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Amazon Servis Kullanımı - Login DEMO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50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tr" sz="11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{ withAuthenticator, Button, Heading } </a:t>
            </a:r>
            <a:r>
              <a:rPr lang="tr" sz="1150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tr" sz="11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" sz="1150">
                <a:solidFill>
                  <a:srgbClr val="E3116C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'@aws-amplify/ui-react'</a:t>
            </a:r>
            <a:r>
              <a:rPr lang="tr" sz="11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50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tr" sz="11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" sz="1150">
                <a:solidFill>
                  <a:srgbClr val="E3116C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'@aws-amplify/ui-react/styles.css'</a:t>
            </a:r>
            <a:r>
              <a:rPr lang="tr" sz="11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50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tr" sz="11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" sz="1150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tr" sz="11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" sz="115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withAuthenticator</a:t>
            </a:r>
            <a:r>
              <a:rPr lang="tr" sz="11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(App);</a:t>
            </a:r>
            <a:endParaRPr sz="1150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50" i="1">
                <a:solidFill>
                  <a:srgbClr val="99998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/* src/App.js */</a:t>
            </a:r>
            <a:endParaRPr sz="1150" i="1">
              <a:solidFill>
                <a:srgbClr val="999988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50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tr" sz="11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" sz="115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tr" sz="11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({ signOut, user }) {</a:t>
            </a:r>
            <a:endParaRPr sz="1150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" sz="1150" i="1">
                <a:solidFill>
                  <a:srgbClr val="99998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150" i="1">
              <a:solidFill>
                <a:srgbClr val="999988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1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Geliştirme Sürecinde Neredeyiz?</a:t>
            </a: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729450" y="2005800"/>
            <a:ext cx="7688700" cy="30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Projenin fizibilitesinde bir engel olup olmadığından emin olmak için bir demo konfigürasyonu kurarak, üzerinde çeşitli denemeler yaptık.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Bu denemelerde kullanıcı tarafından http istekleri ile kullanıcı arayüzü ve veritabanı arasında veri alışverişi yaparak sunucu tarafında ve kullanıcı tarafında neler yapabileceğimizi daha iyi anlamış olduk.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Önümüzdeki dönemde ise yazılımın planlanan tasarıma doğru ilerlemesi ile birlikte yapay zeka entegrasyonuna yöneleceğiz.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25" y="129725"/>
            <a:ext cx="8114726" cy="488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Sonuç ve Öneriler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Yapay Zeka ile yazılım geliştirmenin henüz tam birleşemediği bir gerçek. Yazılım geliştirme dünyasının bu etkileşim ile bambaşka bir boyuta geçeceği de ortada.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Projemiz ile bu iki alanı, en sorunlu konu olan zaman yönetimi kısmında birleştireceğimizi düşünüyoruz.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Projenin Gerekliliği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Günümüzdeki yazılım geliştirme araçlarının yetersizliği.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Yapay Zeka’nın gücünün yazılım projesi geliştirirken kullanılmaması.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Küçük ve orta ölçekli projelere yönelik yazılımların yetersiz olması. Kullanım kolaylığı, hızlı proje geliştirme ve hedefe yönelik ilerleme.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Yazılım projeleri için </a:t>
            </a:r>
            <a:r>
              <a:rPr lang="tr" b="1"/>
              <a:t>zaman yönetimi</a:t>
            </a:r>
            <a:r>
              <a:rPr lang="tr"/>
              <a:t>nde yapay zeka.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Literatür Taraması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Scoro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tr"/>
              <a:t>Büyük projeler için tasarlanmış.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tr"/>
              <a:t>Yapay zeka desteği yok.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Atlassian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tr"/>
              <a:t>Büyük projeler ve organizasyonlar için tasarlanmış.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tr"/>
              <a:t>Kod analizinde yapay zeka kullanıyor.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Github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tr"/>
              <a:t>Daha çok bireysel geliştiriciler tarafından kullanılıyor.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tr"/>
              <a:t>Kod analizinde yapay zeka kullanıyor. Bir şifre Github’a yüklenmişse algılayabiliyor.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tr"/>
              <a:t>Copilot, kod seviyesinde geliştirme yardımı sağlıyor.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Görüş Toplama, Anketler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Başlangıçta, insanların görüşlerini ve önerilerini dinlememiz gerekiyordu.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Biri yönetici grubuna, diğeri ise geliştiricileri hedef alan iki anket hazırladık.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Bu anketleri, yazılım geliştirme araçlarını kullanan insanlara dağıttık.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Anketler - Geliştiriciler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3776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Bir takım projesi yapıyor olsalardı hangi platformu kullanırlardı? Sorusuna çoğu geliştirici Atlassian yanıtını verdi.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Geliştiricilerin çoğu, Yapay Zeka’nın bu platformlarda yeterince kullanılmadığını düşünüyor.                          Ayrıca günümüzde Yapay Zeka ile yapılan diğer işlere bakıldığında (Chat GPT-3), durumun yazılım geliştirme alanında pek iç açıcı olmadığı ortada.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275" y="1387000"/>
            <a:ext cx="3469076" cy="15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275" y="2993322"/>
            <a:ext cx="3556875" cy="1612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Anketler - Yöneticiler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253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Yöneticilerin çoğunluğu yine Atlassian’ı tercih ediyor. Sebep, geliştiriciler için olduğu gibi, araçların entegre çalışması olarak görülebilir.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Yöneticilerin büyük bir çoğunluğu, bu platformların Yapay Zeka’dan  yeterince yararlanmadığını düşünüyor. Düşüncelerini aldığımız kısımda ise yine çoğunluk, projeleri geliştirirken zaman tahmini yapmakta zorlandığını, Yapay Zeka’nın buna bir çözüm getirebileceğini söyledi.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700" y="1527650"/>
            <a:ext cx="3470349" cy="14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950" y="2990750"/>
            <a:ext cx="3769800" cy="15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Anketler - Sonuç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Genel olarak, yazılım geliştirme için gerekli olan araçların (dokümantasyon, görev atama vs.) bir arada olduğu uygulamalar, ekipler tarafından daha çok tercih ediliyor.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Ayrıca Yapay Zeka’nın bu araçlara entegre çalışması, zaman tahmini konusunda bir katkı yapması, büyük bir eksiği kapatacak gibi görünüyor.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Sunucu Mimarisi - Amazon Web Servisleri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9" y="2140624"/>
            <a:ext cx="6831077" cy="27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Amazon Servis Kullanımı - Login DEMO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amplify init</a:t>
            </a:r>
            <a:endParaRPr sz="1150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50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tr" sz="11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{ Amplify } </a:t>
            </a:r>
            <a:r>
              <a:rPr lang="tr" sz="1150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tr" sz="11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" sz="1150">
                <a:solidFill>
                  <a:srgbClr val="E3116C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'aws-amplify'</a:t>
            </a:r>
            <a:r>
              <a:rPr lang="tr" sz="11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50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tr" sz="11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awsExports </a:t>
            </a:r>
            <a:r>
              <a:rPr lang="tr" sz="1150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tr" sz="11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" sz="1150">
                <a:solidFill>
                  <a:srgbClr val="E3116C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'./aws-exports'</a:t>
            </a:r>
            <a:r>
              <a:rPr lang="tr" sz="11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; // Config dosyası</a:t>
            </a:r>
            <a:endParaRPr sz="1150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Amplify.</a:t>
            </a:r>
            <a:r>
              <a:rPr lang="tr" sz="115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configure</a:t>
            </a:r>
            <a:r>
              <a:rPr lang="tr" sz="11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(awsExports);</a:t>
            </a:r>
            <a:endParaRPr sz="1150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amplify </a:t>
            </a:r>
            <a:r>
              <a:rPr lang="tr" sz="115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tr" sz="11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auth</a:t>
            </a:r>
            <a:endParaRPr sz="1150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50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Office PowerPoint</Application>
  <PresentationFormat>Ekran Gösterisi (16:9)</PresentationFormat>
  <Paragraphs>53</Paragraphs>
  <Slides>14</Slides>
  <Notes>14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Times New Roman</vt:lpstr>
      <vt:lpstr>Arial</vt:lpstr>
      <vt:lpstr>Lato</vt:lpstr>
      <vt:lpstr>Courier New</vt:lpstr>
      <vt:lpstr>Raleway</vt:lpstr>
      <vt:lpstr>Streamline</vt:lpstr>
      <vt:lpstr>YAZILIM PROJELERİNE YÖNELİK PROJE YÖNETiM YAZILIMI GELİŞTİRİLMESİ</vt:lpstr>
      <vt:lpstr>Projenin Gerekliliği</vt:lpstr>
      <vt:lpstr>Literatür Taraması</vt:lpstr>
      <vt:lpstr>Görüş Toplama, Anketler</vt:lpstr>
      <vt:lpstr>Anketler - Geliştiriciler</vt:lpstr>
      <vt:lpstr>Anketler - Yöneticiler</vt:lpstr>
      <vt:lpstr>Anketler - Sonuç</vt:lpstr>
      <vt:lpstr>Sunucu Mimarisi - Amazon Web Servisleri</vt:lpstr>
      <vt:lpstr>Amazon Servis Kullanımı - Login DEMO</vt:lpstr>
      <vt:lpstr>Amazon Servis Kullanımı - Login DEMO </vt:lpstr>
      <vt:lpstr>Geliştirme Sürecinde Neredeyiz?</vt:lpstr>
      <vt:lpstr>PowerPoint Sunusu</vt:lpstr>
      <vt:lpstr>PowerPoint Sunusu</vt:lpstr>
      <vt:lpstr>Sonuç ve Öneriler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YAZILIM PROJELERİNE YÖNELİK PROJE YÖNETiM YAZILIMI GELİŞTİRİLMESİ</dc:title>
  <cp:lastModifiedBy>mucahid keskin</cp:lastModifiedBy>
  <cp:revision>1</cp:revision>
  <dcterms:modified xsi:type="dcterms:W3CDTF">2023-01-13T07:45:24Z</dcterms:modified>
</cp:coreProperties>
</file>