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98" r:id="rId6"/>
    <p:sldId id="294" r:id="rId7"/>
    <p:sldId id="299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3595" autoAdjust="0"/>
  </p:normalViewPr>
  <p:slideViewPr>
    <p:cSldViewPr snapToGrid="0">
      <p:cViewPr varScale="1">
        <p:scale>
          <a:sx n="72" d="100"/>
          <a:sy n="72" d="100"/>
        </p:scale>
        <p:origin x="106" y="283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2022/9/28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848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64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78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2022/9/28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2022/9/28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2022/9/28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D7E94E-002C-F128-D812-9D0E73ADC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56"/>
          <a:stretch/>
        </p:blipFill>
        <p:spPr>
          <a:xfrm>
            <a:off x="530175" y="1621191"/>
            <a:ext cx="7517188" cy="1568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EF060A-1317-0E77-22FE-110E1EA3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29" y="3492062"/>
            <a:ext cx="7410893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831A06-F0EC-A11C-CB04-9995B62E1229}"/>
              </a:ext>
            </a:extLst>
          </p:cNvPr>
          <p:cNvSpPr txBox="1"/>
          <p:nvPr/>
        </p:nvSpPr>
        <p:spPr>
          <a:xfrm>
            <a:off x="4250871" y="71962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圖片大小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E5D648-6023-1F57-C91F-87D51ED9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5" y="1552079"/>
            <a:ext cx="9320925" cy="22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719F97-AB2F-7428-9229-9983CF6120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5" r="17160" b="17381"/>
          <a:stretch/>
        </p:blipFill>
        <p:spPr>
          <a:xfrm>
            <a:off x="3528619" y="1700667"/>
            <a:ext cx="4412512" cy="39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4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20</Words>
  <Application>Microsoft Office PowerPoint</Application>
  <PresentationFormat>寬螢幕</PresentationFormat>
  <Paragraphs>13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目前進度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18</cp:revision>
  <dcterms:created xsi:type="dcterms:W3CDTF">2022-06-30T08:05:14Z</dcterms:created>
  <dcterms:modified xsi:type="dcterms:W3CDTF">2022-09-27T17:42:30Z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