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4" r:id="rId6"/>
    <p:sldId id="285" r:id="rId7"/>
    <p:sldId id="286" r:id="rId8"/>
    <p:sldId id="293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64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02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44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2022/8/24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2022/8/24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2022/8/24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029556-F524-34BA-BDD6-72A82DE1FBC8}"/>
              </a:ext>
            </a:extLst>
          </p:cNvPr>
          <p:cNvSpPr txBox="1"/>
          <p:nvPr/>
        </p:nvSpPr>
        <p:spPr>
          <a:xfrm>
            <a:off x="4250871" y="69163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多了一個建立營業時間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B922D3C-E682-47D0-56E0-8443F79DC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6"/>
          <a:stretch/>
        </p:blipFill>
        <p:spPr>
          <a:xfrm>
            <a:off x="1366391" y="1555490"/>
            <a:ext cx="6446831" cy="51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營業時間爬蟲的部分已結束</a:t>
            </a:r>
            <a:endParaRPr lang="en-US" altLang="zh-TW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46F40AA-BB16-F404-D0D6-28E8CCED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6" y="2531681"/>
            <a:ext cx="11567002" cy="38255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58BAE0B-9B1D-7EC8-4615-5CBC37CB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611" y="1971454"/>
            <a:ext cx="5623127" cy="34403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359F4AD-E532-5A84-B9EA-544D84E32D4D}"/>
              </a:ext>
            </a:extLst>
          </p:cNvPr>
          <p:cNvSpPr/>
          <p:nvPr/>
        </p:nvSpPr>
        <p:spPr>
          <a:xfrm>
            <a:off x="413238" y="6157451"/>
            <a:ext cx="11585450" cy="199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A74AF9-7CE3-18F7-57BD-61B675EBAD11}"/>
              </a:ext>
            </a:extLst>
          </p:cNvPr>
          <p:cNvSpPr/>
          <p:nvPr/>
        </p:nvSpPr>
        <p:spPr>
          <a:xfrm>
            <a:off x="6792685" y="2405398"/>
            <a:ext cx="1791477" cy="3006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1BEE28-6340-056B-39C2-D49BD7926123}"/>
              </a:ext>
            </a:extLst>
          </p:cNvPr>
          <p:cNvSpPr txBox="1"/>
          <p:nvPr/>
        </p:nvSpPr>
        <p:spPr>
          <a:xfrm>
            <a:off x="4250871" y="69163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已存入資料庫</a:t>
            </a:r>
            <a:endParaRPr lang="en-US" altLang="zh-TW" dirty="0"/>
          </a:p>
        </p:txBody>
      </p:sp>
      <p:pic>
        <p:nvPicPr>
          <p:cNvPr id="3" name="圖片 2" descr="一張含有 文字, 桌 的圖片&#10;&#10;自動產生的描述">
            <a:extLst>
              <a:ext uri="{FF2B5EF4-FFF2-40B4-BE49-F238E27FC236}">
                <a16:creationId xmlns:a16="http://schemas.microsoft.com/office/drawing/2014/main" id="{55B5F75A-6474-37BC-73AB-8D2D9A10D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3" t="51710" r="6096" b="8255"/>
          <a:stretch/>
        </p:blipFill>
        <p:spPr>
          <a:xfrm>
            <a:off x="274057" y="1812086"/>
            <a:ext cx="11670030" cy="32485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7C1C49-ABCA-F0A8-C965-EE6340BE6D6D}"/>
              </a:ext>
            </a:extLst>
          </p:cNvPr>
          <p:cNvSpPr/>
          <p:nvPr/>
        </p:nvSpPr>
        <p:spPr>
          <a:xfrm>
            <a:off x="8080309" y="2071395"/>
            <a:ext cx="3837633" cy="298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5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029556-F524-34BA-BDD6-72A82DE1FBC8}"/>
              </a:ext>
            </a:extLst>
          </p:cNvPr>
          <p:cNvSpPr txBox="1"/>
          <p:nvPr/>
        </p:nvSpPr>
        <p:spPr>
          <a:xfrm>
            <a:off x="518626" y="1848630"/>
            <a:ext cx="102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正在試著從資料庫取出</a:t>
            </a:r>
            <a:r>
              <a:rPr lang="en-US" altLang="zh-TW" sz="2400" dirty="0" err="1"/>
              <a:t>store_info_id</a:t>
            </a:r>
            <a:r>
              <a:rPr lang="en-US" altLang="zh-TW" sz="2400" dirty="0"/>
              <a:t> </a:t>
            </a:r>
            <a:r>
              <a:rPr lang="zh-TW" altLang="en-US" sz="2400" dirty="0"/>
              <a:t>和</a:t>
            </a:r>
            <a:r>
              <a:rPr lang="en-US" altLang="zh-TW" sz="2400" dirty="0"/>
              <a:t> </a:t>
            </a:r>
            <a:r>
              <a:rPr lang="en-US" altLang="zh-TW" sz="2400" dirty="0" err="1"/>
              <a:t>url</a:t>
            </a:r>
            <a:r>
              <a:rPr lang="zh-TW" altLang="en-US" sz="2400" dirty="0"/>
              <a:t>  然後寫入評論爬蟲和圖片。</a:t>
            </a:r>
            <a:r>
              <a:rPr lang="en-US" altLang="zh-TW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79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{CDA10584-6B16-42F4-B946-7D346331A2B8}tf16411245_win32</Template>
  <TotalTime>370</TotalTime>
  <Words>56</Words>
  <Application>Microsoft Office PowerPoint</Application>
  <PresentationFormat>寬螢幕</PresentationFormat>
  <Paragraphs>19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11</cp:revision>
  <dcterms:created xsi:type="dcterms:W3CDTF">2022-06-30T08:05:14Z</dcterms:created>
  <dcterms:modified xsi:type="dcterms:W3CDTF">2022-08-23T23:47:13Z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