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5" r:id="rId6"/>
    <p:sldId id="284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>
        <p:scale>
          <a:sx n="100" d="100"/>
          <a:sy n="100" d="100"/>
        </p:scale>
        <p:origin x="58" y="-235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2022/6/30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2022/6/30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2022/6/30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評論爬蟲的部分：已經完成單一評論爬取</a:t>
            </a:r>
            <a:endParaRPr lang="en-US" altLang="zh-TW" dirty="0"/>
          </a:p>
        </p:txBody>
      </p:sp>
      <p:pic>
        <p:nvPicPr>
          <p:cNvPr id="11" name="圖片 10" descr="一張含有 文字, 食物, 盤, 碗盤 的圖片&#10;&#10;自動產生的描述">
            <a:extLst>
              <a:ext uri="{FF2B5EF4-FFF2-40B4-BE49-F238E27FC236}">
                <a16:creationId xmlns:a16="http://schemas.microsoft.com/office/drawing/2014/main" id="{B5305B27-286B-1D60-3DDB-CF789788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3" y="1474819"/>
            <a:ext cx="4160881" cy="4882441"/>
          </a:xfrm>
          <a:prstGeom prst="rect">
            <a:avLst/>
          </a:prstGeom>
        </p:spPr>
      </p:pic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517ADF45-EE71-3A13-C14B-1BAA9167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94" y="2197686"/>
            <a:ext cx="6630826" cy="16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2876550" y="384860"/>
            <a:ext cx="258458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未完成的部分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08E681-1AAA-457C-809D-DB84420D49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2A5F09-645E-437F-9C41-F2D0B75F0661}" type="datetime1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11" name="標題 6">
            <a:extLst>
              <a:ext uri="{FF2B5EF4-FFF2-40B4-BE49-F238E27FC236}">
                <a16:creationId xmlns:a16="http://schemas.microsoft.com/office/drawing/2014/main" id="{FFECB4E6-7910-6BA1-A02C-166AF84C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11" y="183499"/>
            <a:ext cx="2488440" cy="908183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專題規劃表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855496-73E8-1C74-C3C0-517F6E59E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80389"/>
              </p:ext>
            </p:extLst>
          </p:nvPr>
        </p:nvGraphicFramePr>
        <p:xfrm>
          <a:off x="1409700" y="1091680"/>
          <a:ext cx="761238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16">
                  <a:extLst>
                    <a:ext uri="{9D8B030D-6E8A-4147-A177-3AD203B41FA5}">
                      <a16:colId xmlns:a16="http://schemas.microsoft.com/office/drawing/2014/main" val="2064975593"/>
                    </a:ext>
                  </a:extLst>
                </a:gridCol>
                <a:gridCol w="3816064">
                  <a:extLst>
                    <a:ext uri="{9D8B030D-6E8A-4147-A177-3AD203B41FA5}">
                      <a16:colId xmlns:a16="http://schemas.microsoft.com/office/drawing/2014/main" val="3683469414"/>
                    </a:ext>
                  </a:extLst>
                </a:gridCol>
              </a:tblGrid>
              <a:tr h="37846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0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+mj-cs"/>
                        </a:rPr>
                        <a:t>項目</a:t>
                      </a:r>
                      <a:endParaRPr lang="en-US" altLang="zh-TW" sz="20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+mj-cs"/>
                      </a:endParaRPr>
                    </a:p>
                  </a:txBody>
                  <a:tcPr>
                    <a:solidFill>
                      <a:srgbClr val="C0C9C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4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推薦系統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葷素分類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評價分析</a:t>
                      </a:r>
                      <a:endParaRPr lang="en-US" altLang="zh-TW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食物種類分類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文字雲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2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連結資料庫</a:t>
                      </a:r>
                      <a:endParaRPr lang="en-US" altLang="zh-TW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連結功能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2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資料庫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aseline="0" dirty="0"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大部分還未建置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爬蟲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餐廳評價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文字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店家照片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封面</a:t>
                      </a: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1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8~14</a:t>
                      </a: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章</a:t>
                      </a:r>
                      <a:endParaRPr lang="en-US" altLang="zh-TW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海報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</a:rPr>
                        <a:t>還未設計</a:t>
                      </a:r>
                      <a:endParaRPr lang="en-US" altLang="zh-TW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3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88</TotalTime>
  <Words>73</Words>
  <Application>Microsoft Office PowerPoint</Application>
  <PresentationFormat>寬螢幕</PresentationFormat>
  <Paragraphs>31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專題規劃表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2</cp:revision>
  <dcterms:created xsi:type="dcterms:W3CDTF">2022-06-30T08:05:14Z</dcterms:created>
  <dcterms:modified xsi:type="dcterms:W3CDTF">2022-06-30T09:38:11Z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