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733" r:id="rId2"/>
  </p:sldMasterIdLst>
  <p:notesMasterIdLst>
    <p:notesMasterId r:id="rId4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57" r:id="rId42"/>
    <p:sldId id="298" r:id="rId43"/>
    <p:sldId id="299" r:id="rId44"/>
  </p:sldIdLst>
  <p:sldSz cx="12192000" cy="6858000"/>
  <p:notesSz cx="6858000" cy="9144000"/>
  <p:custDataLst>
    <p:tags r:id="rId46"/>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90" y="84"/>
      </p:cViewPr>
      <p:guideLst>
        <p:guide orient="horz" pos="2183"/>
        <p:guide pos="3840"/>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AC0E8-234F-4A57-B233-C1F7C4AE6A42}" type="datetimeFigureOut">
              <a:rPr lang="zh-CN" altLang="en-US" smtClean="0"/>
              <a:t>2016/11/8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C47BD-014D-4C3A-8176-40BBD0F60D68}" type="slidenum">
              <a:rPr lang="zh-CN" altLang="en-US" smtClean="0"/>
              <a:t>‹#›</a:t>
            </a:fld>
            <a:endParaRPr lang="zh-CN" altLang="en-US"/>
          </a:p>
        </p:txBody>
      </p:sp>
    </p:spTree>
    <p:extLst>
      <p:ext uri="{BB962C8B-B14F-4D97-AF65-F5344CB8AC3E}">
        <p14:creationId xmlns:p14="http://schemas.microsoft.com/office/powerpoint/2010/main" val="351924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60110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email"/>
          <a:srcRect/>
          <a:stretch>
            <a:fillRect/>
          </a:stretch>
        </p:blipFill>
        <p:spPr bwMode="auto">
          <a:xfrm>
            <a:off x="5224463" y="0"/>
            <a:ext cx="6967537"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CA88350-C780-4FB1-AE97-F510730C86BC}" type="datetimeFigureOut">
              <a:rPr lang="zh-CN" altLang="en-US"/>
              <a:pPr>
                <a:defRPr/>
              </a:pPr>
              <a:t>2016/11/8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6D1A840-EF38-4BB4-8D8E-D779542843C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0D36F01-2D12-47B2-A096-CB16133529CD}" type="datetimeFigureOut">
              <a:rPr lang="zh-CN" altLang="en-US"/>
              <a:pPr>
                <a:defRPr/>
              </a:pPr>
              <a:t>2016/11/8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B717777-A018-4341-B712-B71471F8FD1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FA61778-C808-4738-8A0A-931072DC1CA8}" type="datetimeFigureOut">
              <a:rPr lang="zh-CN" altLang="en-US"/>
              <a:pPr>
                <a:defRPr/>
              </a:pPr>
              <a:t>2016/11/8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A11EFC9-3A4A-4A18-A03C-60E2E45CBB14}"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898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383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6422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892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93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553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052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61AFB21-DBA3-481D-8F7B-09C9B17B6691}" type="datetimeFigureOut">
              <a:rPr lang="zh-CN" altLang="en-US"/>
              <a:pPr>
                <a:defRPr/>
              </a:pPr>
              <a:t>2016/11/8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0FF262C-3761-4C24-872D-544326259E36}"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1627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4221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8337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813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CB64265-347A-4A89-84B8-A5D80D7834B9}" type="datetimeFigureOut">
              <a:rPr lang="zh-CN" altLang="en-US"/>
              <a:pPr>
                <a:defRPr/>
              </a:pPr>
              <a:t>2016/11/8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2241782-DA87-4978-9051-98B99502C9D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2AFB4C0-FA24-4F4D-A17C-63F7D7E08FB5}" type="datetimeFigureOut">
              <a:rPr lang="zh-CN" altLang="en-US"/>
              <a:pPr>
                <a:defRPr/>
              </a:pPr>
              <a:t>2016/11/8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5A6C8A3E-0184-4FB7-A8D4-E3A32024770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FF735C5-43AD-4464-852C-402DC6313CA8}" type="datetimeFigureOut">
              <a:rPr lang="zh-CN" altLang="en-US"/>
              <a:pPr>
                <a:defRPr/>
              </a:pPr>
              <a:t>2016/11/8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43A6D05-960A-4253-9142-2CB4B89AFF8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393B5FD-2CFD-4C17-8CA1-8896FC99F542}" type="datetimeFigureOut">
              <a:rPr lang="zh-CN" altLang="en-US"/>
              <a:pPr>
                <a:defRPr/>
              </a:pPr>
              <a:t>2016/11/8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6C4FB72-450F-457D-B1A2-F5E1D863448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E0B2FB6-452A-4425-8BD9-2ACAB7243718}" type="datetimeFigureOut">
              <a:rPr lang="zh-CN" altLang="en-US"/>
              <a:pPr>
                <a:defRPr/>
              </a:pPr>
              <a:t>2016/11/8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EE5DD97-D3D6-4805-872F-3FD53EF08E8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99501A5-C41B-4B5F-819C-1B487BE05E4C}" type="datetimeFigureOut">
              <a:rPr lang="zh-CN" altLang="en-US"/>
              <a:pPr>
                <a:defRPr/>
              </a:pPr>
              <a:t>2016/11/8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5A97971-8DE0-44B2-A0D5-2DC1F1B69BF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D96DB21-153E-4DEE-9473-F53FC02AA951}" type="datetimeFigureOut">
              <a:rPr lang="zh-CN" altLang="en-US"/>
              <a:pPr>
                <a:defRPr/>
              </a:pPr>
              <a:t>2016/11/8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70F98E7-03C2-4218-8ED6-D5E805875C3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4"/>
          <a:srcRect/>
          <a:stretch>
            <a:fillRect/>
          </a:stretch>
        </p:blipFill>
        <p:spPr bwMode="auto">
          <a:xfrm>
            <a:off x="1588" y="0"/>
            <a:ext cx="1218882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eaLnBrk="1" fontAlgn="auto" hangingPunct="1">
                <a:spcBef>
                  <a:spcPts val="0"/>
                </a:spcBef>
                <a:spcAft>
                  <a:spcPts val="0"/>
                </a:spcAft>
              </a:pPr>
              <a:t>2016/11/8</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AA4E786F-588D-4932-A7B2-AE3451FA4ACA}" type="slidenum">
              <a:rPr lang="zh-CN" altLang="en-US" smtClean="0">
                <a:solidFill>
                  <a:prstClr val="black">
                    <a:tint val="75000"/>
                  </a:prstClr>
                </a:solidFill>
                <a:latin typeface="Calibri" panose="020F0502020204030204"/>
              </a:rPr>
              <a:pPr eaLnBrk="1" fontAlgn="auto" hangingPunct="1">
                <a:spcBef>
                  <a:spcPts val="0"/>
                </a:spcBef>
                <a:spcAft>
                  <a:spcPts val="0"/>
                </a:spcAft>
              </a:pPr>
              <a:t>‹#›</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47923971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oleObject" Target="../embeddings/oleObject4.bin"/><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430213" y="3419475"/>
            <a:ext cx="5227637" cy="1447800"/>
          </a:xfrm>
          <a:prstGeom prst="rect">
            <a:avLst/>
          </a:prstGeom>
          <a:noFill/>
          <a:ln w="9525">
            <a:noFill/>
            <a:miter lim="800000"/>
            <a:headEnd/>
            <a:tailEnd/>
          </a:ln>
        </p:spPr>
        <p:txBody>
          <a:bodyPr>
            <a:spAutoFit/>
          </a:bodyPr>
          <a:lstStyle/>
          <a:p>
            <a:pPr algn="ctr" eaLnBrk="1" hangingPunct="1"/>
            <a:r>
              <a:rPr lang="en-US" altLang="zh-CN" sz="4400" dirty="0">
                <a:solidFill>
                  <a:srgbClr val="1570C1"/>
                </a:solidFill>
                <a:latin typeface="DIN" pitchFamily="50" charset="0"/>
              </a:rPr>
              <a:t>MORE THAN </a:t>
            </a:r>
          </a:p>
          <a:p>
            <a:pPr algn="ctr" eaLnBrk="1" hangingPunct="1"/>
            <a:r>
              <a:rPr lang="en-US" altLang="zh-CN" sz="4400" dirty="0">
                <a:solidFill>
                  <a:srgbClr val="1570C1"/>
                </a:solidFill>
                <a:latin typeface="DIN" pitchFamily="50" charset="0"/>
              </a:rPr>
              <a:t>TEMPLATE</a:t>
            </a:r>
            <a:endParaRPr lang="zh-CN" altLang="en-US" sz="4400" dirty="0">
              <a:solidFill>
                <a:srgbClr val="1570C1"/>
              </a:solidFill>
              <a:latin typeface="DIN" pitchFamily="50" charset="0"/>
            </a:endParaRPr>
          </a:p>
        </p:txBody>
      </p:sp>
      <p:sp>
        <p:nvSpPr>
          <p:cNvPr id="6" name="文本框 5"/>
          <p:cNvSpPr txBox="1">
            <a:spLocks noChangeArrowheads="1"/>
          </p:cNvSpPr>
          <p:nvPr/>
        </p:nvSpPr>
        <p:spPr bwMode="auto">
          <a:xfrm>
            <a:off x="687388" y="1973263"/>
            <a:ext cx="4713287" cy="1446212"/>
          </a:xfrm>
          <a:prstGeom prst="rect">
            <a:avLst/>
          </a:prstGeom>
          <a:noFill/>
          <a:ln w="9525">
            <a:noFill/>
            <a:miter lim="800000"/>
            <a:headEnd/>
            <a:tailEnd/>
          </a:ln>
        </p:spPr>
        <p:txBody>
          <a:bodyPr>
            <a:spAutoFit/>
          </a:bodyPr>
          <a:lstStyle/>
          <a:p>
            <a:pPr algn="ctr" eaLnBrk="1" hangingPunct="1"/>
            <a:r>
              <a:rPr lang="en-US" altLang="zh-CN" sz="8800" dirty="0" smtClean="0">
                <a:solidFill>
                  <a:srgbClr val="1570C1"/>
                </a:solidFill>
                <a:latin typeface="DIN" pitchFamily="50" charset="0"/>
              </a:rPr>
              <a:t>2017</a:t>
            </a:r>
            <a:endParaRPr lang="zh-CN" altLang="en-US" sz="8800" dirty="0">
              <a:solidFill>
                <a:srgbClr val="1570C1"/>
              </a:solidFill>
              <a:latin typeface="DIN"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3"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5604"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5605" name="Shape 539"/>
          <p:cNvSpPr>
            <a:spLocks/>
          </p:cNvSpPr>
          <p:nvPr/>
        </p:nvSpPr>
        <p:spPr bwMode="auto">
          <a:xfrm>
            <a:off x="1476375" y="1936750"/>
            <a:ext cx="2527300" cy="12747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1570C1"/>
          </a:solidFill>
          <a:ln w="12700">
            <a:noFill/>
            <a:miter lim="400000"/>
            <a:headEnd/>
            <a:tailEnd/>
          </a:ln>
        </p:spPr>
        <p:txBody>
          <a:bodyPr lIns="0" tIns="0" rIns="0" bIns="0" anchor="ctr"/>
          <a:lstStyle/>
          <a:p>
            <a:endParaRPr lang="zh-CN" altLang="en-US"/>
          </a:p>
        </p:txBody>
      </p:sp>
      <p:sp>
        <p:nvSpPr>
          <p:cNvPr id="58" name="Shape 540"/>
          <p:cNvSpPr/>
          <p:nvPr/>
        </p:nvSpPr>
        <p:spPr>
          <a:xfrm>
            <a:off x="1676400" y="3460750"/>
            <a:ext cx="196215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59" name="Shape 541"/>
          <p:cNvSpPr/>
          <p:nvPr/>
        </p:nvSpPr>
        <p:spPr>
          <a:xfrm>
            <a:off x="1676400" y="3937000"/>
            <a:ext cx="196215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0" name="Shape 542"/>
          <p:cNvSpPr/>
          <p:nvPr/>
        </p:nvSpPr>
        <p:spPr>
          <a:xfrm>
            <a:off x="2441575" y="2336800"/>
            <a:ext cx="563563" cy="469900"/>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5609" name="Shape 544"/>
          <p:cNvSpPr>
            <a:spLocks/>
          </p:cNvSpPr>
          <p:nvPr/>
        </p:nvSpPr>
        <p:spPr bwMode="auto">
          <a:xfrm>
            <a:off x="3702050" y="1935163"/>
            <a:ext cx="2528888"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00B0F0"/>
          </a:solidFill>
          <a:ln w="12700">
            <a:noFill/>
            <a:miter lim="400000"/>
            <a:headEnd/>
            <a:tailEnd/>
          </a:ln>
        </p:spPr>
        <p:txBody>
          <a:bodyPr lIns="0" tIns="0" rIns="0" bIns="0" anchor="ctr"/>
          <a:lstStyle/>
          <a:p>
            <a:endParaRPr lang="zh-CN" altLang="en-US"/>
          </a:p>
        </p:txBody>
      </p:sp>
      <p:sp>
        <p:nvSpPr>
          <p:cNvPr id="62" name="Shape 545"/>
          <p:cNvSpPr/>
          <p:nvPr/>
        </p:nvSpPr>
        <p:spPr>
          <a:xfrm>
            <a:off x="3924300" y="3460750"/>
            <a:ext cx="186055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63" name="Shape 546"/>
          <p:cNvSpPr/>
          <p:nvPr/>
        </p:nvSpPr>
        <p:spPr>
          <a:xfrm>
            <a:off x="3924300" y="3937000"/>
            <a:ext cx="186055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4" name="Shape 547"/>
          <p:cNvSpPr/>
          <p:nvPr/>
        </p:nvSpPr>
        <p:spPr>
          <a:xfrm>
            <a:off x="4695825" y="2332038"/>
            <a:ext cx="585788" cy="48736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5613" name="Shape 549"/>
          <p:cNvSpPr>
            <a:spLocks/>
          </p:cNvSpPr>
          <p:nvPr/>
        </p:nvSpPr>
        <p:spPr bwMode="auto">
          <a:xfrm>
            <a:off x="5932488" y="1935163"/>
            <a:ext cx="2527300"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1570C1"/>
          </a:solidFill>
          <a:ln w="12700">
            <a:noFill/>
            <a:miter lim="400000"/>
            <a:headEnd/>
            <a:tailEnd/>
          </a:ln>
        </p:spPr>
        <p:txBody>
          <a:bodyPr lIns="0" tIns="0" rIns="0" bIns="0" anchor="ctr"/>
          <a:lstStyle/>
          <a:p>
            <a:endParaRPr lang="zh-CN" altLang="en-US"/>
          </a:p>
        </p:txBody>
      </p:sp>
      <p:sp>
        <p:nvSpPr>
          <p:cNvPr id="66" name="Shape 550"/>
          <p:cNvSpPr/>
          <p:nvPr/>
        </p:nvSpPr>
        <p:spPr>
          <a:xfrm>
            <a:off x="6083300" y="3460750"/>
            <a:ext cx="191770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67" name="Shape 551"/>
          <p:cNvSpPr/>
          <p:nvPr/>
        </p:nvSpPr>
        <p:spPr>
          <a:xfrm>
            <a:off x="6083300" y="3937000"/>
            <a:ext cx="186690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8" name="Shape 553"/>
          <p:cNvSpPr/>
          <p:nvPr/>
        </p:nvSpPr>
        <p:spPr>
          <a:xfrm>
            <a:off x="6973888" y="2319338"/>
            <a:ext cx="584200"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5617" name="Shape 555"/>
          <p:cNvSpPr>
            <a:spLocks/>
          </p:cNvSpPr>
          <p:nvPr/>
        </p:nvSpPr>
        <p:spPr bwMode="auto">
          <a:xfrm>
            <a:off x="8161338" y="1935163"/>
            <a:ext cx="2528887"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00B0F0"/>
          </a:solidFill>
          <a:ln w="12700">
            <a:noFill/>
            <a:miter lim="400000"/>
            <a:headEnd/>
            <a:tailEnd/>
          </a:ln>
        </p:spPr>
        <p:txBody>
          <a:bodyPr lIns="0" tIns="0" rIns="0" bIns="0" anchor="ctr"/>
          <a:lstStyle/>
          <a:p>
            <a:endParaRPr lang="zh-CN" altLang="en-US"/>
          </a:p>
        </p:txBody>
      </p:sp>
      <p:sp>
        <p:nvSpPr>
          <p:cNvPr id="70" name="Shape 556"/>
          <p:cNvSpPr/>
          <p:nvPr/>
        </p:nvSpPr>
        <p:spPr>
          <a:xfrm>
            <a:off x="8350250" y="3460750"/>
            <a:ext cx="181610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71" name="Shape 557"/>
          <p:cNvSpPr/>
          <p:nvPr/>
        </p:nvSpPr>
        <p:spPr>
          <a:xfrm>
            <a:off x="8350250" y="3937000"/>
            <a:ext cx="181610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72" name="Shape 559"/>
          <p:cNvSpPr/>
          <p:nvPr/>
        </p:nvSpPr>
        <p:spPr>
          <a:xfrm>
            <a:off x="9190038" y="2319338"/>
            <a:ext cx="573087"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6627"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6628"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5" name="Rectangle 24"/>
          <p:cNvSpPr/>
          <p:nvPr/>
        </p:nvSpPr>
        <p:spPr>
          <a:xfrm>
            <a:off x="0" y="1593850"/>
            <a:ext cx="12192000" cy="29019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6630" name="Picture 21"/>
          <p:cNvPicPr>
            <a:picLocks noChangeAspect="1"/>
          </p:cNvPicPr>
          <p:nvPr/>
        </p:nvPicPr>
        <p:blipFill>
          <a:blip r:embed="rId2" cstate="email"/>
          <a:srcRect/>
          <a:stretch>
            <a:fillRect/>
          </a:stretch>
        </p:blipFill>
        <p:spPr bwMode="auto">
          <a:xfrm>
            <a:off x="4495800" y="2011363"/>
            <a:ext cx="6970713" cy="4008437"/>
          </a:xfrm>
          <a:prstGeom prst="rect">
            <a:avLst/>
          </a:prstGeom>
          <a:noFill/>
          <a:ln w="9525">
            <a:noFill/>
            <a:miter lim="800000"/>
            <a:headEnd/>
            <a:tailEnd/>
          </a:ln>
        </p:spPr>
      </p:pic>
      <p:sp>
        <p:nvSpPr>
          <p:cNvPr id="27" name="矩形 26"/>
          <p:cNvSpPr/>
          <p:nvPr/>
        </p:nvSpPr>
        <p:spPr>
          <a:xfrm>
            <a:off x="5409287" y="2286200"/>
            <a:ext cx="5129417" cy="3243938"/>
          </a:xfrm>
          <a:prstGeom prst="rect">
            <a:avLst/>
          </a:prstGeom>
          <a:blipFill>
            <a:blip r:embed="rId3" cstate="email">
              <a:extLst/>
            </a:blip>
            <a:srcRect/>
            <a:stretch>
              <a:fillRect t="-5000" b="-5000"/>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Right Triangle 23"/>
          <p:cNvSpPr/>
          <p:nvPr/>
        </p:nvSpPr>
        <p:spPr>
          <a:xfrm rot="10800000">
            <a:off x="8688388" y="2292350"/>
            <a:ext cx="1847850" cy="2884488"/>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26635" name="TextBox 25"/>
          <p:cNvSpPr txBox="1">
            <a:spLocks noChangeArrowheads="1"/>
          </p:cNvSpPr>
          <p:nvPr/>
        </p:nvSpPr>
        <p:spPr bwMode="auto">
          <a:xfrm>
            <a:off x="838200" y="4572000"/>
            <a:ext cx="1843088" cy="338138"/>
          </a:xfrm>
          <a:prstGeom prst="rect">
            <a:avLst/>
          </a:prstGeom>
          <a:noFill/>
          <a:ln w="9525">
            <a:noFill/>
            <a:miter lim="800000"/>
            <a:headEnd/>
            <a:tailEnd/>
          </a:ln>
        </p:spPr>
        <p:txBody>
          <a:bodyPr wrap="none">
            <a:spAutoFit/>
          </a:bodyPr>
          <a:lstStyle/>
          <a:p>
            <a:pPr eaLnBrk="1" hangingPunct="1"/>
            <a:r>
              <a:rPr lang="zh-CN" altLang="en-US" sz="1600" b="1">
                <a:solidFill>
                  <a:srgbClr val="1570C1"/>
                </a:solidFill>
                <a:latin typeface="微软雅黑" pitchFamily="34" charset="-122"/>
                <a:ea typeface="微软雅黑" pitchFamily="34" charset="-122"/>
              </a:rPr>
              <a:t>这里输入标题文字</a:t>
            </a:r>
          </a:p>
        </p:txBody>
      </p:sp>
      <p:sp>
        <p:nvSpPr>
          <p:cNvPr id="30" name="Rectangle 26"/>
          <p:cNvSpPr/>
          <p:nvPr/>
        </p:nvSpPr>
        <p:spPr>
          <a:xfrm>
            <a:off x="838200" y="4833938"/>
            <a:ext cx="3448050" cy="1200150"/>
          </a:xfrm>
          <a:prstGeom prst="rect">
            <a:avLst/>
          </a:prstGeom>
        </p:spPr>
        <p:txBody>
          <a:bodyPr>
            <a:spAutoFit/>
          </a:bodyPr>
          <a:lstStyle/>
          <a:p>
            <a:pPr algn="just" eaLnBrk="1" fontAlgn="auto" hangingPunct="1">
              <a:lnSpc>
                <a:spcPct val="150000"/>
              </a:lnSpc>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a:t>
            </a:r>
            <a:r>
              <a:rPr lang="zh-CN" altLang="en-US" sz="1600" b="1" kern="1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这里输入标题文字这里输入标题文字</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a:t>
            </a:r>
            <a:r>
              <a:rPr lang="zh-CN" altLang="en-US" sz="1600" b="1" kern="1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这里输入标题文字这里输入标</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题</a:t>
            </a:r>
            <a:endParaRPr lang="zh-CN" altLang="zh-CN" sz="1600" b="1"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TextBox 27"/>
          <p:cNvSpPr txBox="1"/>
          <p:nvPr/>
        </p:nvSpPr>
        <p:spPr>
          <a:xfrm>
            <a:off x="1416050" y="2571750"/>
            <a:ext cx="2646363" cy="512763"/>
          </a:xfrm>
          <a:prstGeom prst="rect">
            <a:avLst/>
          </a:prstGeom>
          <a:noFill/>
        </p:spPr>
        <p:txBody>
          <a:bodyPr wrap="none">
            <a:spAutoFit/>
          </a:bodyPr>
          <a:lstStyle/>
          <a:p>
            <a:pPr algn="just" eaLnBrk="1" fontAlgn="auto" hangingPunct="1">
              <a:lnSpc>
                <a:spcPct val="125000"/>
              </a:lnSpc>
              <a:spcBef>
                <a:spcPts val="1200"/>
              </a:spcBef>
              <a:spcAft>
                <a:spcPts val="0"/>
              </a:spcAft>
              <a:defRPr/>
            </a:pPr>
            <a:r>
              <a:rPr lang="zh-CN" altLang="en-US" sz="2400" b="1" kern="100" dirty="0">
                <a:solidFill>
                  <a:schemeClr val="bg1"/>
                </a:solidFill>
                <a:latin typeface="微软雅黑" panose="020B0503020204020204" pitchFamily="34" charset="-122"/>
                <a:ea typeface="微软雅黑" panose="020B0503020204020204" pitchFamily="34" charset="-122"/>
              </a:rPr>
              <a:t>这里输入标题文字</a:t>
            </a:r>
            <a:endParaRPr lang="zh-CN" altLang="zh-CN" sz="2400" b="1" kern="100" dirty="0">
              <a:solidFill>
                <a:schemeClr val="bg1"/>
              </a:solidFill>
              <a:latin typeface="微软雅黑" panose="020B0503020204020204" pitchFamily="34" charset="-122"/>
              <a:ea typeface="微软雅黑" panose="020B0503020204020204" pitchFamily="34" charset="-122"/>
            </a:endParaRPr>
          </a:p>
        </p:txBody>
      </p:sp>
      <p:sp>
        <p:nvSpPr>
          <p:cNvPr id="26638" name="Freeform 52"/>
          <p:cNvSpPr>
            <a:spLocks noEditPoints="1"/>
          </p:cNvSpPr>
          <p:nvPr/>
        </p:nvSpPr>
        <p:spPr bwMode="auto">
          <a:xfrm>
            <a:off x="3379788" y="3214688"/>
            <a:ext cx="503237" cy="503237"/>
          </a:xfrm>
          <a:custGeom>
            <a:avLst/>
            <a:gdLst>
              <a:gd name="T0" fmla="*/ 2147483647 w 144"/>
              <a:gd name="T1" fmla="*/ 0 h 144"/>
              <a:gd name="T2" fmla="*/ 0 w 144"/>
              <a:gd name="T3" fmla="*/ 2147483647 h 144"/>
              <a:gd name="T4" fmla="*/ 2147483647 w 144"/>
              <a:gd name="T5" fmla="*/ 2147483647 h 144"/>
              <a:gd name="T6" fmla="*/ 2147483647 w 144"/>
              <a:gd name="T7" fmla="*/ 2147483647 h 144"/>
              <a:gd name="T8" fmla="*/ 2147483647 w 144"/>
              <a:gd name="T9" fmla="*/ 0 h 144"/>
              <a:gd name="T10" fmla="*/ 2147483647 w 144"/>
              <a:gd name="T11" fmla="*/ 2147483647 h 144"/>
              <a:gd name="T12" fmla="*/ 2147483647 w 144"/>
              <a:gd name="T13" fmla="*/ 2147483647 h 144"/>
              <a:gd name="T14" fmla="*/ 2147483647 w 144"/>
              <a:gd name="T15" fmla="*/ 2147483647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2147483647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2147483647 w 144"/>
              <a:gd name="T53" fmla="*/ 2147483647 h 1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144"/>
              <a:gd name="T83" fmla="*/ 144 w 144"/>
              <a:gd name="T84" fmla="*/ 144 h 1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76"/>
                </a:moveTo>
                <a:cubicBezTo>
                  <a:pt x="110" y="81"/>
                  <a:pt x="108" y="87"/>
                  <a:pt x="105" y="91"/>
                </a:cubicBezTo>
                <a:cubicBezTo>
                  <a:pt x="109" y="104"/>
                  <a:pt x="109" y="104"/>
                  <a:pt x="109" y="104"/>
                </a:cubicBezTo>
                <a:cubicBezTo>
                  <a:pt x="91" y="117"/>
                  <a:pt x="91" y="117"/>
                  <a:pt x="91" y="117"/>
                </a:cubicBezTo>
                <a:cubicBezTo>
                  <a:pt x="80" y="110"/>
                  <a:pt x="80" y="110"/>
                  <a:pt x="80" y="110"/>
                </a:cubicBezTo>
                <a:cubicBezTo>
                  <a:pt x="78" y="110"/>
                  <a:pt x="75" y="111"/>
                  <a:pt x="72" y="111"/>
                </a:cubicBezTo>
                <a:cubicBezTo>
                  <a:pt x="69" y="111"/>
                  <a:pt x="66" y="110"/>
                  <a:pt x="64" y="110"/>
                </a:cubicBezTo>
                <a:cubicBezTo>
                  <a:pt x="53" y="117"/>
                  <a:pt x="53" y="117"/>
                  <a:pt x="53" y="117"/>
                </a:cubicBezTo>
                <a:cubicBezTo>
                  <a:pt x="35" y="104"/>
                  <a:pt x="35" y="104"/>
                  <a:pt x="35" y="104"/>
                </a:cubicBezTo>
                <a:cubicBezTo>
                  <a:pt x="39" y="91"/>
                  <a:pt x="39" y="91"/>
                  <a:pt x="39" y="91"/>
                </a:cubicBezTo>
                <a:cubicBezTo>
                  <a:pt x="36" y="87"/>
                  <a:pt x="34" y="81"/>
                  <a:pt x="34" y="76"/>
                </a:cubicBezTo>
                <a:cubicBezTo>
                  <a:pt x="23" y="68"/>
                  <a:pt x="23" y="68"/>
                  <a:pt x="23" y="68"/>
                </a:cubicBezTo>
                <a:cubicBezTo>
                  <a:pt x="30" y="46"/>
                  <a:pt x="30" y="46"/>
                  <a:pt x="30" y="46"/>
                </a:cubicBezTo>
                <a:cubicBezTo>
                  <a:pt x="43" y="46"/>
                  <a:pt x="43" y="46"/>
                  <a:pt x="43" y="46"/>
                </a:cubicBezTo>
                <a:cubicBezTo>
                  <a:pt x="47" y="42"/>
                  <a:pt x="51" y="39"/>
                  <a:pt x="56" y="37"/>
                </a:cubicBezTo>
                <a:cubicBezTo>
                  <a:pt x="60" y="24"/>
                  <a:pt x="60" y="24"/>
                  <a:pt x="60" y="24"/>
                </a:cubicBezTo>
                <a:cubicBezTo>
                  <a:pt x="84" y="24"/>
                  <a:pt x="84" y="24"/>
                  <a:pt x="84" y="24"/>
                </a:cubicBezTo>
                <a:cubicBezTo>
                  <a:pt x="88" y="37"/>
                  <a:pt x="88" y="37"/>
                  <a:pt x="88" y="37"/>
                </a:cubicBezTo>
                <a:cubicBezTo>
                  <a:pt x="93" y="39"/>
                  <a:pt x="97" y="42"/>
                  <a:pt x="101" y="46"/>
                </a:cubicBezTo>
                <a:cubicBezTo>
                  <a:pt x="114" y="46"/>
                  <a:pt x="114" y="46"/>
                  <a:pt x="114" y="46"/>
                </a:cubicBezTo>
                <a:cubicBezTo>
                  <a:pt x="121" y="68"/>
                  <a:pt x="121" y="68"/>
                  <a:pt x="121" y="68"/>
                </a:cubicBezTo>
                <a:lnTo>
                  <a:pt x="110" y="76"/>
                </a:lnTo>
                <a:close/>
              </a:path>
            </a:pathLst>
          </a:custGeom>
          <a:solidFill>
            <a:schemeClr val="bg1"/>
          </a:solidFill>
          <a:ln w="9525">
            <a:noFill/>
            <a:round/>
            <a:headEnd/>
            <a:tailEnd/>
          </a:ln>
        </p:spPr>
        <p:txBody>
          <a:bodyPr/>
          <a:lstStyle/>
          <a:p>
            <a:endParaRPr lang="zh-CN" altLang="en-US"/>
          </a:p>
        </p:txBody>
      </p:sp>
      <p:sp>
        <p:nvSpPr>
          <p:cNvPr id="26639" name="Freeform 44"/>
          <p:cNvSpPr>
            <a:spLocks noEditPoints="1"/>
          </p:cNvSpPr>
          <p:nvPr/>
        </p:nvSpPr>
        <p:spPr bwMode="auto">
          <a:xfrm>
            <a:off x="1266825" y="3209925"/>
            <a:ext cx="509588" cy="511175"/>
          </a:xfrm>
          <a:custGeom>
            <a:avLst/>
            <a:gdLst>
              <a:gd name="T0" fmla="*/ 2147483647 w 146"/>
              <a:gd name="T1" fmla="*/ 0 h 146"/>
              <a:gd name="T2" fmla="*/ 0 w 146"/>
              <a:gd name="T3" fmla="*/ 2147483647 h 146"/>
              <a:gd name="T4" fmla="*/ 2147483647 w 146"/>
              <a:gd name="T5" fmla="*/ 2147483647 h 146"/>
              <a:gd name="T6" fmla="*/ 2147483647 w 146"/>
              <a:gd name="T7" fmla="*/ 2147483647 h 146"/>
              <a:gd name="T8" fmla="*/ 2147483647 w 146"/>
              <a:gd name="T9" fmla="*/ 0 h 146"/>
              <a:gd name="T10" fmla="*/ 2147483647 w 146"/>
              <a:gd name="T11" fmla="*/ 2147483647 h 146"/>
              <a:gd name="T12" fmla="*/ 2147483647 w 146"/>
              <a:gd name="T13" fmla="*/ 2147483647 h 146"/>
              <a:gd name="T14" fmla="*/ 2147483647 w 146"/>
              <a:gd name="T15" fmla="*/ 2147483647 h 146"/>
              <a:gd name="T16" fmla="*/ 2147483647 w 146"/>
              <a:gd name="T17" fmla="*/ 2147483647 h 146"/>
              <a:gd name="T18" fmla="*/ 2147483647 w 146"/>
              <a:gd name="T19" fmla="*/ 2147483647 h 146"/>
              <a:gd name="T20" fmla="*/ 2147483647 w 146"/>
              <a:gd name="T21" fmla="*/ 2147483647 h 146"/>
              <a:gd name="T22" fmla="*/ 2147483647 w 146"/>
              <a:gd name="T23" fmla="*/ 2147483647 h 146"/>
              <a:gd name="T24" fmla="*/ 2147483647 w 146"/>
              <a:gd name="T25" fmla="*/ 2147483647 h 146"/>
              <a:gd name="T26" fmla="*/ 2147483647 w 146"/>
              <a:gd name="T27" fmla="*/ 2147483647 h 146"/>
              <a:gd name="T28" fmla="*/ 2147483647 w 146"/>
              <a:gd name="T29" fmla="*/ 2147483647 h 146"/>
              <a:gd name="T30" fmla="*/ 2147483647 w 146"/>
              <a:gd name="T31" fmla="*/ 2147483647 h 1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6"/>
              <a:gd name="T49" fmla="*/ 0 h 146"/>
              <a:gd name="T50" fmla="*/ 146 w 146"/>
              <a:gd name="T51" fmla="*/ 146 h 1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6" h="146">
                <a:moveTo>
                  <a:pt x="73" y="0"/>
                </a:moveTo>
                <a:cubicBezTo>
                  <a:pt x="33" y="0"/>
                  <a:pt x="0" y="33"/>
                  <a:pt x="0" y="73"/>
                </a:cubicBezTo>
                <a:cubicBezTo>
                  <a:pt x="0" y="113"/>
                  <a:pt x="33" y="146"/>
                  <a:pt x="73" y="146"/>
                </a:cubicBezTo>
                <a:cubicBezTo>
                  <a:pt x="113" y="146"/>
                  <a:pt x="146" y="113"/>
                  <a:pt x="146" y="73"/>
                </a:cubicBezTo>
                <a:cubicBezTo>
                  <a:pt x="146" y="33"/>
                  <a:pt x="113" y="0"/>
                  <a:pt x="73" y="0"/>
                </a:cubicBezTo>
                <a:close/>
                <a:moveTo>
                  <a:pt x="104" y="119"/>
                </a:moveTo>
                <a:cubicBezTo>
                  <a:pt x="73" y="100"/>
                  <a:pt x="73" y="100"/>
                  <a:pt x="73" y="100"/>
                </a:cubicBezTo>
                <a:cubicBezTo>
                  <a:pt x="42" y="119"/>
                  <a:pt x="42" y="119"/>
                  <a:pt x="42" y="119"/>
                </a:cubicBezTo>
                <a:cubicBezTo>
                  <a:pt x="50" y="83"/>
                  <a:pt x="50" y="83"/>
                  <a:pt x="50" y="83"/>
                </a:cubicBezTo>
                <a:cubicBezTo>
                  <a:pt x="22" y="59"/>
                  <a:pt x="22" y="59"/>
                  <a:pt x="22" y="59"/>
                </a:cubicBezTo>
                <a:cubicBezTo>
                  <a:pt x="59" y="56"/>
                  <a:pt x="59" y="56"/>
                  <a:pt x="59" y="56"/>
                </a:cubicBezTo>
                <a:cubicBezTo>
                  <a:pt x="73" y="22"/>
                  <a:pt x="73" y="22"/>
                  <a:pt x="73" y="22"/>
                </a:cubicBezTo>
                <a:cubicBezTo>
                  <a:pt x="87" y="56"/>
                  <a:pt x="87" y="56"/>
                  <a:pt x="87" y="56"/>
                </a:cubicBezTo>
                <a:cubicBezTo>
                  <a:pt x="124" y="59"/>
                  <a:pt x="124" y="59"/>
                  <a:pt x="124" y="59"/>
                </a:cubicBezTo>
                <a:cubicBezTo>
                  <a:pt x="96" y="83"/>
                  <a:pt x="96" y="83"/>
                  <a:pt x="96" y="83"/>
                </a:cubicBezTo>
                <a:lnTo>
                  <a:pt x="104" y="119"/>
                </a:lnTo>
                <a:close/>
              </a:path>
            </a:pathLst>
          </a:custGeom>
          <a:solidFill>
            <a:schemeClr val="bg1"/>
          </a:solidFill>
          <a:ln w="9525">
            <a:noFill/>
            <a:round/>
            <a:headEnd/>
            <a:tailEnd/>
          </a:ln>
        </p:spPr>
        <p:txBody>
          <a:bodyPr/>
          <a:lstStyle/>
          <a:p>
            <a:endParaRPr lang="zh-CN" altLang="en-US"/>
          </a:p>
        </p:txBody>
      </p:sp>
      <p:sp>
        <p:nvSpPr>
          <p:cNvPr id="26640" name="Freeform 45"/>
          <p:cNvSpPr>
            <a:spLocks noEditPoints="1"/>
          </p:cNvSpPr>
          <p:nvPr/>
        </p:nvSpPr>
        <p:spPr bwMode="auto">
          <a:xfrm>
            <a:off x="2327275" y="3214688"/>
            <a:ext cx="501650" cy="503237"/>
          </a:xfrm>
          <a:custGeom>
            <a:avLst/>
            <a:gdLst>
              <a:gd name="T0" fmla="*/ 2147483647 w 144"/>
              <a:gd name="T1" fmla="*/ 0 h 144"/>
              <a:gd name="T2" fmla="*/ 0 w 144"/>
              <a:gd name="T3" fmla="*/ 2147483647 h 144"/>
              <a:gd name="T4" fmla="*/ 2147483647 w 144"/>
              <a:gd name="T5" fmla="*/ 2147483647 h 144"/>
              <a:gd name="T6" fmla="*/ 2147483647 w 144"/>
              <a:gd name="T7" fmla="*/ 2147483647 h 144"/>
              <a:gd name="T8" fmla="*/ 2147483647 w 144"/>
              <a:gd name="T9" fmla="*/ 0 h 144"/>
              <a:gd name="T10" fmla="*/ 2147483647 w 144"/>
              <a:gd name="T11" fmla="*/ 2147483647 h 144"/>
              <a:gd name="T12" fmla="*/ 2147483647 w 144"/>
              <a:gd name="T13" fmla="*/ 2147483647 h 144"/>
              <a:gd name="T14" fmla="*/ 2147483647 w 144"/>
              <a:gd name="T15" fmla="*/ 2147483647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2147483647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4"/>
              <a:gd name="T61" fmla="*/ 0 h 144"/>
              <a:gd name="T62" fmla="*/ 144 w 144"/>
              <a:gd name="T63" fmla="*/ 144 h 1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41" y="109"/>
                </a:moveTo>
                <a:cubicBezTo>
                  <a:pt x="38" y="109"/>
                  <a:pt x="35" y="106"/>
                  <a:pt x="35" y="103"/>
                </a:cubicBezTo>
                <a:cubicBezTo>
                  <a:pt x="37" y="79"/>
                  <a:pt x="37" y="79"/>
                  <a:pt x="37" y="79"/>
                </a:cubicBezTo>
                <a:cubicBezTo>
                  <a:pt x="52" y="81"/>
                  <a:pt x="63" y="92"/>
                  <a:pt x="65" y="107"/>
                </a:cubicBezTo>
                <a:lnTo>
                  <a:pt x="41" y="109"/>
                </a:lnTo>
                <a:close/>
                <a:moveTo>
                  <a:pt x="78" y="105"/>
                </a:moveTo>
                <a:cubicBezTo>
                  <a:pt x="77" y="84"/>
                  <a:pt x="60" y="67"/>
                  <a:pt x="39" y="65"/>
                </a:cubicBezTo>
                <a:cubicBezTo>
                  <a:pt x="40" y="51"/>
                  <a:pt x="40" y="51"/>
                  <a:pt x="40" y="51"/>
                </a:cubicBezTo>
                <a:cubicBezTo>
                  <a:pt x="68" y="54"/>
                  <a:pt x="90" y="76"/>
                  <a:pt x="92" y="104"/>
                </a:cubicBezTo>
                <a:lnTo>
                  <a:pt x="78" y="105"/>
                </a:lnTo>
                <a:close/>
                <a:moveTo>
                  <a:pt x="106" y="103"/>
                </a:moveTo>
                <a:cubicBezTo>
                  <a:pt x="103" y="68"/>
                  <a:pt x="76" y="41"/>
                  <a:pt x="41" y="38"/>
                </a:cubicBezTo>
                <a:cubicBezTo>
                  <a:pt x="43" y="24"/>
                  <a:pt x="43" y="24"/>
                  <a:pt x="43" y="24"/>
                </a:cubicBezTo>
                <a:cubicBezTo>
                  <a:pt x="84" y="28"/>
                  <a:pt x="116" y="60"/>
                  <a:pt x="120" y="101"/>
                </a:cubicBezTo>
                <a:lnTo>
                  <a:pt x="106" y="103"/>
                </a:lnTo>
                <a:close/>
              </a:path>
            </a:pathLst>
          </a:custGeom>
          <a:solidFill>
            <a:schemeClr val="bg1"/>
          </a:solidFill>
          <a:ln w="9525">
            <a:no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5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5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19" name="Shape 564"/>
          <p:cNvSpPr/>
          <p:nvPr/>
        </p:nvSpPr>
        <p:spPr>
          <a:xfrm>
            <a:off x="1635125" y="1930400"/>
            <a:ext cx="1643063"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50" name="Chart 565"/>
          <p:cNvGraphicFramePr>
            <a:graphicFrameLocks/>
          </p:cNvGraphicFramePr>
          <p:nvPr/>
        </p:nvGraphicFramePr>
        <p:xfrm>
          <a:off x="1460500" y="1746250"/>
          <a:ext cx="2000250" cy="2000250"/>
        </p:xfrm>
        <a:graphic>
          <a:graphicData uri="http://schemas.openxmlformats.org/presentationml/2006/ole">
            <mc:AlternateContent xmlns:mc="http://schemas.openxmlformats.org/markup-compatibility/2006">
              <mc:Choice xmlns:v="urn:schemas-microsoft-com:vml" Requires="v">
                <p:oleObj spid="_x0000_s2102" name="图表" r:id="rId3" imgW="2005758" imgH="2005758" progId="Excel.Chart.8">
                  <p:embed/>
                </p:oleObj>
              </mc:Choice>
              <mc:Fallback>
                <p:oleObj name="图表" r:id="rId3" imgW="2005758" imgH="2005758" progId="Excel.Chart.8">
                  <p:embed/>
                  <p:pic>
                    <p:nvPicPr>
                      <p:cNvPr id="0" name="Chart 5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746250"/>
                        <a:ext cx="200025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Shape 566"/>
          <p:cNvSpPr/>
          <p:nvPr/>
        </p:nvSpPr>
        <p:spPr>
          <a:xfrm>
            <a:off x="177800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30</a:t>
            </a:r>
            <a:r>
              <a:rPr sz="2400" spc="48" dirty="0">
                <a:solidFill>
                  <a:schemeClr val="bg1"/>
                </a:solidFill>
                <a:latin typeface="+mn-lt"/>
                <a:ea typeface="Oswald Light"/>
                <a:cs typeface="Oswald Light"/>
                <a:sym typeface="Oswald Light"/>
              </a:rPr>
              <a:t>%</a:t>
            </a:r>
          </a:p>
        </p:txBody>
      </p:sp>
      <p:sp>
        <p:nvSpPr>
          <p:cNvPr id="22" name="Shape 567"/>
          <p:cNvSpPr/>
          <p:nvPr/>
        </p:nvSpPr>
        <p:spPr>
          <a:xfrm>
            <a:off x="172085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FBB22F"/>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1570C1"/>
                </a:solidFill>
                <a:latin typeface="+mn-lt"/>
              </a:rPr>
              <a:t>$1,900,000</a:t>
            </a:r>
          </a:p>
        </p:txBody>
      </p:sp>
      <p:sp>
        <p:nvSpPr>
          <p:cNvPr id="23" name="Shape 568"/>
          <p:cNvSpPr/>
          <p:nvPr/>
        </p:nvSpPr>
        <p:spPr>
          <a:xfrm>
            <a:off x="1939925" y="4508500"/>
            <a:ext cx="814388"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24" name="Shape 569"/>
          <p:cNvSpPr/>
          <p:nvPr/>
        </p:nvSpPr>
        <p:spPr>
          <a:xfrm>
            <a:off x="1428750" y="48768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
        <p:nvSpPr>
          <p:cNvPr id="35" name="Shape 570"/>
          <p:cNvSpPr/>
          <p:nvPr/>
        </p:nvSpPr>
        <p:spPr>
          <a:xfrm>
            <a:off x="1727200" y="3841750"/>
            <a:ext cx="1106488"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Slidehack.ltd</a:t>
            </a:r>
            <a:endParaRPr sz="1600" spc="32" dirty="0">
              <a:solidFill>
                <a:schemeClr val="bg1">
                  <a:lumMod val="50000"/>
                </a:schemeClr>
              </a:solidFill>
              <a:latin typeface="+mn-lt"/>
            </a:endParaRPr>
          </a:p>
        </p:txBody>
      </p:sp>
      <p:sp>
        <p:nvSpPr>
          <p:cNvPr id="36" name="Shape 572"/>
          <p:cNvSpPr/>
          <p:nvPr/>
        </p:nvSpPr>
        <p:spPr>
          <a:xfrm>
            <a:off x="4070350" y="1930400"/>
            <a:ext cx="1643063"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51" name="Chart 573"/>
          <p:cNvGraphicFramePr>
            <a:graphicFrameLocks/>
          </p:cNvGraphicFramePr>
          <p:nvPr/>
        </p:nvGraphicFramePr>
        <p:xfrm>
          <a:off x="3890963" y="1746250"/>
          <a:ext cx="2000250" cy="2000250"/>
        </p:xfrm>
        <a:graphic>
          <a:graphicData uri="http://schemas.openxmlformats.org/presentationml/2006/ole">
            <mc:AlternateContent xmlns:mc="http://schemas.openxmlformats.org/markup-compatibility/2006">
              <mc:Choice xmlns:v="urn:schemas-microsoft-com:vml" Requires="v">
                <p:oleObj spid="_x0000_s2103" name="图表" r:id="rId5" imgW="2005758" imgH="2005758" progId="Excel.Chart.8">
                  <p:embed/>
                </p:oleObj>
              </mc:Choice>
              <mc:Fallback>
                <p:oleObj name="图表" r:id="rId5" imgW="2005758" imgH="2005758" progId="Excel.Chart.8">
                  <p:embed/>
                  <p:pic>
                    <p:nvPicPr>
                      <p:cNvPr id="0" name="Chart 57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963" y="1746250"/>
                        <a:ext cx="200025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Shape 574"/>
          <p:cNvSpPr/>
          <p:nvPr/>
        </p:nvSpPr>
        <p:spPr>
          <a:xfrm>
            <a:off x="420370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45</a:t>
            </a:r>
            <a:r>
              <a:rPr sz="2400" spc="48" dirty="0">
                <a:solidFill>
                  <a:schemeClr val="bg1"/>
                </a:solidFill>
                <a:latin typeface="+mn-lt"/>
                <a:ea typeface="Oswald Light"/>
                <a:cs typeface="Oswald Light"/>
                <a:sym typeface="Oswald Light"/>
              </a:rPr>
              <a:t>%</a:t>
            </a:r>
          </a:p>
        </p:txBody>
      </p:sp>
      <p:sp>
        <p:nvSpPr>
          <p:cNvPr id="39" name="Shape 575"/>
          <p:cNvSpPr/>
          <p:nvPr/>
        </p:nvSpPr>
        <p:spPr>
          <a:xfrm>
            <a:off x="414655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F15F47"/>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1570C1"/>
                </a:solidFill>
                <a:latin typeface="+mn-lt"/>
              </a:rPr>
              <a:t>$2,884,000</a:t>
            </a:r>
          </a:p>
        </p:txBody>
      </p:sp>
      <p:sp>
        <p:nvSpPr>
          <p:cNvPr id="40" name="Shape 576"/>
          <p:cNvSpPr/>
          <p:nvPr/>
        </p:nvSpPr>
        <p:spPr>
          <a:xfrm>
            <a:off x="4370388" y="4508500"/>
            <a:ext cx="815975"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41" name="Shape 577"/>
          <p:cNvSpPr/>
          <p:nvPr/>
        </p:nvSpPr>
        <p:spPr>
          <a:xfrm>
            <a:off x="4265613" y="3841750"/>
            <a:ext cx="1008062"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Connect.ltd</a:t>
            </a:r>
            <a:endParaRPr sz="1600" spc="32" dirty="0">
              <a:solidFill>
                <a:schemeClr val="bg1">
                  <a:lumMod val="50000"/>
                </a:schemeClr>
              </a:solidFill>
              <a:latin typeface="+mn-lt"/>
            </a:endParaRPr>
          </a:p>
        </p:txBody>
      </p:sp>
      <p:sp>
        <p:nvSpPr>
          <p:cNvPr id="42" name="Shape 578"/>
          <p:cNvSpPr/>
          <p:nvPr/>
        </p:nvSpPr>
        <p:spPr>
          <a:xfrm>
            <a:off x="3860800" y="48768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
        <p:nvSpPr>
          <p:cNvPr id="43" name="Shape 580"/>
          <p:cNvSpPr/>
          <p:nvPr/>
        </p:nvSpPr>
        <p:spPr>
          <a:xfrm>
            <a:off x="6427788" y="1930400"/>
            <a:ext cx="164306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52" name="Chart 581"/>
          <p:cNvGraphicFramePr>
            <a:graphicFrameLocks/>
          </p:cNvGraphicFramePr>
          <p:nvPr/>
        </p:nvGraphicFramePr>
        <p:xfrm>
          <a:off x="6248400" y="1746250"/>
          <a:ext cx="2000250" cy="2000250"/>
        </p:xfrm>
        <a:graphic>
          <a:graphicData uri="http://schemas.openxmlformats.org/presentationml/2006/ole">
            <mc:AlternateContent xmlns:mc="http://schemas.openxmlformats.org/markup-compatibility/2006">
              <mc:Choice xmlns:v="urn:schemas-microsoft-com:vml" Requires="v">
                <p:oleObj spid="_x0000_s2104" name="图表" r:id="rId7" imgW="2005758" imgH="2005758" progId="Excel.Chart.8">
                  <p:embed/>
                </p:oleObj>
              </mc:Choice>
              <mc:Fallback>
                <p:oleObj name="图表" r:id="rId7" imgW="2005758" imgH="2005758" progId="Excel.Chart.8">
                  <p:embed/>
                  <p:pic>
                    <p:nvPicPr>
                      <p:cNvPr id="0" name="Chart 58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1746250"/>
                        <a:ext cx="200025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Shape 582"/>
          <p:cNvSpPr/>
          <p:nvPr/>
        </p:nvSpPr>
        <p:spPr>
          <a:xfrm>
            <a:off x="660400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67</a:t>
            </a:r>
            <a:r>
              <a:rPr sz="2400" spc="48" dirty="0">
                <a:solidFill>
                  <a:schemeClr val="bg1"/>
                </a:solidFill>
                <a:latin typeface="+mn-lt"/>
                <a:ea typeface="Oswald Light"/>
                <a:cs typeface="Oswald Light"/>
                <a:sym typeface="Oswald Light"/>
              </a:rPr>
              <a:t>%</a:t>
            </a:r>
          </a:p>
        </p:txBody>
      </p:sp>
      <p:sp>
        <p:nvSpPr>
          <p:cNvPr id="46" name="Shape 583"/>
          <p:cNvSpPr/>
          <p:nvPr/>
        </p:nvSpPr>
        <p:spPr>
          <a:xfrm>
            <a:off x="655320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2BC2AC"/>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1570C1"/>
                </a:solidFill>
                <a:latin typeface="+mn-lt"/>
              </a:rPr>
              <a:t>$7,879,000</a:t>
            </a:r>
          </a:p>
        </p:txBody>
      </p:sp>
      <p:sp>
        <p:nvSpPr>
          <p:cNvPr id="47" name="Shape 584"/>
          <p:cNvSpPr/>
          <p:nvPr/>
        </p:nvSpPr>
        <p:spPr>
          <a:xfrm>
            <a:off x="6777038" y="4508500"/>
            <a:ext cx="815975"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48" name="Shape 585"/>
          <p:cNvSpPr/>
          <p:nvPr/>
        </p:nvSpPr>
        <p:spPr>
          <a:xfrm>
            <a:off x="6618288" y="3841750"/>
            <a:ext cx="1009650"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Piechart.ltd</a:t>
            </a:r>
            <a:endParaRPr sz="1600" spc="32" dirty="0">
              <a:solidFill>
                <a:schemeClr val="bg1">
                  <a:lumMod val="50000"/>
                </a:schemeClr>
              </a:solidFill>
              <a:latin typeface="+mn-lt"/>
            </a:endParaRPr>
          </a:p>
        </p:txBody>
      </p:sp>
      <p:sp>
        <p:nvSpPr>
          <p:cNvPr id="49" name="Shape 586"/>
          <p:cNvSpPr/>
          <p:nvPr/>
        </p:nvSpPr>
        <p:spPr>
          <a:xfrm>
            <a:off x="6261100" y="48895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
        <p:nvSpPr>
          <p:cNvPr id="50" name="Shape 588"/>
          <p:cNvSpPr/>
          <p:nvPr/>
        </p:nvSpPr>
        <p:spPr>
          <a:xfrm>
            <a:off x="8923338" y="1930400"/>
            <a:ext cx="164306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53" name="Chart 589"/>
          <p:cNvGraphicFramePr>
            <a:graphicFrameLocks/>
          </p:cNvGraphicFramePr>
          <p:nvPr/>
        </p:nvGraphicFramePr>
        <p:xfrm>
          <a:off x="8743950" y="1746250"/>
          <a:ext cx="2000250" cy="2000250"/>
        </p:xfrm>
        <a:graphic>
          <a:graphicData uri="http://schemas.openxmlformats.org/presentationml/2006/ole">
            <mc:AlternateContent xmlns:mc="http://schemas.openxmlformats.org/markup-compatibility/2006">
              <mc:Choice xmlns:v="urn:schemas-microsoft-com:vml" Requires="v">
                <p:oleObj spid="_x0000_s2105" name="图表" r:id="rId9" imgW="2005758" imgH="2005758" progId="Excel.Chart.8">
                  <p:embed/>
                </p:oleObj>
              </mc:Choice>
              <mc:Fallback>
                <p:oleObj name="图表" r:id="rId9" imgW="2005758" imgH="2005758" progId="Excel.Chart.8">
                  <p:embed/>
                  <p:pic>
                    <p:nvPicPr>
                      <p:cNvPr id="0" name="Chart 58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950" y="1746250"/>
                        <a:ext cx="200025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Shape 590"/>
          <p:cNvSpPr/>
          <p:nvPr/>
        </p:nvSpPr>
        <p:spPr>
          <a:xfrm>
            <a:off x="906145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80</a:t>
            </a:r>
            <a:r>
              <a:rPr sz="2400" spc="48" dirty="0">
                <a:solidFill>
                  <a:schemeClr val="bg1"/>
                </a:solidFill>
                <a:latin typeface="+mn-lt"/>
                <a:ea typeface="Oswald Light"/>
                <a:cs typeface="Oswald Light"/>
                <a:sym typeface="Oswald Light"/>
              </a:rPr>
              <a:t>%</a:t>
            </a:r>
          </a:p>
        </p:txBody>
      </p:sp>
      <p:sp>
        <p:nvSpPr>
          <p:cNvPr id="53" name="Shape 591"/>
          <p:cNvSpPr/>
          <p:nvPr/>
        </p:nvSpPr>
        <p:spPr>
          <a:xfrm>
            <a:off x="899795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3AC7E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1570C1"/>
                </a:solidFill>
                <a:latin typeface="+mn-lt"/>
              </a:rPr>
              <a:t>$9,000,000</a:t>
            </a:r>
          </a:p>
        </p:txBody>
      </p:sp>
      <p:sp>
        <p:nvSpPr>
          <p:cNvPr id="54" name="Shape 592"/>
          <p:cNvSpPr/>
          <p:nvPr/>
        </p:nvSpPr>
        <p:spPr>
          <a:xfrm>
            <a:off x="9221788" y="4508500"/>
            <a:ext cx="815975"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55" name="Shape 593"/>
          <p:cNvSpPr/>
          <p:nvPr/>
        </p:nvSpPr>
        <p:spPr>
          <a:xfrm>
            <a:off x="9010650" y="3841750"/>
            <a:ext cx="1222375"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TheAgency.ltd</a:t>
            </a:r>
            <a:endParaRPr sz="1600" spc="32" dirty="0">
              <a:solidFill>
                <a:schemeClr val="bg1">
                  <a:lumMod val="50000"/>
                </a:schemeClr>
              </a:solidFill>
              <a:latin typeface="+mn-lt"/>
            </a:endParaRPr>
          </a:p>
        </p:txBody>
      </p:sp>
      <p:sp>
        <p:nvSpPr>
          <p:cNvPr id="56" name="Shape 594"/>
          <p:cNvSpPr/>
          <p:nvPr/>
        </p:nvSpPr>
        <p:spPr>
          <a:xfrm>
            <a:off x="8712200" y="48895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7651"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652"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57" name="Rounded Rectangle 20"/>
          <p:cNvSpPr/>
          <p:nvPr/>
        </p:nvSpPr>
        <p:spPr>
          <a:xfrm>
            <a:off x="3886200" y="1524000"/>
            <a:ext cx="990600" cy="990600"/>
          </a:xfrm>
          <a:prstGeom prst="roundRect">
            <a:avLst>
              <a:gd name="adj" fmla="val 37768"/>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ounded Rectangle 21"/>
          <p:cNvSpPr/>
          <p:nvPr/>
        </p:nvSpPr>
        <p:spPr>
          <a:xfrm>
            <a:off x="2935288" y="2570163"/>
            <a:ext cx="990600" cy="990600"/>
          </a:xfrm>
          <a:prstGeom prst="roundRect">
            <a:avLst>
              <a:gd name="adj" fmla="val 37768"/>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ounded Rectangle 23"/>
          <p:cNvSpPr/>
          <p:nvPr/>
        </p:nvSpPr>
        <p:spPr>
          <a:xfrm>
            <a:off x="2935288" y="3897313"/>
            <a:ext cx="990600" cy="990600"/>
          </a:xfrm>
          <a:prstGeom prst="roundRect">
            <a:avLst>
              <a:gd name="adj" fmla="val 37768"/>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ounded Rectangle 24"/>
          <p:cNvSpPr/>
          <p:nvPr/>
        </p:nvSpPr>
        <p:spPr>
          <a:xfrm>
            <a:off x="3886200" y="4830763"/>
            <a:ext cx="990600" cy="990600"/>
          </a:xfrm>
          <a:prstGeom prst="roundRect">
            <a:avLst>
              <a:gd name="adj" fmla="val 37768"/>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7657" name="Picture 26" descr="C:\Users\Dsgn\Desktop\iPhone_MockUp\iPhone_5C_Green.png"/>
          <p:cNvPicPr>
            <a:picLocks noChangeAspect="1" noChangeArrowheads="1"/>
          </p:cNvPicPr>
          <p:nvPr/>
        </p:nvPicPr>
        <p:blipFill>
          <a:blip r:embed="rId2" cstate="email"/>
          <a:srcRect/>
          <a:stretch>
            <a:fillRect/>
          </a:stretch>
        </p:blipFill>
        <p:spPr bwMode="auto">
          <a:xfrm>
            <a:off x="5210175" y="1809750"/>
            <a:ext cx="1762125" cy="3694113"/>
          </a:xfrm>
          <a:prstGeom prst="rect">
            <a:avLst/>
          </a:prstGeom>
          <a:noFill/>
          <a:ln w="9525">
            <a:noFill/>
            <a:miter lim="800000"/>
            <a:headEnd/>
            <a:tailEnd/>
          </a:ln>
        </p:spPr>
      </p:pic>
      <p:sp>
        <p:nvSpPr>
          <p:cNvPr id="62" name="矩形 61"/>
          <p:cNvSpPr/>
          <p:nvPr/>
        </p:nvSpPr>
        <p:spPr>
          <a:xfrm>
            <a:off x="5357230" y="2352688"/>
            <a:ext cx="1488958" cy="2630788"/>
          </a:xfrm>
          <a:prstGeom prst="rect">
            <a:avLst/>
          </a:prstGeom>
          <a:blipFill dpi="0" rotWithShape="1">
            <a:blip r:embed="rId3" cstate="email">
              <a:extLst/>
            </a:blip>
            <a:srcRect/>
            <a:stretch>
              <a:fillRect l="-134156" t="-5619" r="-60848" b="-3865"/>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3" name="Right Triangle 28"/>
          <p:cNvSpPr/>
          <p:nvPr/>
        </p:nvSpPr>
        <p:spPr>
          <a:xfrm rot="10800000">
            <a:off x="6091238" y="2354263"/>
            <a:ext cx="736600" cy="1643062"/>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64" name="Rounded Rectangle 33"/>
          <p:cNvSpPr/>
          <p:nvPr/>
        </p:nvSpPr>
        <p:spPr>
          <a:xfrm flipH="1">
            <a:off x="7315200" y="1524000"/>
            <a:ext cx="1049338" cy="990600"/>
          </a:xfrm>
          <a:prstGeom prst="roundRect">
            <a:avLst>
              <a:gd name="adj" fmla="val 377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ounded Rectangle 34"/>
          <p:cNvSpPr/>
          <p:nvPr/>
        </p:nvSpPr>
        <p:spPr>
          <a:xfrm flipH="1">
            <a:off x="8323263" y="2570163"/>
            <a:ext cx="1049337" cy="990600"/>
          </a:xfrm>
          <a:prstGeom prst="roundRect">
            <a:avLst>
              <a:gd name="adj" fmla="val 377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ounded Rectangle 35"/>
          <p:cNvSpPr/>
          <p:nvPr/>
        </p:nvSpPr>
        <p:spPr>
          <a:xfrm flipH="1">
            <a:off x="8323263" y="3897313"/>
            <a:ext cx="1049337" cy="990600"/>
          </a:xfrm>
          <a:prstGeom prst="roundRect">
            <a:avLst>
              <a:gd name="adj" fmla="val 377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ounded Rectangle 40"/>
          <p:cNvSpPr/>
          <p:nvPr/>
        </p:nvSpPr>
        <p:spPr>
          <a:xfrm flipH="1">
            <a:off x="7315200" y="4830763"/>
            <a:ext cx="1049338" cy="990600"/>
          </a:xfrm>
          <a:prstGeom prst="roundRect">
            <a:avLst>
              <a:gd name="adj" fmla="val 377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5" name="Group 45"/>
          <p:cNvGrpSpPr/>
          <p:nvPr/>
        </p:nvGrpSpPr>
        <p:grpSpPr>
          <a:xfrm>
            <a:off x="7648265" y="5176075"/>
            <a:ext cx="383279" cy="378060"/>
            <a:chOff x="6865938" y="5622925"/>
            <a:chExt cx="815975" cy="804863"/>
          </a:xfrm>
          <a:solidFill>
            <a:schemeClr val="bg1"/>
          </a:solidFill>
        </p:grpSpPr>
        <p:sp>
          <p:nvSpPr>
            <p:cNvPr id="69" name="Freeform 49"/>
            <p:cNvSpPr>
              <a:spLocks/>
            </p:cNvSpPr>
            <p:nvPr/>
          </p:nvSpPr>
          <p:spPr bwMode="auto">
            <a:xfrm>
              <a:off x="6865938" y="5622925"/>
              <a:ext cx="815975" cy="82550"/>
            </a:xfrm>
            <a:custGeom>
              <a:avLst/>
              <a:gdLst>
                <a:gd name="T0" fmla="*/ 207 w 218"/>
                <a:gd name="T1" fmla="*/ 0 h 22"/>
                <a:gd name="T2" fmla="*/ 11 w 218"/>
                <a:gd name="T3" fmla="*/ 0 h 22"/>
                <a:gd name="T4" fmla="*/ 0 w 218"/>
                <a:gd name="T5" fmla="*/ 11 h 22"/>
                <a:gd name="T6" fmla="*/ 11 w 218"/>
                <a:gd name="T7" fmla="*/ 22 h 22"/>
                <a:gd name="T8" fmla="*/ 207 w 218"/>
                <a:gd name="T9" fmla="*/ 22 h 22"/>
                <a:gd name="T10" fmla="*/ 218 w 218"/>
                <a:gd name="T11" fmla="*/ 11 h 22"/>
                <a:gd name="T12" fmla="*/ 207 w 21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8" h="22">
                  <a:moveTo>
                    <a:pt x="207" y="0"/>
                  </a:moveTo>
                  <a:cubicBezTo>
                    <a:pt x="11" y="0"/>
                    <a:pt x="11" y="0"/>
                    <a:pt x="11" y="0"/>
                  </a:cubicBezTo>
                  <a:cubicBezTo>
                    <a:pt x="5" y="0"/>
                    <a:pt x="0" y="5"/>
                    <a:pt x="0" y="11"/>
                  </a:cubicBezTo>
                  <a:cubicBezTo>
                    <a:pt x="0" y="17"/>
                    <a:pt x="5" y="22"/>
                    <a:pt x="11" y="22"/>
                  </a:cubicBezTo>
                  <a:cubicBezTo>
                    <a:pt x="207" y="22"/>
                    <a:pt x="207" y="22"/>
                    <a:pt x="207" y="22"/>
                  </a:cubicBezTo>
                  <a:cubicBezTo>
                    <a:pt x="213" y="22"/>
                    <a:pt x="218" y="17"/>
                    <a:pt x="218" y="11"/>
                  </a:cubicBezTo>
                  <a:cubicBezTo>
                    <a:pt x="218" y="5"/>
                    <a:pt x="213" y="0"/>
                    <a:pt x="207" y="0"/>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0" name="Freeform 58"/>
            <p:cNvSpPr>
              <a:spLocks/>
            </p:cNvSpPr>
            <p:nvPr/>
          </p:nvSpPr>
          <p:spPr bwMode="auto">
            <a:xfrm>
              <a:off x="6899276" y="5727700"/>
              <a:ext cx="749300" cy="700088"/>
            </a:xfrm>
            <a:custGeom>
              <a:avLst/>
              <a:gdLst>
                <a:gd name="T0" fmla="*/ 0 w 200"/>
                <a:gd name="T1" fmla="*/ 117 h 187"/>
                <a:gd name="T2" fmla="*/ 22 w 200"/>
                <a:gd name="T3" fmla="*/ 139 h 187"/>
                <a:gd name="T4" fmla="*/ 67 w 200"/>
                <a:gd name="T5" fmla="*/ 139 h 187"/>
                <a:gd name="T6" fmla="*/ 28 w 200"/>
                <a:gd name="T7" fmla="*/ 177 h 187"/>
                <a:gd name="T8" fmla="*/ 28 w 200"/>
                <a:gd name="T9" fmla="*/ 185 h 187"/>
                <a:gd name="T10" fmla="*/ 36 w 200"/>
                <a:gd name="T11" fmla="*/ 185 h 187"/>
                <a:gd name="T12" fmla="*/ 82 w 200"/>
                <a:gd name="T13" fmla="*/ 139 h 187"/>
                <a:gd name="T14" fmla="*/ 95 w 200"/>
                <a:gd name="T15" fmla="*/ 139 h 187"/>
                <a:gd name="T16" fmla="*/ 95 w 200"/>
                <a:gd name="T17" fmla="*/ 181 h 187"/>
                <a:gd name="T18" fmla="*/ 100 w 200"/>
                <a:gd name="T19" fmla="*/ 186 h 187"/>
                <a:gd name="T20" fmla="*/ 105 w 200"/>
                <a:gd name="T21" fmla="*/ 181 h 187"/>
                <a:gd name="T22" fmla="*/ 105 w 200"/>
                <a:gd name="T23" fmla="*/ 139 h 187"/>
                <a:gd name="T24" fmla="*/ 118 w 200"/>
                <a:gd name="T25" fmla="*/ 139 h 187"/>
                <a:gd name="T26" fmla="*/ 164 w 200"/>
                <a:gd name="T27" fmla="*/ 185 h 187"/>
                <a:gd name="T28" fmla="*/ 172 w 200"/>
                <a:gd name="T29" fmla="*/ 185 h 187"/>
                <a:gd name="T30" fmla="*/ 172 w 200"/>
                <a:gd name="T31" fmla="*/ 177 h 187"/>
                <a:gd name="T32" fmla="*/ 133 w 200"/>
                <a:gd name="T33" fmla="*/ 139 h 187"/>
                <a:gd name="T34" fmla="*/ 178 w 200"/>
                <a:gd name="T35" fmla="*/ 139 h 187"/>
                <a:gd name="T36" fmla="*/ 200 w 200"/>
                <a:gd name="T37" fmla="*/ 117 h 187"/>
                <a:gd name="T38" fmla="*/ 200 w 200"/>
                <a:gd name="T39" fmla="*/ 0 h 187"/>
                <a:gd name="T40" fmla="*/ 0 w 200"/>
                <a:gd name="T41" fmla="*/ 0 h 187"/>
                <a:gd name="T42" fmla="*/ 0 w 200"/>
                <a:gd name="T43" fmla="*/ 11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187">
                  <a:moveTo>
                    <a:pt x="0" y="117"/>
                  </a:moveTo>
                  <a:cubicBezTo>
                    <a:pt x="0" y="129"/>
                    <a:pt x="10" y="139"/>
                    <a:pt x="22" y="139"/>
                  </a:cubicBezTo>
                  <a:cubicBezTo>
                    <a:pt x="67" y="139"/>
                    <a:pt x="67" y="139"/>
                    <a:pt x="67" y="139"/>
                  </a:cubicBezTo>
                  <a:cubicBezTo>
                    <a:pt x="28" y="177"/>
                    <a:pt x="28" y="177"/>
                    <a:pt x="28" y="177"/>
                  </a:cubicBezTo>
                  <a:cubicBezTo>
                    <a:pt x="26" y="179"/>
                    <a:pt x="26" y="183"/>
                    <a:pt x="28" y="185"/>
                  </a:cubicBezTo>
                  <a:cubicBezTo>
                    <a:pt x="30" y="187"/>
                    <a:pt x="34" y="187"/>
                    <a:pt x="36" y="185"/>
                  </a:cubicBezTo>
                  <a:cubicBezTo>
                    <a:pt x="82" y="139"/>
                    <a:pt x="82" y="139"/>
                    <a:pt x="82" y="139"/>
                  </a:cubicBezTo>
                  <a:cubicBezTo>
                    <a:pt x="95" y="139"/>
                    <a:pt x="95" y="139"/>
                    <a:pt x="95" y="139"/>
                  </a:cubicBezTo>
                  <a:cubicBezTo>
                    <a:pt x="95" y="181"/>
                    <a:pt x="95" y="181"/>
                    <a:pt x="95" y="181"/>
                  </a:cubicBezTo>
                  <a:cubicBezTo>
                    <a:pt x="95" y="184"/>
                    <a:pt x="97" y="186"/>
                    <a:pt x="100" y="186"/>
                  </a:cubicBezTo>
                  <a:cubicBezTo>
                    <a:pt x="103" y="186"/>
                    <a:pt x="105" y="184"/>
                    <a:pt x="105" y="181"/>
                  </a:cubicBezTo>
                  <a:cubicBezTo>
                    <a:pt x="105" y="139"/>
                    <a:pt x="105" y="139"/>
                    <a:pt x="105" y="139"/>
                  </a:cubicBezTo>
                  <a:cubicBezTo>
                    <a:pt x="118" y="139"/>
                    <a:pt x="118" y="139"/>
                    <a:pt x="118" y="139"/>
                  </a:cubicBezTo>
                  <a:cubicBezTo>
                    <a:pt x="164" y="185"/>
                    <a:pt x="164" y="185"/>
                    <a:pt x="164" y="185"/>
                  </a:cubicBezTo>
                  <a:cubicBezTo>
                    <a:pt x="166" y="187"/>
                    <a:pt x="169" y="187"/>
                    <a:pt x="172" y="185"/>
                  </a:cubicBezTo>
                  <a:cubicBezTo>
                    <a:pt x="174" y="183"/>
                    <a:pt x="174" y="179"/>
                    <a:pt x="172" y="177"/>
                  </a:cubicBezTo>
                  <a:cubicBezTo>
                    <a:pt x="133" y="139"/>
                    <a:pt x="133" y="139"/>
                    <a:pt x="133" y="139"/>
                  </a:cubicBezTo>
                  <a:cubicBezTo>
                    <a:pt x="178" y="139"/>
                    <a:pt x="178" y="139"/>
                    <a:pt x="178" y="139"/>
                  </a:cubicBezTo>
                  <a:cubicBezTo>
                    <a:pt x="190" y="139"/>
                    <a:pt x="200" y="129"/>
                    <a:pt x="200" y="117"/>
                  </a:cubicBezTo>
                  <a:cubicBezTo>
                    <a:pt x="200" y="0"/>
                    <a:pt x="200" y="0"/>
                    <a:pt x="200" y="0"/>
                  </a:cubicBezTo>
                  <a:cubicBezTo>
                    <a:pt x="0" y="0"/>
                    <a:pt x="0" y="0"/>
                    <a:pt x="0" y="0"/>
                  </a:cubicBezTo>
                  <a:lnTo>
                    <a:pt x="0" y="117"/>
                  </a:ln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6" name="Group 59"/>
          <p:cNvGrpSpPr/>
          <p:nvPr/>
        </p:nvGrpSpPr>
        <p:grpSpPr>
          <a:xfrm>
            <a:off x="4189861" y="5137401"/>
            <a:ext cx="383279" cy="378060"/>
            <a:chOff x="6865938" y="5622925"/>
            <a:chExt cx="815975" cy="804863"/>
          </a:xfrm>
          <a:solidFill>
            <a:schemeClr val="bg1"/>
          </a:solidFill>
        </p:grpSpPr>
        <p:sp>
          <p:nvSpPr>
            <p:cNvPr id="72" name="Freeform 60"/>
            <p:cNvSpPr>
              <a:spLocks/>
            </p:cNvSpPr>
            <p:nvPr/>
          </p:nvSpPr>
          <p:spPr bwMode="auto">
            <a:xfrm>
              <a:off x="6865938" y="5622925"/>
              <a:ext cx="815975" cy="82550"/>
            </a:xfrm>
            <a:custGeom>
              <a:avLst/>
              <a:gdLst>
                <a:gd name="T0" fmla="*/ 207 w 218"/>
                <a:gd name="T1" fmla="*/ 0 h 22"/>
                <a:gd name="T2" fmla="*/ 11 w 218"/>
                <a:gd name="T3" fmla="*/ 0 h 22"/>
                <a:gd name="T4" fmla="*/ 0 w 218"/>
                <a:gd name="T5" fmla="*/ 11 h 22"/>
                <a:gd name="T6" fmla="*/ 11 w 218"/>
                <a:gd name="T7" fmla="*/ 22 h 22"/>
                <a:gd name="T8" fmla="*/ 207 w 218"/>
                <a:gd name="T9" fmla="*/ 22 h 22"/>
                <a:gd name="T10" fmla="*/ 218 w 218"/>
                <a:gd name="T11" fmla="*/ 11 h 22"/>
                <a:gd name="T12" fmla="*/ 207 w 21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8" h="22">
                  <a:moveTo>
                    <a:pt x="207" y="0"/>
                  </a:moveTo>
                  <a:cubicBezTo>
                    <a:pt x="11" y="0"/>
                    <a:pt x="11" y="0"/>
                    <a:pt x="11" y="0"/>
                  </a:cubicBezTo>
                  <a:cubicBezTo>
                    <a:pt x="5" y="0"/>
                    <a:pt x="0" y="5"/>
                    <a:pt x="0" y="11"/>
                  </a:cubicBezTo>
                  <a:cubicBezTo>
                    <a:pt x="0" y="17"/>
                    <a:pt x="5" y="22"/>
                    <a:pt x="11" y="22"/>
                  </a:cubicBezTo>
                  <a:cubicBezTo>
                    <a:pt x="207" y="22"/>
                    <a:pt x="207" y="22"/>
                    <a:pt x="207" y="22"/>
                  </a:cubicBezTo>
                  <a:cubicBezTo>
                    <a:pt x="213" y="22"/>
                    <a:pt x="218" y="17"/>
                    <a:pt x="218" y="11"/>
                  </a:cubicBezTo>
                  <a:cubicBezTo>
                    <a:pt x="218" y="5"/>
                    <a:pt x="213" y="0"/>
                    <a:pt x="207" y="0"/>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3" name="Freeform 61"/>
            <p:cNvSpPr>
              <a:spLocks/>
            </p:cNvSpPr>
            <p:nvPr/>
          </p:nvSpPr>
          <p:spPr bwMode="auto">
            <a:xfrm>
              <a:off x="6899276" y="5727700"/>
              <a:ext cx="749300" cy="700088"/>
            </a:xfrm>
            <a:custGeom>
              <a:avLst/>
              <a:gdLst>
                <a:gd name="T0" fmla="*/ 0 w 200"/>
                <a:gd name="T1" fmla="*/ 117 h 187"/>
                <a:gd name="T2" fmla="*/ 22 w 200"/>
                <a:gd name="T3" fmla="*/ 139 h 187"/>
                <a:gd name="T4" fmla="*/ 67 w 200"/>
                <a:gd name="T5" fmla="*/ 139 h 187"/>
                <a:gd name="T6" fmla="*/ 28 w 200"/>
                <a:gd name="T7" fmla="*/ 177 h 187"/>
                <a:gd name="T8" fmla="*/ 28 w 200"/>
                <a:gd name="T9" fmla="*/ 185 h 187"/>
                <a:gd name="T10" fmla="*/ 36 w 200"/>
                <a:gd name="T11" fmla="*/ 185 h 187"/>
                <a:gd name="T12" fmla="*/ 82 w 200"/>
                <a:gd name="T13" fmla="*/ 139 h 187"/>
                <a:gd name="T14" fmla="*/ 95 w 200"/>
                <a:gd name="T15" fmla="*/ 139 h 187"/>
                <a:gd name="T16" fmla="*/ 95 w 200"/>
                <a:gd name="T17" fmla="*/ 181 h 187"/>
                <a:gd name="T18" fmla="*/ 100 w 200"/>
                <a:gd name="T19" fmla="*/ 186 h 187"/>
                <a:gd name="T20" fmla="*/ 105 w 200"/>
                <a:gd name="T21" fmla="*/ 181 h 187"/>
                <a:gd name="T22" fmla="*/ 105 w 200"/>
                <a:gd name="T23" fmla="*/ 139 h 187"/>
                <a:gd name="T24" fmla="*/ 118 w 200"/>
                <a:gd name="T25" fmla="*/ 139 h 187"/>
                <a:gd name="T26" fmla="*/ 164 w 200"/>
                <a:gd name="T27" fmla="*/ 185 h 187"/>
                <a:gd name="T28" fmla="*/ 172 w 200"/>
                <a:gd name="T29" fmla="*/ 185 h 187"/>
                <a:gd name="T30" fmla="*/ 172 w 200"/>
                <a:gd name="T31" fmla="*/ 177 h 187"/>
                <a:gd name="T32" fmla="*/ 133 w 200"/>
                <a:gd name="T33" fmla="*/ 139 h 187"/>
                <a:gd name="T34" fmla="*/ 178 w 200"/>
                <a:gd name="T35" fmla="*/ 139 h 187"/>
                <a:gd name="T36" fmla="*/ 200 w 200"/>
                <a:gd name="T37" fmla="*/ 117 h 187"/>
                <a:gd name="T38" fmla="*/ 200 w 200"/>
                <a:gd name="T39" fmla="*/ 0 h 187"/>
                <a:gd name="T40" fmla="*/ 0 w 200"/>
                <a:gd name="T41" fmla="*/ 0 h 187"/>
                <a:gd name="T42" fmla="*/ 0 w 200"/>
                <a:gd name="T43" fmla="*/ 11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187">
                  <a:moveTo>
                    <a:pt x="0" y="117"/>
                  </a:moveTo>
                  <a:cubicBezTo>
                    <a:pt x="0" y="129"/>
                    <a:pt x="10" y="139"/>
                    <a:pt x="22" y="139"/>
                  </a:cubicBezTo>
                  <a:cubicBezTo>
                    <a:pt x="67" y="139"/>
                    <a:pt x="67" y="139"/>
                    <a:pt x="67" y="139"/>
                  </a:cubicBezTo>
                  <a:cubicBezTo>
                    <a:pt x="28" y="177"/>
                    <a:pt x="28" y="177"/>
                    <a:pt x="28" y="177"/>
                  </a:cubicBezTo>
                  <a:cubicBezTo>
                    <a:pt x="26" y="179"/>
                    <a:pt x="26" y="183"/>
                    <a:pt x="28" y="185"/>
                  </a:cubicBezTo>
                  <a:cubicBezTo>
                    <a:pt x="30" y="187"/>
                    <a:pt x="34" y="187"/>
                    <a:pt x="36" y="185"/>
                  </a:cubicBezTo>
                  <a:cubicBezTo>
                    <a:pt x="82" y="139"/>
                    <a:pt x="82" y="139"/>
                    <a:pt x="82" y="139"/>
                  </a:cubicBezTo>
                  <a:cubicBezTo>
                    <a:pt x="95" y="139"/>
                    <a:pt x="95" y="139"/>
                    <a:pt x="95" y="139"/>
                  </a:cubicBezTo>
                  <a:cubicBezTo>
                    <a:pt x="95" y="181"/>
                    <a:pt x="95" y="181"/>
                    <a:pt x="95" y="181"/>
                  </a:cubicBezTo>
                  <a:cubicBezTo>
                    <a:pt x="95" y="184"/>
                    <a:pt x="97" y="186"/>
                    <a:pt x="100" y="186"/>
                  </a:cubicBezTo>
                  <a:cubicBezTo>
                    <a:pt x="103" y="186"/>
                    <a:pt x="105" y="184"/>
                    <a:pt x="105" y="181"/>
                  </a:cubicBezTo>
                  <a:cubicBezTo>
                    <a:pt x="105" y="139"/>
                    <a:pt x="105" y="139"/>
                    <a:pt x="105" y="139"/>
                  </a:cubicBezTo>
                  <a:cubicBezTo>
                    <a:pt x="118" y="139"/>
                    <a:pt x="118" y="139"/>
                    <a:pt x="118" y="139"/>
                  </a:cubicBezTo>
                  <a:cubicBezTo>
                    <a:pt x="164" y="185"/>
                    <a:pt x="164" y="185"/>
                    <a:pt x="164" y="185"/>
                  </a:cubicBezTo>
                  <a:cubicBezTo>
                    <a:pt x="166" y="187"/>
                    <a:pt x="169" y="187"/>
                    <a:pt x="172" y="185"/>
                  </a:cubicBezTo>
                  <a:cubicBezTo>
                    <a:pt x="174" y="183"/>
                    <a:pt x="174" y="179"/>
                    <a:pt x="172" y="177"/>
                  </a:cubicBezTo>
                  <a:cubicBezTo>
                    <a:pt x="133" y="139"/>
                    <a:pt x="133" y="139"/>
                    <a:pt x="133" y="139"/>
                  </a:cubicBezTo>
                  <a:cubicBezTo>
                    <a:pt x="178" y="139"/>
                    <a:pt x="178" y="139"/>
                    <a:pt x="178" y="139"/>
                  </a:cubicBezTo>
                  <a:cubicBezTo>
                    <a:pt x="190" y="139"/>
                    <a:pt x="200" y="129"/>
                    <a:pt x="200" y="117"/>
                  </a:cubicBezTo>
                  <a:cubicBezTo>
                    <a:pt x="200" y="0"/>
                    <a:pt x="200" y="0"/>
                    <a:pt x="200" y="0"/>
                  </a:cubicBezTo>
                  <a:cubicBezTo>
                    <a:pt x="0" y="0"/>
                    <a:pt x="0" y="0"/>
                    <a:pt x="0" y="0"/>
                  </a:cubicBezTo>
                  <a:lnTo>
                    <a:pt x="0" y="117"/>
                  </a:ln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7" name="Group 62"/>
          <p:cNvGrpSpPr/>
          <p:nvPr/>
        </p:nvGrpSpPr>
        <p:grpSpPr>
          <a:xfrm>
            <a:off x="3222838" y="4229814"/>
            <a:ext cx="414324" cy="326232"/>
            <a:chOff x="3578225" y="5840413"/>
            <a:chExt cx="881063" cy="693737"/>
          </a:xfrm>
          <a:solidFill>
            <a:schemeClr val="bg1"/>
          </a:solidFill>
        </p:grpSpPr>
        <p:sp>
          <p:nvSpPr>
            <p:cNvPr id="75" name="Freeform 63"/>
            <p:cNvSpPr>
              <a:spLocks/>
            </p:cNvSpPr>
            <p:nvPr/>
          </p:nvSpPr>
          <p:spPr bwMode="auto">
            <a:xfrm>
              <a:off x="3638550" y="6215063"/>
              <a:ext cx="762000" cy="319087"/>
            </a:xfrm>
            <a:custGeom>
              <a:avLst/>
              <a:gdLst>
                <a:gd name="T0" fmla="*/ 17 w 203"/>
                <a:gd name="T1" fmla="*/ 68 h 85"/>
                <a:gd name="T2" fmla="*/ 38 w 203"/>
                <a:gd name="T3" fmla="*/ 85 h 85"/>
                <a:gd name="T4" fmla="*/ 165 w 203"/>
                <a:gd name="T5" fmla="*/ 85 h 85"/>
                <a:gd name="T6" fmla="*/ 186 w 203"/>
                <a:gd name="T7" fmla="*/ 68 h 85"/>
                <a:gd name="T8" fmla="*/ 203 w 203"/>
                <a:gd name="T9" fmla="*/ 0 h 85"/>
                <a:gd name="T10" fmla="*/ 0 w 203"/>
                <a:gd name="T11" fmla="*/ 0 h 85"/>
                <a:gd name="T12" fmla="*/ 17 w 203"/>
                <a:gd name="T13" fmla="*/ 68 h 85"/>
              </a:gdLst>
              <a:ahLst/>
              <a:cxnLst>
                <a:cxn ang="0">
                  <a:pos x="T0" y="T1"/>
                </a:cxn>
                <a:cxn ang="0">
                  <a:pos x="T2" y="T3"/>
                </a:cxn>
                <a:cxn ang="0">
                  <a:pos x="T4" y="T5"/>
                </a:cxn>
                <a:cxn ang="0">
                  <a:pos x="T6" y="T7"/>
                </a:cxn>
                <a:cxn ang="0">
                  <a:pos x="T8" y="T9"/>
                </a:cxn>
                <a:cxn ang="0">
                  <a:pos x="T10" y="T11"/>
                </a:cxn>
                <a:cxn ang="0">
                  <a:pos x="T12" y="T13"/>
                </a:cxn>
              </a:cxnLst>
              <a:rect l="0" t="0" r="r" b="b"/>
              <a:pathLst>
                <a:path w="203" h="85">
                  <a:moveTo>
                    <a:pt x="17" y="68"/>
                  </a:moveTo>
                  <a:cubicBezTo>
                    <a:pt x="19" y="77"/>
                    <a:pt x="29" y="85"/>
                    <a:pt x="38" y="85"/>
                  </a:cubicBezTo>
                  <a:cubicBezTo>
                    <a:pt x="165" y="85"/>
                    <a:pt x="165" y="85"/>
                    <a:pt x="165" y="85"/>
                  </a:cubicBezTo>
                  <a:cubicBezTo>
                    <a:pt x="175" y="85"/>
                    <a:pt x="184" y="77"/>
                    <a:pt x="186" y="68"/>
                  </a:cubicBezTo>
                  <a:cubicBezTo>
                    <a:pt x="203" y="0"/>
                    <a:pt x="203" y="0"/>
                    <a:pt x="203" y="0"/>
                  </a:cubicBezTo>
                  <a:cubicBezTo>
                    <a:pt x="0" y="0"/>
                    <a:pt x="0" y="0"/>
                    <a:pt x="0" y="0"/>
                  </a:cubicBezTo>
                  <a:lnTo>
                    <a:pt x="17" y="68"/>
                  </a:ln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6" name="Freeform 64"/>
            <p:cNvSpPr>
              <a:spLocks/>
            </p:cNvSpPr>
            <p:nvPr/>
          </p:nvSpPr>
          <p:spPr bwMode="auto">
            <a:xfrm>
              <a:off x="3578225" y="5840413"/>
              <a:ext cx="881063" cy="347662"/>
            </a:xfrm>
            <a:custGeom>
              <a:avLst/>
              <a:gdLst>
                <a:gd name="T0" fmla="*/ 224 w 235"/>
                <a:gd name="T1" fmla="*/ 58 h 93"/>
                <a:gd name="T2" fmla="*/ 208 w 235"/>
                <a:gd name="T3" fmla="*/ 58 h 93"/>
                <a:gd name="T4" fmla="*/ 168 w 235"/>
                <a:gd name="T5" fmla="*/ 26 h 93"/>
                <a:gd name="T6" fmla="*/ 169 w 235"/>
                <a:gd name="T7" fmla="*/ 21 h 93"/>
                <a:gd name="T8" fmla="*/ 147 w 235"/>
                <a:gd name="T9" fmla="*/ 0 h 93"/>
                <a:gd name="T10" fmla="*/ 126 w 235"/>
                <a:gd name="T11" fmla="*/ 21 h 93"/>
                <a:gd name="T12" fmla="*/ 147 w 235"/>
                <a:gd name="T13" fmla="*/ 42 h 93"/>
                <a:gd name="T14" fmla="*/ 157 w 235"/>
                <a:gd name="T15" fmla="*/ 40 h 93"/>
                <a:gd name="T16" fmla="*/ 179 w 235"/>
                <a:gd name="T17" fmla="*/ 58 h 93"/>
                <a:gd name="T18" fmla="*/ 56 w 235"/>
                <a:gd name="T19" fmla="*/ 58 h 93"/>
                <a:gd name="T20" fmla="*/ 78 w 235"/>
                <a:gd name="T21" fmla="*/ 40 h 93"/>
                <a:gd name="T22" fmla="*/ 88 w 235"/>
                <a:gd name="T23" fmla="*/ 42 h 93"/>
                <a:gd name="T24" fmla="*/ 109 w 235"/>
                <a:gd name="T25" fmla="*/ 21 h 93"/>
                <a:gd name="T26" fmla="*/ 88 w 235"/>
                <a:gd name="T27" fmla="*/ 0 h 93"/>
                <a:gd name="T28" fmla="*/ 67 w 235"/>
                <a:gd name="T29" fmla="*/ 21 h 93"/>
                <a:gd name="T30" fmla="*/ 67 w 235"/>
                <a:gd name="T31" fmla="*/ 26 h 93"/>
                <a:gd name="T32" fmla="*/ 28 w 235"/>
                <a:gd name="T33" fmla="*/ 58 h 93"/>
                <a:gd name="T34" fmla="*/ 11 w 235"/>
                <a:gd name="T35" fmla="*/ 58 h 93"/>
                <a:gd name="T36" fmla="*/ 0 w 235"/>
                <a:gd name="T37" fmla="*/ 68 h 93"/>
                <a:gd name="T38" fmla="*/ 0 w 235"/>
                <a:gd name="T39" fmla="*/ 82 h 93"/>
                <a:gd name="T40" fmla="*/ 11 w 235"/>
                <a:gd name="T41" fmla="*/ 93 h 93"/>
                <a:gd name="T42" fmla="*/ 224 w 235"/>
                <a:gd name="T43" fmla="*/ 93 h 93"/>
                <a:gd name="T44" fmla="*/ 235 w 235"/>
                <a:gd name="T45" fmla="*/ 82 h 93"/>
                <a:gd name="T46" fmla="*/ 235 w 235"/>
                <a:gd name="T47" fmla="*/ 68 h 93"/>
                <a:gd name="T48" fmla="*/ 224 w 235"/>
                <a:gd name="T49"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93">
                  <a:moveTo>
                    <a:pt x="224" y="58"/>
                  </a:moveTo>
                  <a:cubicBezTo>
                    <a:pt x="208" y="58"/>
                    <a:pt x="208" y="58"/>
                    <a:pt x="208" y="58"/>
                  </a:cubicBezTo>
                  <a:cubicBezTo>
                    <a:pt x="168" y="26"/>
                    <a:pt x="168" y="26"/>
                    <a:pt x="168" y="26"/>
                  </a:cubicBezTo>
                  <a:cubicBezTo>
                    <a:pt x="168" y="24"/>
                    <a:pt x="169" y="23"/>
                    <a:pt x="169" y="21"/>
                  </a:cubicBezTo>
                  <a:cubicBezTo>
                    <a:pt x="169" y="9"/>
                    <a:pt x="159" y="0"/>
                    <a:pt x="147" y="0"/>
                  </a:cubicBezTo>
                  <a:cubicBezTo>
                    <a:pt x="136" y="0"/>
                    <a:pt x="126" y="9"/>
                    <a:pt x="126" y="21"/>
                  </a:cubicBezTo>
                  <a:cubicBezTo>
                    <a:pt x="126" y="33"/>
                    <a:pt x="136" y="42"/>
                    <a:pt x="147" y="42"/>
                  </a:cubicBezTo>
                  <a:cubicBezTo>
                    <a:pt x="151" y="42"/>
                    <a:pt x="154" y="41"/>
                    <a:pt x="157" y="40"/>
                  </a:cubicBezTo>
                  <a:cubicBezTo>
                    <a:pt x="179" y="58"/>
                    <a:pt x="179" y="58"/>
                    <a:pt x="179" y="58"/>
                  </a:cubicBezTo>
                  <a:cubicBezTo>
                    <a:pt x="56" y="58"/>
                    <a:pt x="56" y="58"/>
                    <a:pt x="56" y="58"/>
                  </a:cubicBezTo>
                  <a:cubicBezTo>
                    <a:pt x="78" y="40"/>
                    <a:pt x="78" y="40"/>
                    <a:pt x="78" y="40"/>
                  </a:cubicBezTo>
                  <a:cubicBezTo>
                    <a:pt x="81" y="41"/>
                    <a:pt x="84" y="42"/>
                    <a:pt x="88" y="42"/>
                  </a:cubicBezTo>
                  <a:cubicBezTo>
                    <a:pt x="100" y="42"/>
                    <a:pt x="109" y="33"/>
                    <a:pt x="109" y="21"/>
                  </a:cubicBezTo>
                  <a:cubicBezTo>
                    <a:pt x="109" y="9"/>
                    <a:pt x="100" y="0"/>
                    <a:pt x="88" y="0"/>
                  </a:cubicBezTo>
                  <a:cubicBezTo>
                    <a:pt x="76" y="0"/>
                    <a:pt x="67" y="9"/>
                    <a:pt x="67" y="21"/>
                  </a:cubicBezTo>
                  <a:cubicBezTo>
                    <a:pt x="67" y="23"/>
                    <a:pt x="67" y="24"/>
                    <a:pt x="67" y="26"/>
                  </a:cubicBezTo>
                  <a:cubicBezTo>
                    <a:pt x="28" y="58"/>
                    <a:pt x="28" y="58"/>
                    <a:pt x="28" y="58"/>
                  </a:cubicBezTo>
                  <a:cubicBezTo>
                    <a:pt x="11" y="58"/>
                    <a:pt x="11" y="58"/>
                    <a:pt x="11" y="58"/>
                  </a:cubicBezTo>
                  <a:cubicBezTo>
                    <a:pt x="5" y="58"/>
                    <a:pt x="0" y="62"/>
                    <a:pt x="0" y="68"/>
                  </a:cubicBezTo>
                  <a:cubicBezTo>
                    <a:pt x="0" y="82"/>
                    <a:pt x="0" y="82"/>
                    <a:pt x="0" y="82"/>
                  </a:cubicBezTo>
                  <a:cubicBezTo>
                    <a:pt x="0" y="88"/>
                    <a:pt x="5" y="93"/>
                    <a:pt x="11" y="93"/>
                  </a:cubicBezTo>
                  <a:cubicBezTo>
                    <a:pt x="224" y="93"/>
                    <a:pt x="224" y="93"/>
                    <a:pt x="224" y="93"/>
                  </a:cubicBezTo>
                  <a:cubicBezTo>
                    <a:pt x="230" y="93"/>
                    <a:pt x="235" y="88"/>
                    <a:pt x="235" y="82"/>
                  </a:cubicBezTo>
                  <a:cubicBezTo>
                    <a:pt x="235" y="68"/>
                    <a:pt x="235" y="68"/>
                    <a:pt x="235" y="68"/>
                  </a:cubicBezTo>
                  <a:cubicBezTo>
                    <a:pt x="235" y="62"/>
                    <a:pt x="230" y="58"/>
                    <a:pt x="224" y="58"/>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9" name="Group 65"/>
          <p:cNvGrpSpPr/>
          <p:nvPr/>
        </p:nvGrpSpPr>
        <p:grpSpPr>
          <a:xfrm>
            <a:off x="8659378" y="4204414"/>
            <a:ext cx="377032" cy="377032"/>
            <a:chOff x="1987550" y="6086475"/>
            <a:chExt cx="754063" cy="754063"/>
          </a:xfrm>
          <a:solidFill>
            <a:schemeClr val="bg1"/>
          </a:solidFill>
        </p:grpSpPr>
        <p:sp>
          <p:nvSpPr>
            <p:cNvPr id="78" name="Freeform 66"/>
            <p:cNvSpPr>
              <a:spLocks/>
            </p:cNvSpPr>
            <p:nvPr/>
          </p:nvSpPr>
          <p:spPr bwMode="auto">
            <a:xfrm>
              <a:off x="2095500" y="6194425"/>
              <a:ext cx="71438" cy="71438"/>
            </a:xfrm>
            <a:custGeom>
              <a:avLst/>
              <a:gdLst>
                <a:gd name="T0" fmla="*/ 16 w 19"/>
                <a:gd name="T1" fmla="*/ 16 h 19"/>
                <a:gd name="T2" fmla="*/ 16 w 19"/>
                <a:gd name="T3" fmla="*/ 4 h 19"/>
                <a:gd name="T4" fmla="*/ 4 w 19"/>
                <a:gd name="T5" fmla="*/ 4 h 19"/>
                <a:gd name="T6" fmla="*/ 4 w 19"/>
                <a:gd name="T7" fmla="*/ 16 h 19"/>
                <a:gd name="T8" fmla="*/ 16 w 19"/>
                <a:gd name="T9" fmla="*/ 16 h 19"/>
              </a:gdLst>
              <a:ahLst/>
              <a:cxnLst>
                <a:cxn ang="0">
                  <a:pos x="T0" y="T1"/>
                </a:cxn>
                <a:cxn ang="0">
                  <a:pos x="T2" y="T3"/>
                </a:cxn>
                <a:cxn ang="0">
                  <a:pos x="T4" y="T5"/>
                </a:cxn>
                <a:cxn ang="0">
                  <a:pos x="T6" y="T7"/>
                </a:cxn>
                <a:cxn ang="0">
                  <a:pos x="T8" y="T9"/>
                </a:cxn>
              </a:cxnLst>
              <a:rect l="0" t="0" r="r" b="b"/>
              <a:pathLst>
                <a:path w="19" h="19">
                  <a:moveTo>
                    <a:pt x="16" y="16"/>
                  </a:moveTo>
                  <a:cubicBezTo>
                    <a:pt x="19" y="12"/>
                    <a:pt x="19" y="7"/>
                    <a:pt x="16" y="4"/>
                  </a:cubicBezTo>
                  <a:cubicBezTo>
                    <a:pt x="12" y="0"/>
                    <a:pt x="7" y="0"/>
                    <a:pt x="4" y="4"/>
                  </a:cubicBezTo>
                  <a:cubicBezTo>
                    <a:pt x="0" y="7"/>
                    <a:pt x="0" y="12"/>
                    <a:pt x="4" y="16"/>
                  </a:cubicBezTo>
                  <a:cubicBezTo>
                    <a:pt x="7" y="19"/>
                    <a:pt x="12" y="19"/>
                    <a:pt x="16" y="16"/>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9" name="Freeform 67"/>
            <p:cNvSpPr>
              <a:spLocks noEditPoints="1"/>
            </p:cNvSpPr>
            <p:nvPr/>
          </p:nvSpPr>
          <p:spPr bwMode="auto">
            <a:xfrm>
              <a:off x="1987550" y="6086475"/>
              <a:ext cx="754063" cy="754063"/>
            </a:xfrm>
            <a:custGeom>
              <a:avLst/>
              <a:gdLst>
                <a:gd name="T0" fmla="*/ 198 w 201"/>
                <a:gd name="T1" fmla="*/ 116 h 201"/>
                <a:gd name="T2" fmla="*/ 106 w 201"/>
                <a:gd name="T3" fmla="*/ 25 h 201"/>
                <a:gd name="T4" fmla="*/ 91 w 201"/>
                <a:gd name="T5" fmla="*/ 15 h 201"/>
                <a:gd name="T6" fmla="*/ 54 w 201"/>
                <a:gd name="T7" fmla="*/ 2 h 201"/>
                <a:gd name="T8" fmla="*/ 38 w 201"/>
                <a:gd name="T9" fmla="*/ 6 h 201"/>
                <a:gd name="T10" fmla="*/ 6 w 201"/>
                <a:gd name="T11" fmla="*/ 38 h 201"/>
                <a:gd name="T12" fmla="*/ 2 w 201"/>
                <a:gd name="T13" fmla="*/ 54 h 201"/>
                <a:gd name="T14" fmla="*/ 15 w 201"/>
                <a:gd name="T15" fmla="*/ 91 h 201"/>
                <a:gd name="T16" fmla="*/ 25 w 201"/>
                <a:gd name="T17" fmla="*/ 106 h 201"/>
                <a:gd name="T18" fmla="*/ 116 w 201"/>
                <a:gd name="T19" fmla="*/ 198 h 201"/>
                <a:gd name="T20" fmla="*/ 129 w 201"/>
                <a:gd name="T21" fmla="*/ 198 h 201"/>
                <a:gd name="T22" fmla="*/ 198 w 201"/>
                <a:gd name="T23" fmla="*/ 129 h 201"/>
                <a:gd name="T24" fmla="*/ 198 w 201"/>
                <a:gd name="T25" fmla="*/ 116 h 201"/>
                <a:gd name="T26" fmla="*/ 29 w 201"/>
                <a:gd name="T27" fmla="*/ 29 h 201"/>
                <a:gd name="T28" fmla="*/ 48 w 201"/>
                <a:gd name="T29" fmla="*/ 29 h 201"/>
                <a:gd name="T30" fmla="*/ 48 w 201"/>
                <a:gd name="T31" fmla="*/ 48 h 201"/>
                <a:gd name="T32" fmla="*/ 29 w 201"/>
                <a:gd name="T33" fmla="*/ 48 h 201"/>
                <a:gd name="T34" fmla="*/ 29 w 201"/>
                <a:gd name="T35" fmla="*/ 29 h 201"/>
                <a:gd name="T36" fmla="*/ 180 w 201"/>
                <a:gd name="T37" fmla="*/ 126 h 201"/>
                <a:gd name="T38" fmla="*/ 126 w 201"/>
                <a:gd name="T39" fmla="*/ 180 h 201"/>
                <a:gd name="T40" fmla="*/ 118 w 201"/>
                <a:gd name="T41" fmla="*/ 180 h 201"/>
                <a:gd name="T42" fmla="*/ 32 w 201"/>
                <a:gd name="T43" fmla="*/ 95 h 201"/>
                <a:gd name="T44" fmla="*/ 32 w 201"/>
                <a:gd name="T45" fmla="*/ 86 h 201"/>
                <a:gd name="T46" fmla="*/ 86 w 201"/>
                <a:gd name="T47" fmla="*/ 32 h 201"/>
                <a:gd name="T48" fmla="*/ 95 w 201"/>
                <a:gd name="T49" fmla="*/ 32 h 201"/>
                <a:gd name="T50" fmla="*/ 180 w 201"/>
                <a:gd name="T51" fmla="*/ 118 h 201"/>
                <a:gd name="T52" fmla="*/ 180 w 201"/>
                <a:gd name="T53" fmla="*/ 12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1" h="201">
                  <a:moveTo>
                    <a:pt x="198" y="116"/>
                  </a:moveTo>
                  <a:cubicBezTo>
                    <a:pt x="106" y="25"/>
                    <a:pt x="106" y="25"/>
                    <a:pt x="106" y="25"/>
                  </a:cubicBezTo>
                  <a:cubicBezTo>
                    <a:pt x="103" y="21"/>
                    <a:pt x="96" y="17"/>
                    <a:pt x="91" y="15"/>
                  </a:cubicBezTo>
                  <a:cubicBezTo>
                    <a:pt x="54" y="2"/>
                    <a:pt x="54" y="2"/>
                    <a:pt x="54" y="2"/>
                  </a:cubicBezTo>
                  <a:cubicBezTo>
                    <a:pt x="49" y="0"/>
                    <a:pt x="42" y="2"/>
                    <a:pt x="38" y="6"/>
                  </a:cubicBezTo>
                  <a:cubicBezTo>
                    <a:pt x="6" y="38"/>
                    <a:pt x="6" y="38"/>
                    <a:pt x="6" y="38"/>
                  </a:cubicBezTo>
                  <a:cubicBezTo>
                    <a:pt x="2" y="42"/>
                    <a:pt x="0" y="49"/>
                    <a:pt x="2" y="54"/>
                  </a:cubicBezTo>
                  <a:cubicBezTo>
                    <a:pt x="15" y="91"/>
                    <a:pt x="15" y="91"/>
                    <a:pt x="15" y="91"/>
                  </a:cubicBezTo>
                  <a:cubicBezTo>
                    <a:pt x="17" y="96"/>
                    <a:pt x="21" y="103"/>
                    <a:pt x="25" y="106"/>
                  </a:cubicBezTo>
                  <a:cubicBezTo>
                    <a:pt x="116" y="198"/>
                    <a:pt x="116" y="198"/>
                    <a:pt x="116" y="198"/>
                  </a:cubicBezTo>
                  <a:cubicBezTo>
                    <a:pt x="120" y="201"/>
                    <a:pt x="126" y="201"/>
                    <a:pt x="129" y="198"/>
                  </a:cubicBezTo>
                  <a:cubicBezTo>
                    <a:pt x="198" y="129"/>
                    <a:pt x="198" y="129"/>
                    <a:pt x="198" y="129"/>
                  </a:cubicBezTo>
                  <a:cubicBezTo>
                    <a:pt x="201" y="126"/>
                    <a:pt x="201" y="120"/>
                    <a:pt x="198" y="116"/>
                  </a:cubicBezTo>
                  <a:close/>
                  <a:moveTo>
                    <a:pt x="29" y="29"/>
                  </a:moveTo>
                  <a:cubicBezTo>
                    <a:pt x="34" y="24"/>
                    <a:pt x="43" y="24"/>
                    <a:pt x="48" y="29"/>
                  </a:cubicBezTo>
                  <a:cubicBezTo>
                    <a:pt x="53" y="34"/>
                    <a:pt x="53" y="43"/>
                    <a:pt x="48" y="48"/>
                  </a:cubicBezTo>
                  <a:cubicBezTo>
                    <a:pt x="43" y="53"/>
                    <a:pt x="34" y="53"/>
                    <a:pt x="29" y="48"/>
                  </a:cubicBezTo>
                  <a:cubicBezTo>
                    <a:pt x="24" y="43"/>
                    <a:pt x="24" y="34"/>
                    <a:pt x="29" y="29"/>
                  </a:cubicBezTo>
                  <a:close/>
                  <a:moveTo>
                    <a:pt x="180" y="126"/>
                  </a:moveTo>
                  <a:cubicBezTo>
                    <a:pt x="126" y="180"/>
                    <a:pt x="126" y="180"/>
                    <a:pt x="126" y="180"/>
                  </a:cubicBezTo>
                  <a:cubicBezTo>
                    <a:pt x="124" y="183"/>
                    <a:pt x="120" y="183"/>
                    <a:pt x="118" y="180"/>
                  </a:cubicBezTo>
                  <a:cubicBezTo>
                    <a:pt x="32" y="95"/>
                    <a:pt x="32" y="95"/>
                    <a:pt x="32" y="95"/>
                  </a:cubicBezTo>
                  <a:cubicBezTo>
                    <a:pt x="30" y="93"/>
                    <a:pt x="30" y="89"/>
                    <a:pt x="32" y="86"/>
                  </a:cubicBezTo>
                  <a:cubicBezTo>
                    <a:pt x="86" y="32"/>
                    <a:pt x="86" y="32"/>
                    <a:pt x="86" y="32"/>
                  </a:cubicBezTo>
                  <a:cubicBezTo>
                    <a:pt x="89" y="30"/>
                    <a:pt x="93" y="30"/>
                    <a:pt x="95" y="32"/>
                  </a:cubicBezTo>
                  <a:cubicBezTo>
                    <a:pt x="180" y="118"/>
                    <a:pt x="180" y="118"/>
                    <a:pt x="180" y="118"/>
                  </a:cubicBezTo>
                  <a:cubicBezTo>
                    <a:pt x="183" y="120"/>
                    <a:pt x="183" y="124"/>
                    <a:pt x="180" y="126"/>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10" name="Group 68"/>
          <p:cNvGrpSpPr/>
          <p:nvPr/>
        </p:nvGrpSpPr>
        <p:grpSpPr>
          <a:xfrm>
            <a:off x="8626738" y="2843683"/>
            <a:ext cx="442313" cy="444186"/>
            <a:chOff x="4619626" y="2154237"/>
            <a:chExt cx="750886" cy="754064"/>
          </a:xfrm>
          <a:solidFill>
            <a:schemeClr val="bg1"/>
          </a:solidFill>
        </p:grpSpPr>
        <p:sp>
          <p:nvSpPr>
            <p:cNvPr id="81" name="Freeform 69"/>
            <p:cNvSpPr>
              <a:spLocks/>
            </p:cNvSpPr>
            <p:nvPr/>
          </p:nvSpPr>
          <p:spPr bwMode="auto">
            <a:xfrm>
              <a:off x="4930775" y="2468563"/>
              <a:ext cx="439737" cy="439738"/>
            </a:xfrm>
            <a:custGeom>
              <a:avLst/>
              <a:gdLst>
                <a:gd name="T0" fmla="*/ 33 w 117"/>
                <a:gd name="T1" fmla="*/ 7 h 117"/>
                <a:gd name="T2" fmla="*/ 50 w 117"/>
                <a:gd name="T3" fmla="*/ 24 h 117"/>
                <a:gd name="T4" fmla="*/ 55 w 117"/>
                <a:gd name="T5" fmla="*/ 27 h 117"/>
                <a:gd name="T6" fmla="*/ 90 w 117"/>
                <a:gd name="T7" fmla="*/ 62 h 117"/>
                <a:gd name="T8" fmla="*/ 90 w 117"/>
                <a:gd name="T9" fmla="*/ 73 h 117"/>
                <a:gd name="T10" fmla="*/ 73 w 117"/>
                <a:gd name="T11" fmla="*/ 89 h 117"/>
                <a:gd name="T12" fmla="*/ 62 w 117"/>
                <a:gd name="T13" fmla="*/ 89 h 117"/>
                <a:gd name="T14" fmla="*/ 27 w 117"/>
                <a:gd name="T15" fmla="*/ 55 h 117"/>
                <a:gd name="T16" fmla="*/ 25 w 117"/>
                <a:gd name="T17" fmla="*/ 49 h 117"/>
                <a:gd name="T18" fmla="*/ 8 w 117"/>
                <a:gd name="T19" fmla="*/ 32 h 117"/>
                <a:gd name="T20" fmla="*/ 12 w 117"/>
                <a:gd name="T21" fmla="*/ 70 h 117"/>
                <a:gd name="T22" fmla="*/ 46 w 117"/>
                <a:gd name="T23" fmla="*/ 105 h 117"/>
                <a:gd name="T24" fmla="*/ 89 w 117"/>
                <a:gd name="T25" fmla="*/ 105 h 117"/>
                <a:gd name="T26" fmla="*/ 105 w 117"/>
                <a:gd name="T27" fmla="*/ 89 h 117"/>
                <a:gd name="T28" fmla="*/ 105 w 117"/>
                <a:gd name="T29" fmla="*/ 46 h 117"/>
                <a:gd name="T30" fmla="*/ 70 w 117"/>
                <a:gd name="T31" fmla="*/ 11 h 117"/>
                <a:gd name="T32" fmla="*/ 33 w 117"/>
                <a:gd name="T33"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33" y="7"/>
                  </a:moveTo>
                  <a:cubicBezTo>
                    <a:pt x="50" y="24"/>
                    <a:pt x="50" y="24"/>
                    <a:pt x="50" y="24"/>
                  </a:cubicBezTo>
                  <a:cubicBezTo>
                    <a:pt x="52" y="25"/>
                    <a:pt x="54" y="25"/>
                    <a:pt x="55" y="27"/>
                  </a:cubicBezTo>
                  <a:cubicBezTo>
                    <a:pt x="90" y="62"/>
                    <a:pt x="90" y="62"/>
                    <a:pt x="90" y="62"/>
                  </a:cubicBezTo>
                  <a:cubicBezTo>
                    <a:pt x="93" y="65"/>
                    <a:pt x="93" y="70"/>
                    <a:pt x="90" y="73"/>
                  </a:cubicBezTo>
                  <a:cubicBezTo>
                    <a:pt x="73" y="89"/>
                    <a:pt x="73" y="89"/>
                    <a:pt x="73" y="89"/>
                  </a:cubicBezTo>
                  <a:cubicBezTo>
                    <a:pt x="70" y="93"/>
                    <a:pt x="65" y="93"/>
                    <a:pt x="62" y="89"/>
                  </a:cubicBezTo>
                  <a:cubicBezTo>
                    <a:pt x="27" y="55"/>
                    <a:pt x="27" y="55"/>
                    <a:pt x="27" y="55"/>
                  </a:cubicBezTo>
                  <a:cubicBezTo>
                    <a:pt x="25" y="53"/>
                    <a:pt x="25" y="51"/>
                    <a:pt x="25" y="49"/>
                  </a:cubicBezTo>
                  <a:cubicBezTo>
                    <a:pt x="8" y="32"/>
                    <a:pt x="8" y="32"/>
                    <a:pt x="8" y="32"/>
                  </a:cubicBezTo>
                  <a:cubicBezTo>
                    <a:pt x="0" y="44"/>
                    <a:pt x="1" y="60"/>
                    <a:pt x="12" y="70"/>
                  </a:cubicBezTo>
                  <a:cubicBezTo>
                    <a:pt x="46" y="105"/>
                    <a:pt x="46" y="105"/>
                    <a:pt x="46" y="105"/>
                  </a:cubicBezTo>
                  <a:cubicBezTo>
                    <a:pt x="58" y="117"/>
                    <a:pt x="77" y="117"/>
                    <a:pt x="89" y="105"/>
                  </a:cubicBezTo>
                  <a:cubicBezTo>
                    <a:pt x="105" y="89"/>
                    <a:pt x="105" y="89"/>
                    <a:pt x="105" y="89"/>
                  </a:cubicBezTo>
                  <a:cubicBezTo>
                    <a:pt x="117" y="77"/>
                    <a:pt x="117" y="58"/>
                    <a:pt x="105" y="46"/>
                  </a:cubicBezTo>
                  <a:cubicBezTo>
                    <a:pt x="70" y="11"/>
                    <a:pt x="70" y="11"/>
                    <a:pt x="70" y="11"/>
                  </a:cubicBezTo>
                  <a:cubicBezTo>
                    <a:pt x="60" y="1"/>
                    <a:pt x="44" y="0"/>
                    <a:pt x="33" y="7"/>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82" name="Freeform 70"/>
            <p:cNvSpPr>
              <a:spLocks/>
            </p:cNvSpPr>
            <p:nvPr/>
          </p:nvSpPr>
          <p:spPr bwMode="auto">
            <a:xfrm>
              <a:off x="4619626" y="2154237"/>
              <a:ext cx="438150" cy="438150"/>
            </a:xfrm>
            <a:custGeom>
              <a:avLst/>
              <a:gdLst>
                <a:gd name="T0" fmla="*/ 28 w 117"/>
                <a:gd name="T1" fmla="*/ 12 h 117"/>
                <a:gd name="T2" fmla="*/ 12 w 117"/>
                <a:gd name="T3" fmla="*/ 28 h 117"/>
                <a:gd name="T4" fmla="*/ 12 w 117"/>
                <a:gd name="T5" fmla="*/ 71 h 117"/>
                <a:gd name="T6" fmla="*/ 47 w 117"/>
                <a:gd name="T7" fmla="*/ 105 h 117"/>
                <a:gd name="T8" fmla="*/ 84 w 117"/>
                <a:gd name="T9" fmla="*/ 109 h 117"/>
                <a:gd name="T10" fmla="*/ 67 w 117"/>
                <a:gd name="T11" fmla="*/ 92 h 117"/>
                <a:gd name="T12" fmla="*/ 62 w 117"/>
                <a:gd name="T13" fmla="*/ 90 h 117"/>
                <a:gd name="T14" fmla="*/ 27 w 117"/>
                <a:gd name="T15" fmla="*/ 55 h 117"/>
                <a:gd name="T16" fmla="*/ 27 w 117"/>
                <a:gd name="T17" fmla="*/ 43 h 117"/>
                <a:gd name="T18" fmla="*/ 43 w 117"/>
                <a:gd name="T19" fmla="*/ 27 h 117"/>
                <a:gd name="T20" fmla="*/ 55 w 117"/>
                <a:gd name="T21" fmla="*/ 27 h 117"/>
                <a:gd name="T22" fmla="*/ 90 w 117"/>
                <a:gd name="T23" fmla="*/ 62 h 117"/>
                <a:gd name="T24" fmla="*/ 92 w 117"/>
                <a:gd name="T25" fmla="*/ 68 h 117"/>
                <a:gd name="T26" fmla="*/ 109 w 117"/>
                <a:gd name="T27" fmla="*/ 85 h 117"/>
                <a:gd name="T28" fmla="*/ 105 w 117"/>
                <a:gd name="T29" fmla="*/ 47 h 117"/>
                <a:gd name="T30" fmla="*/ 71 w 117"/>
                <a:gd name="T31" fmla="*/ 12 h 117"/>
                <a:gd name="T32" fmla="*/ 28 w 117"/>
                <a:gd name="T33"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28" y="12"/>
                  </a:moveTo>
                  <a:cubicBezTo>
                    <a:pt x="12" y="28"/>
                    <a:pt x="12" y="28"/>
                    <a:pt x="12" y="28"/>
                  </a:cubicBezTo>
                  <a:cubicBezTo>
                    <a:pt x="0" y="40"/>
                    <a:pt x="0" y="59"/>
                    <a:pt x="12" y="71"/>
                  </a:cubicBezTo>
                  <a:cubicBezTo>
                    <a:pt x="47" y="105"/>
                    <a:pt x="47" y="105"/>
                    <a:pt x="47" y="105"/>
                  </a:cubicBezTo>
                  <a:cubicBezTo>
                    <a:pt x="57" y="116"/>
                    <a:pt x="73" y="117"/>
                    <a:pt x="84" y="109"/>
                  </a:cubicBezTo>
                  <a:cubicBezTo>
                    <a:pt x="67" y="92"/>
                    <a:pt x="67" y="92"/>
                    <a:pt x="67" y="92"/>
                  </a:cubicBezTo>
                  <a:cubicBezTo>
                    <a:pt x="65" y="92"/>
                    <a:pt x="63" y="91"/>
                    <a:pt x="62" y="90"/>
                  </a:cubicBezTo>
                  <a:cubicBezTo>
                    <a:pt x="27" y="55"/>
                    <a:pt x="27" y="55"/>
                    <a:pt x="27" y="55"/>
                  </a:cubicBezTo>
                  <a:cubicBezTo>
                    <a:pt x="24" y="52"/>
                    <a:pt x="24" y="47"/>
                    <a:pt x="27" y="43"/>
                  </a:cubicBezTo>
                  <a:cubicBezTo>
                    <a:pt x="43" y="27"/>
                    <a:pt x="43" y="27"/>
                    <a:pt x="43" y="27"/>
                  </a:cubicBezTo>
                  <a:cubicBezTo>
                    <a:pt x="47" y="24"/>
                    <a:pt x="52" y="24"/>
                    <a:pt x="55" y="27"/>
                  </a:cubicBezTo>
                  <a:cubicBezTo>
                    <a:pt x="90" y="62"/>
                    <a:pt x="90" y="62"/>
                    <a:pt x="90" y="62"/>
                  </a:cubicBezTo>
                  <a:cubicBezTo>
                    <a:pt x="92" y="64"/>
                    <a:pt x="92" y="66"/>
                    <a:pt x="92" y="68"/>
                  </a:cubicBezTo>
                  <a:cubicBezTo>
                    <a:pt x="109" y="85"/>
                    <a:pt x="109" y="85"/>
                    <a:pt x="109" y="85"/>
                  </a:cubicBezTo>
                  <a:cubicBezTo>
                    <a:pt x="117" y="73"/>
                    <a:pt x="116" y="57"/>
                    <a:pt x="105" y="47"/>
                  </a:cubicBezTo>
                  <a:cubicBezTo>
                    <a:pt x="71" y="12"/>
                    <a:pt x="71" y="12"/>
                    <a:pt x="71" y="12"/>
                  </a:cubicBezTo>
                  <a:cubicBezTo>
                    <a:pt x="59" y="0"/>
                    <a:pt x="40" y="0"/>
                    <a:pt x="28" y="12"/>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83" name="Freeform 71"/>
            <p:cNvSpPr>
              <a:spLocks/>
            </p:cNvSpPr>
            <p:nvPr/>
          </p:nvSpPr>
          <p:spPr bwMode="auto">
            <a:xfrm>
              <a:off x="4864100" y="2397125"/>
              <a:ext cx="261937" cy="266700"/>
            </a:xfrm>
            <a:custGeom>
              <a:avLst/>
              <a:gdLst>
                <a:gd name="T0" fmla="*/ 66 w 70"/>
                <a:gd name="T1" fmla="*/ 51 h 71"/>
                <a:gd name="T2" fmla="*/ 20 w 70"/>
                <a:gd name="T3" fmla="*/ 4 h 71"/>
                <a:gd name="T4" fmla="*/ 4 w 70"/>
                <a:gd name="T5" fmla="*/ 4 h 71"/>
                <a:gd name="T6" fmla="*/ 4 w 70"/>
                <a:gd name="T7" fmla="*/ 20 h 71"/>
                <a:gd name="T8" fmla="*/ 50 w 70"/>
                <a:gd name="T9" fmla="*/ 66 h 71"/>
                <a:gd name="T10" fmla="*/ 66 w 70"/>
                <a:gd name="T11" fmla="*/ 66 h 71"/>
                <a:gd name="T12" fmla="*/ 66 w 70"/>
                <a:gd name="T13" fmla="*/ 51 h 71"/>
              </a:gdLst>
              <a:ahLst/>
              <a:cxnLst>
                <a:cxn ang="0">
                  <a:pos x="T0" y="T1"/>
                </a:cxn>
                <a:cxn ang="0">
                  <a:pos x="T2" y="T3"/>
                </a:cxn>
                <a:cxn ang="0">
                  <a:pos x="T4" y="T5"/>
                </a:cxn>
                <a:cxn ang="0">
                  <a:pos x="T6" y="T7"/>
                </a:cxn>
                <a:cxn ang="0">
                  <a:pos x="T8" y="T9"/>
                </a:cxn>
                <a:cxn ang="0">
                  <a:pos x="T10" y="T11"/>
                </a:cxn>
                <a:cxn ang="0">
                  <a:pos x="T12" y="T13"/>
                </a:cxn>
              </a:cxnLst>
              <a:rect l="0" t="0" r="r" b="b"/>
              <a:pathLst>
                <a:path w="70" h="71">
                  <a:moveTo>
                    <a:pt x="66" y="51"/>
                  </a:moveTo>
                  <a:cubicBezTo>
                    <a:pt x="20" y="4"/>
                    <a:pt x="20" y="4"/>
                    <a:pt x="20" y="4"/>
                  </a:cubicBezTo>
                  <a:cubicBezTo>
                    <a:pt x="15" y="0"/>
                    <a:pt x="8" y="0"/>
                    <a:pt x="4" y="4"/>
                  </a:cubicBezTo>
                  <a:cubicBezTo>
                    <a:pt x="0" y="9"/>
                    <a:pt x="0" y="16"/>
                    <a:pt x="4" y="20"/>
                  </a:cubicBezTo>
                  <a:cubicBezTo>
                    <a:pt x="50" y="66"/>
                    <a:pt x="50" y="66"/>
                    <a:pt x="50" y="66"/>
                  </a:cubicBezTo>
                  <a:cubicBezTo>
                    <a:pt x="55" y="71"/>
                    <a:pt x="62" y="71"/>
                    <a:pt x="66" y="66"/>
                  </a:cubicBezTo>
                  <a:cubicBezTo>
                    <a:pt x="70" y="62"/>
                    <a:pt x="70" y="55"/>
                    <a:pt x="66" y="51"/>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11" name="Group 72"/>
          <p:cNvGrpSpPr/>
          <p:nvPr/>
        </p:nvGrpSpPr>
        <p:grpSpPr>
          <a:xfrm>
            <a:off x="3221409" y="2858974"/>
            <a:ext cx="417182" cy="413605"/>
            <a:chOff x="3567113" y="2855913"/>
            <a:chExt cx="555626" cy="550862"/>
          </a:xfrm>
          <a:solidFill>
            <a:schemeClr val="bg1"/>
          </a:solidFill>
        </p:grpSpPr>
        <p:sp>
          <p:nvSpPr>
            <p:cNvPr id="85" name="Freeform 73"/>
            <p:cNvSpPr>
              <a:spLocks/>
            </p:cNvSpPr>
            <p:nvPr/>
          </p:nvSpPr>
          <p:spPr bwMode="auto">
            <a:xfrm>
              <a:off x="3567113" y="2855913"/>
              <a:ext cx="468313" cy="465137"/>
            </a:xfrm>
            <a:custGeom>
              <a:avLst/>
              <a:gdLst>
                <a:gd name="T0" fmla="*/ 101 w 125"/>
                <a:gd name="T1" fmla="*/ 53 h 124"/>
                <a:gd name="T2" fmla="*/ 50 w 125"/>
                <a:gd name="T3" fmla="*/ 14 h 124"/>
                <a:gd name="T4" fmla="*/ 47 w 125"/>
                <a:gd name="T5" fmla="*/ 0 h 124"/>
                <a:gd name="T6" fmla="*/ 0 w 125"/>
                <a:gd name="T7" fmla="*/ 46 h 124"/>
                <a:gd name="T8" fmla="*/ 14 w 125"/>
                <a:gd name="T9" fmla="*/ 49 h 124"/>
                <a:gd name="T10" fmla="*/ 54 w 125"/>
                <a:gd name="T11" fmla="*/ 100 h 124"/>
                <a:gd name="T12" fmla="*/ 57 w 125"/>
                <a:gd name="T13" fmla="*/ 124 h 124"/>
                <a:gd name="T14" fmla="*/ 125 w 125"/>
                <a:gd name="T15" fmla="*/ 56 h 124"/>
                <a:gd name="T16" fmla="*/ 101 w 125"/>
                <a:gd name="T17" fmla="*/ 5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24">
                  <a:moveTo>
                    <a:pt x="101" y="53"/>
                  </a:moveTo>
                  <a:cubicBezTo>
                    <a:pt x="50" y="14"/>
                    <a:pt x="50" y="14"/>
                    <a:pt x="50" y="14"/>
                  </a:cubicBezTo>
                  <a:cubicBezTo>
                    <a:pt x="51" y="8"/>
                    <a:pt x="50" y="3"/>
                    <a:pt x="47" y="0"/>
                  </a:cubicBezTo>
                  <a:cubicBezTo>
                    <a:pt x="0" y="46"/>
                    <a:pt x="0" y="46"/>
                    <a:pt x="0" y="46"/>
                  </a:cubicBezTo>
                  <a:cubicBezTo>
                    <a:pt x="4" y="49"/>
                    <a:pt x="9" y="50"/>
                    <a:pt x="14" y="49"/>
                  </a:cubicBezTo>
                  <a:cubicBezTo>
                    <a:pt x="54" y="100"/>
                    <a:pt x="54" y="100"/>
                    <a:pt x="54" y="100"/>
                  </a:cubicBezTo>
                  <a:cubicBezTo>
                    <a:pt x="51" y="110"/>
                    <a:pt x="51" y="119"/>
                    <a:pt x="57" y="124"/>
                  </a:cubicBezTo>
                  <a:cubicBezTo>
                    <a:pt x="125" y="56"/>
                    <a:pt x="125" y="56"/>
                    <a:pt x="125" y="56"/>
                  </a:cubicBezTo>
                  <a:cubicBezTo>
                    <a:pt x="120" y="51"/>
                    <a:pt x="111" y="50"/>
                    <a:pt x="101" y="53"/>
                  </a:cubicBez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86" name="Freeform 74"/>
            <p:cNvSpPr>
              <a:spLocks/>
            </p:cNvSpPr>
            <p:nvPr/>
          </p:nvSpPr>
          <p:spPr bwMode="auto">
            <a:xfrm>
              <a:off x="3886201" y="3171825"/>
              <a:ext cx="236538" cy="234950"/>
            </a:xfrm>
            <a:custGeom>
              <a:avLst/>
              <a:gdLst>
                <a:gd name="T0" fmla="*/ 149 w 149"/>
                <a:gd name="T1" fmla="*/ 148 h 148"/>
                <a:gd name="T2" fmla="*/ 38 w 149"/>
                <a:gd name="T3" fmla="*/ 0 h 148"/>
                <a:gd name="T4" fmla="*/ 0 w 149"/>
                <a:gd name="T5" fmla="*/ 37 h 148"/>
                <a:gd name="T6" fmla="*/ 149 w 149"/>
                <a:gd name="T7" fmla="*/ 148 h 148"/>
              </a:gdLst>
              <a:ahLst/>
              <a:cxnLst>
                <a:cxn ang="0">
                  <a:pos x="T0" y="T1"/>
                </a:cxn>
                <a:cxn ang="0">
                  <a:pos x="T2" y="T3"/>
                </a:cxn>
                <a:cxn ang="0">
                  <a:pos x="T4" y="T5"/>
                </a:cxn>
                <a:cxn ang="0">
                  <a:pos x="T6" y="T7"/>
                </a:cxn>
              </a:cxnLst>
              <a:rect l="0" t="0" r="r" b="b"/>
              <a:pathLst>
                <a:path w="149" h="148">
                  <a:moveTo>
                    <a:pt x="149" y="148"/>
                  </a:moveTo>
                  <a:lnTo>
                    <a:pt x="38" y="0"/>
                  </a:lnTo>
                  <a:lnTo>
                    <a:pt x="0" y="37"/>
                  </a:lnTo>
                  <a:lnTo>
                    <a:pt x="149" y="148"/>
                  </a:lnTo>
                  <a:close/>
                </a:path>
              </a:pathLst>
            </a:custGeom>
            <a:grp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27672" name="Freeform 75"/>
          <p:cNvSpPr>
            <a:spLocks noEditPoints="1"/>
          </p:cNvSpPr>
          <p:nvPr/>
        </p:nvSpPr>
        <p:spPr bwMode="auto">
          <a:xfrm>
            <a:off x="4152900" y="1790700"/>
            <a:ext cx="457200" cy="457200"/>
          </a:xfrm>
          <a:custGeom>
            <a:avLst/>
            <a:gdLst>
              <a:gd name="T0" fmla="*/ 2147483647 w 101"/>
              <a:gd name="T1" fmla="*/ 2147483647 h 101"/>
              <a:gd name="T2" fmla="*/ 2147483647 w 101"/>
              <a:gd name="T3" fmla="*/ 2147483647 h 101"/>
              <a:gd name="T4" fmla="*/ 2147483647 w 101"/>
              <a:gd name="T5" fmla="*/ 2147483647 h 101"/>
              <a:gd name="T6" fmla="*/ 2147483647 w 101"/>
              <a:gd name="T7" fmla="*/ 2147483647 h 101"/>
              <a:gd name="T8" fmla="*/ 2147483647 w 101"/>
              <a:gd name="T9" fmla="*/ 2147483647 h 101"/>
              <a:gd name="T10" fmla="*/ 2147483647 w 101"/>
              <a:gd name="T11" fmla="*/ 2147483647 h 101"/>
              <a:gd name="T12" fmla="*/ 2147483647 w 101"/>
              <a:gd name="T13" fmla="*/ 2147483647 h 101"/>
              <a:gd name="T14" fmla="*/ 2147483647 w 101"/>
              <a:gd name="T15" fmla="*/ 2147483647 h 101"/>
              <a:gd name="T16" fmla="*/ 2147483647 w 101"/>
              <a:gd name="T17" fmla="*/ 2147483647 h 101"/>
              <a:gd name="T18" fmla="*/ 2147483647 w 101"/>
              <a:gd name="T19" fmla="*/ 2147483647 h 101"/>
              <a:gd name="T20" fmla="*/ 2147483647 w 101"/>
              <a:gd name="T21" fmla="*/ 2147483647 h 101"/>
              <a:gd name="T22" fmla="*/ 2147483647 w 101"/>
              <a:gd name="T23" fmla="*/ 2147483647 h 101"/>
              <a:gd name="T24" fmla="*/ 2147483647 w 101"/>
              <a:gd name="T25" fmla="*/ 2147483647 h 101"/>
              <a:gd name="T26" fmla="*/ 2147483647 w 101"/>
              <a:gd name="T27" fmla="*/ 2147483647 h 101"/>
              <a:gd name="T28" fmla="*/ 2147483647 w 101"/>
              <a:gd name="T29" fmla="*/ 2147483647 h 101"/>
              <a:gd name="T30" fmla="*/ 2147483647 w 101"/>
              <a:gd name="T31" fmla="*/ 2147483647 h 101"/>
              <a:gd name="T32" fmla="*/ 0 w 101"/>
              <a:gd name="T33" fmla="*/ 2147483647 h 101"/>
              <a:gd name="T34" fmla="*/ 0 w 101"/>
              <a:gd name="T35" fmla="*/ 2147483647 h 101"/>
              <a:gd name="T36" fmla="*/ 2147483647 w 101"/>
              <a:gd name="T37" fmla="*/ 2147483647 h 101"/>
              <a:gd name="T38" fmla="*/ 2147483647 w 101"/>
              <a:gd name="T39" fmla="*/ 2147483647 h 101"/>
              <a:gd name="T40" fmla="*/ 2147483647 w 101"/>
              <a:gd name="T41" fmla="*/ 2147483647 h 101"/>
              <a:gd name="T42" fmla="*/ 2147483647 w 101"/>
              <a:gd name="T43" fmla="*/ 2147483647 h 101"/>
              <a:gd name="T44" fmla="*/ 2147483647 w 101"/>
              <a:gd name="T45" fmla="*/ 2147483647 h 101"/>
              <a:gd name="T46" fmla="*/ 2147483647 w 101"/>
              <a:gd name="T47" fmla="*/ 2147483647 h 101"/>
              <a:gd name="T48" fmla="*/ 2147483647 w 101"/>
              <a:gd name="T49" fmla="*/ 0 h 101"/>
              <a:gd name="T50" fmla="*/ 2147483647 w 101"/>
              <a:gd name="T51" fmla="*/ 0 h 101"/>
              <a:gd name="T52" fmla="*/ 2147483647 w 101"/>
              <a:gd name="T53" fmla="*/ 2147483647 h 101"/>
              <a:gd name="T54" fmla="*/ 2147483647 w 101"/>
              <a:gd name="T55" fmla="*/ 2147483647 h 101"/>
              <a:gd name="T56" fmla="*/ 2147483647 w 101"/>
              <a:gd name="T57" fmla="*/ 2147483647 h 101"/>
              <a:gd name="T58" fmla="*/ 2147483647 w 101"/>
              <a:gd name="T59" fmla="*/ 2147483647 h 101"/>
              <a:gd name="T60" fmla="*/ 2147483647 w 101"/>
              <a:gd name="T61" fmla="*/ 2147483647 h 101"/>
              <a:gd name="T62" fmla="*/ 2147483647 w 101"/>
              <a:gd name="T63" fmla="*/ 2147483647 h 101"/>
              <a:gd name="T64" fmla="*/ 2147483647 w 101"/>
              <a:gd name="T65" fmla="*/ 2147483647 h 101"/>
              <a:gd name="T66" fmla="*/ 2147483647 w 101"/>
              <a:gd name="T67" fmla="*/ 2147483647 h 101"/>
              <a:gd name="T68" fmla="*/ 2147483647 w 101"/>
              <a:gd name="T69" fmla="*/ 2147483647 h 101"/>
              <a:gd name="T70" fmla="*/ 2147483647 w 101"/>
              <a:gd name="T71" fmla="*/ 2147483647 h 101"/>
              <a:gd name="T72" fmla="*/ 2147483647 w 101"/>
              <a:gd name="T73" fmla="*/ 2147483647 h 101"/>
              <a:gd name="T74" fmla="*/ 2147483647 w 101"/>
              <a:gd name="T75" fmla="*/ 2147483647 h 101"/>
              <a:gd name="T76" fmla="*/ 2147483647 w 101"/>
              <a:gd name="T77" fmla="*/ 2147483647 h 101"/>
              <a:gd name="T78" fmla="*/ 2147483647 w 101"/>
              <a:gd name="T79" fmla="*/ 2147483647 h 101"/>
              <a:gd name="T80" fmla="*/ 2147483647 w 101"/>
              <a:gd name="T81" fmla="*/ 2147483647 h 101"/>
              <a:gd name="T82" fmla="*/ 2147483647 w 101"/>
              <a:gd name="T83" fmla="*/ 2147483647 h 101"/>
              <a:gd name="T84" fmla="*/ 2147483647 w 101"/>
              <a:gd name="T85" fmla="*/ 2147483647 h 1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1"/>
              <a:gd name="T130" fmla="*/ 0 h 101"/>
              <a:gd name="T131" fmla="*/ 101 w 101"/>
              <a:gd name="T132" fmla="*/ 101 h 1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1" h="101">
                <a:moveTo>
                  <a:pt x="50" y="76"/>
                </a:moveTo>
                <a:cubicBezTo>
                  <a:pt x="36" y="76"/>
                  <a:pt x="25" y="65"/>
                  <a:pt x="25" y="51"/>
                </a:cubicBezTo>
                <a:cubicBezTo>
                  <a:pt x="25" y="37"/>
                  <a:pt x="36" y="26"/>
                  <a:pt x="50" y="26"/>
                </a:cubicBezTo>
                <a:cubicBezTo>
                  <a:pt x="64" y="26"/>
                  <a:pt x="75" y="37"/>
                  <a:pt x="75" y="51"/>
                </a:cubicBezTo>
                <a:cubicBezTo>
                  <a:pt x="75" y="65"/>
                  <a:pt x="64" y="76"/>
                  <a:pt x="50" y="76"/>
                </a:cubicBezTo>
                <a:close/>
                <a:moveTo>
                  <a:pt x="50" y="62"/>
                </a:moveTo>
                <a:cubicBezTo>
                  <a:pt x="44" y="62"/>
                  <a:pt x="39" y="57"/>
                  <a:pt x="39" y="51"/>
                </a:cubicBezTo>
                <a:cubicBezTo>
                  <a:pt x="39" y="45"/>
                  <a:pt x="44" y="40"/>
                  <a:pt x="50" y="40"/>
                </a:cubicBezTo>
                <a:cubicBezTo>
                  <a:pt x="56" y="40"/>
                  <a:pt x="61" y="45"/>
                  <a:pt x="61" y="51"/>
                </a:cubicBezTo>
                <a:cubicBezTo>
                  <a:pt x="61" y="57"/>
                  <a:pt x="56" y="62"/>
                  <a:pt x="50" y="62"/>
                </a:cubicBezTo>
                <a:close/>
                <a:moveTo>
                  <a:pt x="42" y="88"/>
                </a:moveTo>
                <a:cubicBezTo>
                  <a:pt x="37" y="87"/>
                  <a:pt x="33" y="85"/>
                  <a:pt x="30" y="83"/>
                </a:cubicBezTo>
                <a:cubicBezTo>
                  <a:pt x="20" y="92"/>
                  <a:pt x="20" y="92"/>
                  <a:pt x="20" y="92"/>
                </a:cubicBezTo>
                <a:cubicBezTo>
                  <a:pt x="9" y="81"/>
                  <a:pt x="9" y="81"/>
                  <a:pt x="9" y="81"/>
                </a:cubicBezTo>
                <a:cubicBezTo>
                  <a:pt x="18" y="71"/>
                  <a:pt x="18" y="71"/>
                  <a:pt x="18" y="71"/>
                </a:cubicBezTo>
                <a:cubicBezTo>
                  <a:pt x="16" y="68"/>
                  <a:pt x="14" y="64"/>
                  <a:pt x="13" y="59"/>
                </a:cubicBezTo>
                <a:cubicBezTo>
                  <a:pt x="0" y="59"/>
                  <a:pt x="0" y="59"/>
                  <a:pt x="0" y="59"/>
                </a:cubicBezTo>
                <a:cubicBezTo>
                  <a:pt x="0" y="42"/>
                  <a:pt x="0" y="42"/>
                  <a:pt x="0" y="42"/>
                </a:cubicBezTo>
                <a:cubicBezTo>
                  <a:pt x="13" y="42"/>
                  <a:pt x="13" y="42"/>
                  <a:pt x="13" y="42"/>
                </a:cubicBezTo>
                <a:cubicBezTo>
                  <a:pt x="14" y="38"/>
                  <a:pt x="16" y="34"/>
                  <a:pt x="18" y="30"/>
                </a:cubicBezTo>
                <a:cubicBezTo>
                  <a:pt x="9" y="21"/>
                  <a:pt x="9" y="21"/>
                  <a:pt x="9" y="21"/>
                </a:cubicBezTo>
                <a:cubicBezTo>
                  <a:pt x="20" y="9"/>
                  <a:pt x="20" y="9"/>
                  <a:pt x="20" y="9"/>
                </a:cubicBezTo>
                <a:cubicBezTo>
                  <a:pt x="30" y="18"/>
                  <a:pt x="30" y="18"/>
                  <a:pt x="30" y="18"/>
                </a:cubicBezTo>
                <a:cubicBezTo>
                  <a:pt x="33" y="16"/>
                  <a:pt x="37" y="14"/>
                  <a:pt x="42" y="13"/>
                </a:cubicBezTo>
                <a:cubicBezTo>
                  <a:pt x="42" y="0"/>
                  <a:pt x="42" y="0"/>
                  <a:pt x="42" y="0"/>
                </a:cubicBezTo>
                <a:cubicBezTo>
                  <a:pt x="59" y="0"/>
                  <a:pt x="59" y="0"/>
                  <a:pt x="59" y="0"/>
                </a:cubicBezTo>
                <a:cubicBezTo>
                  <a:pt x="59" y="13"/>
                  <a:pt x="59" y="13"/>
                  <a:pt x="59" y="13"/>
                </a:cubicBezTo>
                <a:cubicBezTo>
                  <a:pt x="63" y="14"/>
                  <a:pt x="67" y="16"/>
                  <a:pt x="71" y="18"/>
                </a:cubicBezTo>
                <a:cubicBezTo>
                  <a:pt x="80" y="9"/>
                  <a:pt x="80" y="9"/>
                  <a:pt x="80" y="9"/>
                </a:cubicBezTo>
                <a:cubicBezTo>
                  <a:pt x="92" y="21"/>
                  <a:pt x="92" y="21"/>
                  <a:pt x="92" y="21"/>
                </a:cubicBezTo>
                <a:cubicBezTo>
                  <a:pt x="83" y="30"/>
                  <a:pt x="83" y="30"/>
                  <a:pt x="83" y="30"/>
                </a:cubicBezTo>
                <a:cubicBezTo>
                  <a:pt x="85" y="34"/>
                  <a:pt x="87" y="38"/>
                  <a:pt x="88" y="42"/>
                </a:cubicBezTo>
                <a:cubicBezTo>
                  <a:pt x="101" y="42"/>
                  <a:pt x="101" y="42"/>
                  <a:pt x="101" y="42"/>
                </a:cubicBezTo>
                <a:cubicBezTo>
                  <a:pt x="101" y="59"/>
                  <a:pt x="101" y="59"/>
                  <a:pt x="101" y="59"/>
                </a:cubicBezTo>
                <a:cubicBezTo>
                  <a:pt x="88" y="59"/>
                  <a:pt x="88" y="59"/>
                  <a:pt x="88" y="59"/>
                </a:cubicBezTo>
                <a:cubicBezTo>
                  <a:pt x="87" y="64"/>
                  <a:pt x="85" y="68"/>
                  <a:pt x="83" y="71"/>
                </a:cubicBezTo>
                <a:cubicBezTo>
                  <a:pt x="92" y="81"/>
                  <a:pt x="92" y="81"/>
                  <a:pt x="92" y="81"/>
                </a:cubicBezTo>
                <a:cubicBezTo>
                  <a:pt x="80" y="92"/>
                  <a:pt x="80" y="92"/>
                  <a:pt x="80" y="92"/>
                </a:cubicBezTo>
                <a:cubicBezTo>
                  <a:pt x="71" y="83"/>
                  <a:pt x="71" y="83"/>
                  <a:pt x="71" y="83"/>
                </a:cubicBezTo>
                <a:cubicBezTo>
                  <a:pt x="67" y="85"/>
                  <a:pt x="63" y="87"/>
                  <a:pt x="59" y="88"/>
                </a:cubicBezTo>
                <a:cubicBezTo>
                  <a:pt x="59" y="101"/>
                  <a:pt x="59" y="101"/>
                  <a:pt x="59" y="101"/>
                </a:cubicBezTo>
                <a:cubicBezTo>
                  <a:pt x="42" y="101"/>
                  <a:pt x="42" y="101"/>
                  <a:pt x="42" y="101"/>
                </a:cubicBezTo>
                <a:cubicBezTo>
                  <a:pt x="42" y="88"/>
                  <a:pt x="42" y="88"/>
                  <a:pt x="42" y="88"/>
                </a:cubicBezTo>
                <a:close/>
              </a:path>
            </a:pathLst>
          </a:custGeom>
          <a:solidFill>
            <a:schemeClr val="bg1"/>
          </a:solidFill>
          <a:ln w="9525">
            <a:noFill/>
            <a:round/>
            <a:headEnd/>
            <a:tailEnd/>
          </a:ln>
        </p:spPr>
        <p:txBody>
          <a:bodyPr/>
          <a:lstStyle/>
          <a:p>
            <a:endParaRPr lang="zh-CN" altLang="en-US"/>
          </a:p>
        </p:txBody>
      </p:sp>
      <p:sp>
        <p:nvSpPr>
          <p:cNvPr id="27673" name="TextBox 77"/>
          <p:cNvSpPr txBox="1">
            <a:spLocks noChangeArrowheads="1"/>
          </p:cNvSpPr>
          <p:nvPr/>
        </p:nvSpPr>
        <p:spPr bwMode="auto">
          <a:xfrm>
            <a:off x="1411288" y="1585913"/>
            <a:ext cx="1298575" cy="339725"/>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89" name="Rectangle 78"/>
          <p:cNvSpPr/>
          <p:nvPr/>
        </p:nvSpPr>
        <p:spPr>
          <a:xfrm>
            <a:off x="1420813" y="1854200"/>
            <a:ext cx="2363787"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7675" name="TextBox 79"/>
          <p:cNvSpPr txBox="1">
            <a:spLocks noChangeArrowheads="1"/>
          </p:cNvSpPr>
          <p:nvPr/>
        </p:nvSpPr>
        <p:spPr bwMode="auto">
          <a:xfrm>
            <a:off x="1398588" y="4953000"/>
            <a:ext cx="1298575" cy="338138"/>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91" name="Rectangle 80"/>
          <p:cNvSpPr/>
          <p:nvPr/>
        </p:nvSpPr>
        <p:spPr>
          <a:xfrm>
            <a:off x="1409700" y="5219700"/>
            <a:ext cx="2363788" cy="585788"/>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7677" name="TextBox 81"/>
          <p:cNvSpPr txBox="1">
            <a:spLocks noChangeArrowheads="1"/>
          </p:cNvSpPr>
          <p:nvPr/>
        </p:nvSpPr>
        <p:spPr bwMode="auto">
          <a:xfrm>
            <a:off x="8447088" y="1585913"/>
            <a:ext cx="1298575" cy="339725"/>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93" name="Rectangle 82"/>
          <p:cNvSpPr/>
          <p:nvPr/>
        </p:nvSpPr>
        <p:spPr>
          <a:xfrm>
            <a:off x="8456613" y="1854200"/>
            <a:ext cx="2363787"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7679" name="TextBox 83"/>
          <p:cNvSpPr txBox="1">
            <a:spLocks noChangeArrowheads="1"/>
          </p:cNvSpPr>
          <p:nvPr/>
        </p:nvSpPr>
        <p:spPr bwMode="auto">
          <a:xfrm>
            <a:off x="8458200" y="4953000"/>
            <a:ext cx="1298575" cy="338138"/>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95" name="Rectangle 84"/>
          <p:cNvSpPr/>
          <p:nvPr/>
        </p:nvSpPr>
        <p:spPr>
          <a:xfrm>
            <a:off x="8467725" y="5219700"/>
            <a:ext cx="2363788" cy="585788"/>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7681" name="TextBox 85"/>
          <p:cNvSpPr txBox="1">
            <a:spLocks noChangeArrowheads="1"/>
          </p:cNvSpPr>
          <p:nvPr/>
        </p:nvSpPr>
        <p:spPr bwMode="auto">
          <a:xfrm>
            <a:off x="9412288" y="2640013"/>
            <a:ext cx="1298575" cy="338137"/>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97" name="Rectangle 86"/>
          <p:cNvSpPr/>
          <p:nvPr/>
        </p:nvSpPr>
        <p:spPr>
          <a:xfrm>
            <a:off x="9412288" y="2921000"/>
            <a:ext cx="1979612"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7683" name="TextBox 87"/>
          <p:cNvSpPr txBox="1">
            <a:spLocks noChangeArrowheads="1"/>
          </p:cNvSpPr>
          <p:nvPr/>
        </p:nvSpPr>
        <p:spPr bwMode="auto">
          <a:xfrm>
            <a:off x="9405938" y="3935413"/>
            <a:ext cx="1298575" cy="338137"/>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99" name="Rectangle 88"/>
          <p:cNvSpPr/>
          <p:nvPr/>
        </p:nvSpPr>
        <p:spPr>
          <a:xfrm>
            <a:off x="9404350" y="4216400"/>
            <a:ext cx="1981200"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7685" name="TextBox 89"/>
          <p:cNvSpPr txBox="1">
            <a:spLocks noChangeArrowheads="1"/>
          </p:cNvSpPr>
          <p:nvPr/>
        </p:nvSpPr>
        <p:spPr bwMode="auto">
          <a:xfrm>
            <a:off x="884238" y="2640013"/>
            <a:ext cx="1298575" cy="338137"/>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101" name="Rectangle 90"/>
          <p:cNvSpPr/>
          <p:nvPr/>
        </p:nvSpPr>
        <p:spPr>
          <a:xfrm>
            <a:off x="884238" y="2921000"/>
            <a:ext cx="1981200"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7687" name="TextBox 91"/>
          <p:cNvSpPr txBox="1">
            <a:spLocks noChangeArrowheads="1"/>
          </p:cNvSpPr>
          <p:nvPr/>
        </p:nvSpPr>
        <p:spPr bwMode="auto">
          <a:xfrm>
            <a:off x="877888" y="3935413"/>
            <a:ext cx="1298575" cy="338137"/>
          </a:xfrm>
          <a:prstGeom prst="rect">
            <a:avLst/>
          </a:prstGeom>
          <a:noFill/>
          <a:ln w="9525">
            <a:noFill/>
            <a:miter lim="800000"/>
            <a:headEnd/>
            <a:tailEnd/>
          </a:ln>
        </p:spPr>
        <p:txBody>
          <a:bodyPr wrap="none">
            <a:spAutoFit/>
          </a:bodyPr>
          <a:lstStyle/>
          <a:p>
            <a:pPr eaLnBrk="1" hangingPunct="1"/>
            <a:r>
              <a:rPr lang="en-US" altLang="zh-CN" sz="1600" b="1">
                <a:solidFill>
                  <a:srgbClr val="2A3B4B"/>
                </a:solidFill>
                <a:latin typeface="Segoe UI" pitchFamily="34" charset="0"/>
                <a:cs typeface="Segoe UI" pitchFamily="34" charset="0"/>
              </a:rPr>
              <a:t>TEXT HERE.</a:t>
            </a:r>
          </a:p>
        </p:txBody>
      </p:sp>
      <p:sp>
        <p:nvSpPr>
          <p:cNvPr id="103" name="Rectangle 92"/>
          <p:cNvSpPr/>
          <p:nvPr/>
        </p:nvSpPr>
        <p:spPr>
          <a:xfrm>
            <a:off x="877888" y="4216400"/>
            <a:ext cx="1979612"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7689" name="Freeform 114"/>
          <p:cNvSpPr>
            <a:spLocks noEditPoints="1"/>
          </p:cNvSpPr>
          <p:nvPr/>
        </p:nvSpPr>
        <p:spPr bwMode="auto">
          <a:xfrm>
            <a:off x="7673975" y="1770063"/>
            <a:ext cx="350838" cy="463550"/>
          </a:xfrm>
          <a:custGeom>
            <a:avLst/>
            <a:gdLst>
              <a:gd name="T0" fmla="*/ 2147483647 w 100"/>
              <a:gd name="T1" fmla="*/ 2147483647 h 132"/>
              <a:gd name="T2" fmla="*/ 2147483647 w 100"/>
              <a:gd name="T3" fmla="*/ 2147483647 h 132"/>
              <a:gd name="T4" fmla="*/ 2147483647 w 100"/>
              <a:gd name="T5" fmla="*/ 2147483647 h 132"/>
              <a:gd name="T6" fmla="*/ 2147483647 w 100"/>
              <a:gd name="T7" fmla="*/ 2147483647 h 132"/>
              <a:gd name="T8" fmla="*/ 2147483647 w 100"/>
              <a:gd name="T9" fmla="*/ 2147483647 h 132"/>
              <a:gd name="T10" fmla="*/ 2147483647 w 100"/>
              <a:gd name="T11" fmla="*/ 2147483647 h 132"/>
              <a:gd name="T12" fmla="*/ 2147483647 w 100"/>
              <a:gd name="T13" fmla="*/ 2147483647 h 132"/>
              <a:gd name="T14" fmla="*/ 2147483647 w 100"/>
              <a:gd name="T15" fmla="*/ 2147483647 h 132"/>
              <a:gd name="T16" fmla="*/ 2147483647 w 100"/>
              <a:gd name="T17" fmla="*/ 2147483647 h 132"/>
              <a:gd name="T18" fmla="*/ 2147483647 w 100"/>
              <a:gd name="T19" fmla="*/ 2147483647 h 132"/>
              <a:gd name="T20" fmla="*/ 2147483647 w 100"/>
              <a:gd name="T21" fmla="*/ 2147483647 h 132"/>
              <a:gd name="T22" fmla="*/ 2147483647 w 100"/>
              <a:gd name="T23" fmla="*/ 2147483647 h 132"/>
              <a:gd name="T24" fmla="*/ 2147483647 w 100"/>
              <a:gd name="T25" fmla="*/ 2147483647 h 132"/>
              <a:gd name="T26" fmla="*/ 2147483647 w 100"/>
              <a:gd name="T27" fmla="*/ 2147483647 h 132"/>
              <a:gd name="T28" fmla="*/ 2147483647 w 100"/>
              <a:gd name="T29" fmla="*/ 2147483647 h 132"/>
              <a:gd name="T30" fmla="*/ 2147483647 w 100"/>
              <a:gd name="T31" fmla="*/ 2147483647 h 132"/>
              <a:gd name="T32" fmla="*/ 2147483647 w 100"/>
              <a:gd name="T33" fmla="*/ 0 h 132"/>
              <a:gd name="T34" fmla="*/ 2147483647 w 100"/>
              <a:gd name="T35" fmla="*/ 2147483647 h 132"/>
              <a:gd name="T36" fmla="*/ 2147483647 w 100"/>
              <a:gd name="T37" fmla="*/ 2147483647 h 132"/>
              <a:gd name="T38" fmla="*/ 0 w 100"/>
              <a:gd name="T39" fmla="*/ 2147483647 h 132"/>
              <a:gd name="T40" fmla="*/ 0 w 100"/>
              <a:gd name="T41" fmla="*/ 2147483647 h 132"/>
              <a:gd name="T42" fmla="*/ 2147483647 w 100"/>
              <a:gd name="T43" fmla="*/ 2147483647 h 132"/>
              <a:gd name="T44" fmla="*/ 2147483647 w 100"/>
              <a:gd name="T45" fmla="*/ 2147483647 h 132"/>
              <a:gd name="T46" fmla="*/ 2147483647 w 100"/>
              <a:gd name="T47" fmla="*/ 2147483647 h 132"/>
              <a:gd name="T48" fmla="*/ 2147483647 w 100"/>
              <a:gd name="T49" fmla="*/ 2147483647 h 132"/>
              <a:gd name="T50" fmla="*/ 2147483647 w 100"/>
              <a:gd name="T51" fmla="*/ 2147483647 h 132"/>
              <a:gd name="T52" fmla="*/ 2147483647 w 100"/>
              <a:gd name="T53" fmla="*/ 2147483647 h 132"/>
              <a:gd name="T54" fmla="*/ 2147483647 w 100"/>
              <a:gd name="T55" fmla="*/ 2147483647 h 132"/>
              <a:gd name="T56" fmla="*/ 2147483647 w 100"/>
              <a:gd name="T57" fmla="*/ 2147483647 h 132"/>
              <a:gd name="T58" fmla="*/ 2147483647 w 100"/>
              <a:gd name="T59" fmla="*/ 2147483647 h 132"/>
              <a:gd name="T60" fmla="*/ 2147483647 w 100"/>
              <a:gd name="T61" fmla="*/ 2147483647 h 132"/>
              <a:gd name="T62" fmla="*/ 2147483647 w 100"/>
              <a:gd name="T63" fmla="*/ 2147483647 h 132"/>
              <a:gd name="T64" fmla="*/ 2147483647 w 100"/>
              <a:gd name="T65" fmla="*/ 2147483647 h 132"/>
              <a:gd name="T66" fmla="*/ 2147483647 w 100"/>
              <a:gd name="T67" fmla="*/ 2147483647 h 132"/>
              <a:gd name="T68" fmla="*/ 2147483647 w 100"/>
              <a:gd name="T69" fmla="*/ 2147483647 h 132"/>
              <a:gd name="T70" fmla="*/ 2147483647 w 100"/>
              <a:gd name="T71" fmla="*/ 2147483647 h 132"/>
              <a:gd name="T72" fmla="*/ 2147483647 w 100"/>
              <a:gd name="T73" fmla="*/ 2147483647 h 1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132"/>
              <a:gd name="T113" fmla="*/ 100 w 100"/>
              <a:gd name="T114" fmla="*/ 132 h 1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132">
                <a:moveTo>
                  <a:pt x="50" y="70"/>
                </a:moveTo>
                <a:cubicBezTo>
                  <a:pt x="39" y="70"/>
                  <a:pt x="30" y="79"/>
                  <a:pt x="30" y="90"/>
                </a:cubicBezTo>
                <a:cubicBezTo>
                  <a:pt x="30" y="102"/>
                  <a:pt x="39" y="111"/>
                  <a:pt x="50" y="111"/>
                </a:cubicBezTo>
                <a:cubicBezTo>
                  <a:pt x="61" y="111"/>
                  <a:pt x="70" y="102"/>
                  <a:pt x="70" y="90"/>
                </a:cubicBezTo>
                <a:cubicBezTo>
                  <a:pt x="70" y="79"/>
                  <a:pt x="61" y="70"/>
                  <a:pt x="50" y="70"/>
                </a:cubicBezTo>
                <a:close/>
                <a:moveTo>
                  <a:pt x="53" y="93"/>
                </a:moveTo>
                <a:cubicBezTo>
                  <a:pt x="53" y="102"/>
                  <a:pt x="53" y="102"/>
                  <a:pt x="53" y="102"/>
                </a:cubicBezTo>
                <a:cubicBezTo>
                  <a:pt x="53" y="104"/>
                  <a:pt x="52" y="105"/>
                  <a:pt x="50" y="105"/>
                </a:cubicBezTo>
                <a:cubicBezTo>
                  <a:pt x="48" y="105"/>
                  <a:pt x="47" y="104"/>
                  <a:pt x="47" y="102"/>
                </a:cubicBezTo>
                <a:cubicBezTo>
                  <a:pt x="47" y="93"/>
                  <a:pt x="47" y="93"/>
                  <a:pt x="47" y="93"/>
                </a:cubicBezTo>
                <a:cubicBezTo>
                  <a:pt x="44" y="91"/>
                  <a:pt x="41" y="88"/>
                  <a:pt x="41" y="84"/>
                </a:cubicBezTo>
                <a:cubicBezTo>
                  <a:pt x="41" y="80"/>
                  <a:pt x="45" y="76"/>
                  <a:pt x="50" y="76"/>
                </a:cubicBezTo>
                <a:cubicBezTo>
                  <a:pt x="55" y="76"/>
                  <a:pt x="59" y="80"/>
                  <a:pt x="59" y="84"/>
                </a:cubicBezTo>
                <a:cubicBezTo>
                  <a:pt x="59" y="88"/>
                  <a:pt x="56" y="91"/>
                  <a:pt x="53" y="93"/>
                </a:cubicBezTo>
                <a:close/>
                <a:moveTo>
                  <a:pt x="86" y="50"/>
                </a:moveTo>
                <a:cubicBezTo>
                  <a:pt x="86" y="36"/>
                  <a:pt x="86" y="36"/>
                  <a:pt x="86" y="36"/>
                </a:cubicBezTo>
                <a:cubicBezTo>
                  <a:pt x="86" y="16"/>
                  <a:pt x="70" y="0"/>
                  <a:pt x="50" y="0"/>
                </a:cubicBezTo>
                <a:cubicBezTo>
                  <a:pt x="30" y="0"/>
                  <a:pt x="14" y="16"/>
                  <a:pt x="14" y="36"/>
                </a:cubicBezTo>
                <a:cubicBezTo>
                  <a:pt x="14" y="50"/>
                  <a:pt x="14" y="50"/>
                  <a:pt x="14" y="50"/>
                </a:cubicBezTo>
                <a:cubicBezTo>
                  <a:pt x="6" y="53"/>
                  <a:pt x="0" y="60"/>
                  <a:pt x="0" y="69"/>
                </a:cubicBezTo>
                <a:cubicBezTo>
                  <a:pt x="0" y="112"/>
                  <a:pt x="0" y="112"/>
                  <a:pt x="0" y="112"/>
                </a:cubicBezTo>
                <a:cubicBezTo>
                  <a:pt x="0" y="123"/>
                  <a:pt x="9" y="132"/>
                  <a:pt x="20" y="132"/>
                </a:cubicBezTo>
                <a:cubicBezTo>
                  <a:pt x="80" y="132"/>
                  <a:pt x="80" y="132"/>
                  <a:pt x="80" y="132"/>
                </a:cubicBezTo>
                <a:cubicBezTo>
                  <a:pt x="91" y="132"/>
                  <a:pt x="100" y="123"/>
                  <a:pt x="100" y="112"/>
                </a:cubicBezTo>
                <a:cubicBezTo>
                  <a:pt x="100" y="69"/>
                  <a:pt x="100" y="69"/>
                  <a:pt x="100" y="69"/>
                </a:cubicBezTo>
                <a:cubicBezTo>
                  <a:pt x="100" y="60"/>
                  <a:pt x="94" y="53"/>
                  <a:pt x="86" y="50"/>
                </a:cubicBezTo>
                <a:close/>
                <a:moveTo>
                  <a:pt x="50" y="115"/>
                </a:moveTo>
                <a:cubicBezTo>
                  <a:pt x="36" y="115"/>
                  <a:pt x="25" y="104"/>
                  <a:pt x="25" y="90"/>
                </a:cubicBezTo>
                <a:cubicBezTo>
                  <a:pt x="25" y="77"/>
                  <a:pt x="36" y="66"/>
                  <a:pt x="50" y="66"/>
                </a:cubicBezTo>
                <a:cubicBezTo>
                  <a:pt x="64" y="66"/>
                  <a:pt x="75" y="77"/>
                  <a:pt x="75" y="90"/>
                </a:cubicBezTo>
                <a:cubicBezTo>
                  <a:pt x="75" y="104"/>
                  <a:pt x="64" y="115"/>
                  <a:pt x="50" y="115"/>
                </a:cubicBezTo>
                <a:close/>
                <a:moveTo>
                  <a:pt x="76" y="49"/>
                </a:moveTo>
                <a:cubicBezTo>
                  <a:pt x="24" y="49"/>
                  <a:pt x="24" y="49"/>
                  <a:pt x="24" y="49"/>
                </a:cubicBezTo>
                <a:cubicBezTo>
                  <a:pt x="24" y="36"/>
                  <a:pt x="24" y="36"/>
                  <a:pt x="24" y="36"/>
                </a:cubicBezTo>
                <a:cubicBezTo>
                  <a:pt x="24" y="22"/>
                  <a:pt x="36" y="11"/>
                  <a:pt x="50" y="11"/>
                </a:cubicBezTo>
                <a:cubicBezTo>
                  <a:pt x="64" y="11"/>
                  <a:pt x="76" y="22"/>
                  <a:pt x="76" y="36"/>
                </a:cubicBezTo>
                <a:lnTo>
                  <a:pt x="76" y="49"/>
                </a:lnTo>
                <a:close/>
              </a:path>
            </a:pathLst>
          </a:custGeom>
          <a:solidFill>
            <a:schemeClr val="bg1"/>
          </a:solidFill>
          <a:ln w="9525">
            <a:no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7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867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pic>
        <p:nvPicPr>
          <p:cNvPr id="105" name="Picture 21"/>
          <p:cNvPicPr>
            <a:picLocks noChangeAspect="1"/>
          </p:cNvPicPr>
          <p:nvPr/>
        </p:nvPicPr>
        <p:blipFill>
          <a:blip r:embed="rId2" cstate="email">
            <a:extLst/>
          </a:blip>
          <a:stretch>
            <a:fillRect/>
          </a:stretch>
        </p:blipFill>
        <p:spPr>
          <a:xfrm>
            <a:off x="3181679" y="1356064"/>
            <a:ext cx="5828643" cy="3292136"/>
          </a:xfrm>
          <a:prstGeom prst="rect">
            <a:avLst/>
          </a:prstGeom>
          <a:effectLst>
            <a:reflection stA="14000" endPos="12000" dist="63500" dir="5400000" sy="-100000" algn="bl" rotWithShape="0"/>
          </a:effectLst>
        </p:spPr>
      </p:pic>
      <p:sp>
        <p:nvSpPr>
          <p:cNvPr id="106" name="矩形 105"/>
          <p:cNvSpPr/>
          <p:nvPr/>
        </p:nvSpPr>
        <p:spPr>
          <a:xfrm>
            <a:off x="3923332" y="1575551"/>
            <a:ext cx="4345315" cy="2821432"/>
          </a:xfrm>
          <a:prstGeom prst="rect">
            <a:avLst/>
          </a:prstGeom>
          <a:blipFill>
            <a:blip r:embed="rId3" cstate="email">
              <a:extLst/>
            </a:blip>
            <a:srcRect/>
            <a:stretch>
              <a:fillRect t="-5000" b="-5000"/>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7" name="Right Triangle 23"/>
          <p:cNvSpPr/>
          <p:nvPr/>
        </p:nvSpPr>
        <p:spPr>
          <a:xfrm rot="10800000">
            <a:off x="6772275" y="1574800"/>
            <a:ext cx="1482725" cy="2487613"/>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108" name="Rectangle 24"/>
          <p:cNvSpPr/>
          <p:nvPr/>
        </p:nvSpPr>
        <p:spPr>
          <a:xfrm>
            <a:off x="1152525" y="4800600"/>
            <a:ext cx="2343150" cy="1338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latin typeface="Impact" panose="020B0806030902050204" pitchFamily="34" charset="0"/>
            </a:endParaRPr>
          </a:p>
        </p:txBody>
      </p:sp>
      <p:sp>
        <p:nvSpPr>
          <p:cNvPr id="109" name="Rectangle 27"/>
          <p:cNvSpPr/>
          <p:nvPr/>
        </p:nvSpPr>
        <p:spPr>
          <a:xfrm>
            <a:off x="3667125" y="4800600"/>
            <a:ext cx="2343150" cy="1338263"/>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Rectangle 28"/>
          <p:cNvSpPr/>
          <p:nvPr/>
        </p:nvSpPr>
        <p:spPr>
          <a:xfrm>
            <a:off x="6181725" y="4800600"/>
            <a:ext cx="2343150" cy="1338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latin typeface="Impact" panose="020B0806030902050204" pitchFamily="34" charset="0"/>
            </a:endParaRPr>
          </a:p>
        </p:txBody>
      </p:sp>
      <p:sp>
        <p:nvSpPr>
          <p:cNvPr id="111" name="Rectangle 29"/>
          <p:cNvSpPr/>
          <p:nvPr/>
        </p:nvSpPr>
        <p:spPr>
          <a:xfrm>
            <a:off x="8696325" y="4800600"/>
            <a:ext cx="2343150" cy="1338263"/>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686" name="TextBox 31"/>
          <p:cNvSpPr txBox="1">
            <a:spLocks noChangeArrowheads="1"/>
          </p:cNvSpPr>
          <p:nvPr/>
        </p:nvSpPr>
        <p:spPr bwMode="auto">
          <a:xfrm>
            <a:off x="1447800" y="3316288"/>
            <a:ext cx="1858963" cy="368300"/>
          </a:xfrm>
          <a:prstGeom prst="rect">
            <a:avLst/>
          </a:prstGeom>
          <a:noFill/>
          <a:ln w="9525">
            <a:noFill/>
            <a:miter lim="800000"/>
            <a:headEnd/>
            <a:tailEnd/>
          </a:ln>
        </p:spPr>
        <p:txBody>
          <a:bodyPr wrap="none">
            <a:spAutoFit/>
          </a:bodyPr>
          <a:lstStyle/>
          <a:p>
            <a:pPr algn="ctr" eaLnBrk="1" hangingPunct="1"/>
            <a:r>
              <a:rPr lang="en-US" altLang="zh-CN" b="1">
                <a:solidFill>
                  <a:srgbClr val="2A3B4B"/>
                </a:solidFill>
                <a:latin typeface="Segoe UI" pitchFamily="34" charset="0"/>
                <a:cs typeface="Segoe UI" pitchFamily="34" charset="0"/>
              </a:rPr>
              <a:t>TEXT EXAMPLE</a:t>
            </a:r>
          </a:p>
        </p:txBody>
      </p:sp>
      <p:sp>
        <p:nvSpPr>
          <p:cNvPr id="28687" name="TextBox 32"/>
          <p:cNvSpPr txBox="1">
            <a:spLocks noChangeArrowheads="1"/>
          </p:cNvSpPr>
          <p:nvPr/>
        </p:nvSpPr>
        <p:spPr bwMode="auto">
          <a:xfrm>
            <a:off x="8891588" y="3316288"/>
            <a:ext cx="1846262" cy="368300"/>
          </a:xfrm>
          <a:prstGeom prst="rect">
            <a:avLst/>
          </a:prstGeom>
          <a:noFill/>
          <a:ln w="9525">
            <a:noFill/>
            <a:miter lim="800000"/>
            <a:headEnd/>
            <a:tailEnd/>
          </a:ln>
        </p:spPr>
        <p:txBody>
          <a:bodyPr wrap="none">
            <a:spAutoFit/>
          </a:bodyPr>
          <a:lstStyle/>
          <a:p>
            <a:pPr algn="ctr" eaLnBrk="1" hangingPunct="1"/>
            <a:r>
              <a:rPr lang="en-US" altLang="zh-CN" b="1">
                <a:solidFill>
                  <a:srgbClr val="2A3B4B"/>
                </a:solidFill>
                <a:latin typeface="Segoe UI" pitchFamily="34" charset="0"/>
                <a:cs typeface="Segoe UI" pitchFamily="34" charset="0"/>
              </a:rPr>
              <a:t>TEXT EXAMPLE</a:t>
            </a:r>
          </a:p>
        </p:txBody>
      </p:sp>
      <p:sp>
        <p:nvSpPr>
          <p:cNvPr id="28688" name="TextBox 33"/>
          <p:cNvSpPr txBox="1">
            <a:spLocks noChangeArrowheads="1"/>
          </p:cNvSpPr>
          <p:nvPr/>
        </p:nvSpPr>
        <p:spPr bwMode="auto">
          <a:xfrm>
            <a:off x="8986838" y="5624513"/>
            <a:ext cx="1762125" cy="338137"/>
          </a:xfrm>
          <a:prstGeom prst="rect">
            <a:avLst/>
          </a:prstGeom>
          <a:noFill/>
          <a:ln w="9525">
            <a:noFill/>
            <a:miter lim="800000"/>
            <a:headEnd/>
            <a:tailEnd/>
          </a:ln>
        </p:spPr>
        <p:txBody>
          <a:bodyPr wrap="none">
            <a:spAutoFit/>
          </a:bodyPr>
          <a:lstStyle/>
          <a:p>
            <a:pPr algn="ctr" eaLnBrk="1" hangingPunct="1"/>
            <a:r>
              <a:rPr lang="en-US" altLang="zh-CN" sz="1600" b="1">
                <a:solidFill>
                  <a:schemeClr val="bg1"/>
                </a:solidFill>
                <a:latin typeface="Segoe UI" pitchFamily="34" charset="0"/>
                <a:cs typeface="Segoe UI" pitchFamily="34" charset="0"/>
              </a:rPr>
              <a:t>CONTENT HERE.</a:t>
            </a:r>
          </a:p>
        </p:txBody>
      </p:sp>
      <p:sp>
        <p:nvSpPr>
          <p:cNvPr id="28689" name="TextBox 34"/>
          <p:cNvSpPr txBox="1">
            <a:spLocks noChangeArrowheads="1"/>
          </p:cNvSpPr>
          <p:nvPr/>
        </p:nvSpPr>
        <p:spPr bwMode="auto">
          <a:xfrm>
            <a:off x="6475413" y="5624513"/>
            <a:ext cx="1762125" cy="338137"/>
          </a:xfrm>
          <a:prstGeom prst="rect">
            <a:avLst/>
          </a:prstGeom>
          <a:noFill/>
          <a:ln w="9525">
            <a:noFill/>
            <a:miter lim="800000"/>
            <a:headEnd/>
            <a:tailEnd/>
          </a:ln>
        </p:spPr>
        <p:txBody>
          <a:bodyPr wrap="none">
            <a:spAutoFit/>
          </a:bodyPr>
          <a:lstStyle/>
          <a:p>
            <a:pPr algn="ctr" eaLnBrk="1" hangingPunct="1"/>
            <a:r>
              <a:rPr lang="en-US" altLang="zh-CN" sz="1600" b="1">
                <a:solidFill>
                  <a:schemeClr val="bg1"/>
                </a:solidFill>
                <a:latin typeface="Segoe UI" pitchFamily="34" charset="0"/>
                <a:cs typeface="Segoe UI" pitchFamily="34" charset="0"/>
              </a:rPr>
              <a:t>CONTENT HERE.</a:t>
            </a:r>
          </a:p>
        </p:txBody>
      </p:sp>
      <p:sp>
        <p:nvSpPr>
          <p:cNvPr id="28690" name="TextBox 35"/>
          <p:cNvSpPr txBox="1">
            <a:spLocks noChangeArrowheads="1"/>
          </p:cNvSpPr>
          <p:nvPr/>
        </p:nvSpPr>
        <p:spPr bwMode="auto">
          <a:xfrm>
            <a:off x="3963988" y="5624513"/>
            <a:ext cx="1760537" cy="338137"/>
          </a:xfrm>
          <a:prstGeom prst="rect">
            <a:avLst/>
          </a:prstGeom>
          <a:noFill/>
          <a:ln w="9525">
            <a:noFill/>
            <a:miter lim="800000"/>
            <a:headEnd/>
            <a:tailEnd/>
          </a:ln>
        </p:spPr>
        <p:txBody>
          <a:bodyPr wrap="none">
            <a:spAutoFit/>
          </a:bodyPr>
          <a:lstStyle/>
          <a:p>
            <a:pPr algn="ctr" eaLnBrk="1" hangingPunct="1"/>
            <a:r>
              <a:rPr lang="en-US" altLang="zh-CN" sz="1600" b="1">
                <a:solidFill>
                  <a:schemeClr val="bg1"/>
                </a:solidFill>
                <a:latin typeface="Segoe UI" pitchFamily="34" charset="0"/>
                <a:cs typeface="Segoe UI" pitchFamily="34" charset="0"/>
              </a:rPr>
              <a:t>CONTENT HERE.</a:t>
            </a:r>
          </a:p>
        </p:txBody>
      </p:sp>
      <p:sp>
        <p:nvSpPr>
          <p:cNvPr id="28691" name="TextBox 40"/>
          <p:cNvSpPr txBox="1">
            <a:spLocks noChangeArrowheads="1"/>
          </p:cNvSpPr>
          <p:nvPr/>
        </p:nvSpPr>
        <p:spPr bwMode="auto">
          <a:xfrm>
            <a:off x="1452563" y="5624513"/>
            <a:ext cx="1760537" cy="338137"/>
          </a:xfrm>
          <a:prstGeom prst="rect">
            <a:avLst/>
          </a:prstGeom>
          <a:noFill/>
          <a:ln w="9525">
            <a:noFill/>
            <a:miter lim="800000"/>
            <a:headEnd/>
            <a:tailEnd/>
          </a:ln>
        </p:spPr>
        <p:txBody>
          <a:bodyPr wrap="none">
            <a:spAutoFit/>
          </a:bodyPr>
          <a:lstStyle/>
          <a:p>
            <a:pPr algn="ctr" eaLnBrk="1" hangingPunct="1"/>
            <a:r>
              <a:rPr lang="en-US" altLang="zh-CN" sz="1600" b="1">
                <a:solidFill>
                  <a:schemeClr val="bg1"/>
                </a:solidFill>
                <a:latin typeface="Segoe UI" pitchFamily="34" charset="0"/>
                <a:cs typeface="Segoe UI" pitchFamily="34" charset="0"/>
              </a:rPr>
              <a:t>CONTENT HERE.</a:t>
            </a:r>
          </a:p>
        </p:txBody>
      </p:sp>
      <p:sp>
        <p:nvSpPr>
          <p:cNvPr id="28692" name="Freeform 127"/>
          <p:cNvSpPr>
            <a:spLocks noEditPoints="1"/>
          </p:cNvSpPr>
          <p:nvPr/>
        </p:nvSpPr>
        <p:spPr bwMode="auto">
          <a:xfrm>
            <a:off x="2063750" y="2665413"/>
            <a:ext cx="625475" cy="641350"/>
          </a:xfrm>
          <a:custGeom>
            <a:avLst/>
            <a:gdLst>
              <a:gd name="T0" fmla="*/ 2147483647 w 129"/>
              <a:gd name="T1" fmla="*/ 2147483647 h 132"/>
              <a:gd name="T2" fmla="*/ 2147483647 w 129"/>
              <a:gd name="T3" fmla="*/ 2147483647 h 132"/>
              <a:gd name="T4" fmla="*/ 2147483647 w 129"/>
              <a:gd name="T5" fmla="*/ 2147483647 h 132"/>
              <a:gd name="T6" fmla="*/ 2147483647 w 129"/>
              <a:gd name="T7" fmla="*/ 2147483647 h 132"/>
              <a:gd name="T8" fmla="*/ 2147483647 w 129"/>
              <a:gd name="T9" fmla="*/ 2147483647 h 132"/>
              <a:gd name="T10" fmla="*/ 2147483647 w 129"/>
              <a:gd name="T11" fmla="*/ 2147483647 h 132"/>
              <a:gd name="T12" fmla="*/ 2147483647 w 129"/>
              <a:gd name="T13" fmla="*/ 2147483647 h 132"/>
              <a:gd name="T14" fmla="*/ 2147483647 w 129"/>
              <a:gd name="T15" fmla="*/ 2147483647 h 132"/>
              <a:gd name="T16" fmla="*/ 2147483647 w 129"/>
              <a:gd name="T17" fmla="*/ 2147483647 h 132"/>
              <a:gd name="T18" fmla="*/ 2147483647 w 129"/>
              <a:gd name="T19" fmla="*/ 2147483647 h 132"/>
              <a:gd name="T20" fmla="*/ 2147483647 w 129"/>
              <a:gd name="T21" fmla="*/ 2147483647 h 132"/>
              <a:gd name="T22" fmla="*/ 2147483647 w 129"/>
              <a:gd name="T23" fmla="*/ 2147483647 h 132"/>
              <a:gd name="T24" fmla="*/ 2147483647 w 129"/>
              <a:gd name="T25" fmla="*/ 2147483647 h 132"/>
              <a:gd name="T26" fmla="*/ 2147483647 w 129"/>
              <a:gd name="T27" fmla="*/ 2147483647 h 132"/>
              <a:gd name="T28" fmla="*/ 2147483647 w 129"/>
              <a:gd name="T29" fmla="*/ 2147483647 h 132"/>
              <a:gd name="T30" fmla="*/ 2147483647 w 129"/>
              <a:gd name="T31" fmla="*/ 2147483647 h 132"/>
              <a:gd name="T32" fmla="*/ 2147483647 w 129"/>
              <a:gd name="T33" fmla="*/ 2147483647 h 132"/>
              <a:gd name="T34" fmla="*/ 2147483647 w 129"/>
              <a:gd name="T35" fmla="*/ 2147483647 h 132"/>
              <a:gd name="T36" fmla="*/ 2147483647 w 129"/>
              <a:gd name="T37" fmla="*/ 2147483647 h 132"/>
              <a:gd name="T38" fmla="*/ 2147483647 w 129"/>
              <a:gd name="T39" fmla="*/ 2147483647 h 132"/>
              <a:gd name="T40" fmla="*/ 2147483647 w 129"/>
              <a:gd name="T41" fmla="*/ 2147483647 h 132"/>
              <a:gd name="T42" fmla="*/ 2147483647 w 129"/>
              <a:gd name="T43" fmla="*/ 2147483647 h 132"/>
              <a:gd name="T44" fmla="*/ 2147483647 w 129"/>
              <a:gd name="T45" fmla="*/ 2147483647 h 132"/>
              <a:gd name="T46" fmla="*/ 2147483647 w 129"/>
              <a:gd name="T47" fmla="*/ 2147483647 h 132"/>
              <a:gd name="T48" fmla="*/ 2147483647 w 129"/>
              <a:gd name="T49" fmla="*/ 2147483647 h 132"/>
              <a:gd name="T50" fmla="*/ 2147483647 w 129"/>
              <a:gd name="T51" fmla="*/ 2147483647 h 132"/>
              <a:gd name="T52" fmla="*/ 2147483647 w 129"/>
              <a:gd name="T53" fmla="*/ 2147483647 h 132"/>
              <a:gd name="T54" fmla="*/ 2147483647 w 129"/>
              <a:gd name="T55" fmla="*/ 2147483647 h 132"/>
              <a:gd name="T56" fmla="*/ 2147483647 w 129"/>
              <a:gd name="T57" fmla="*/ 2147483647 h 132"/>
              <a:gd name="T58" fmla="*/ 2147483647 w 129"/>
              <a:gd name="T59" fmla="*/ 2147483647 h 132"/>
              <a:gd name="T60" fmla="*/ 2147483647 w 129"/>
              <a:gd name="T61" fmla="*/ 2147483647 h 132"/>
              <a:gd name="T62" fmla="*/ 2147483647 w 129"/>
              <a:gd name="T63" fmla="*/ 2147483647 h 132"/>
              <a:gd name="T64" fmla="*/ 2147483647 w 129"/>
              <a:gd name="T65" fmla="*/ 2147483647 h 132"/>
              <a:gd name="T66" fmla="*/ 2147483647 w 129"/>
              <a:gd name="T67" fmla="*/ 2147483647 h 132"/>
              <a:gd name="T68" fmla="*/ 2147483647 w 129"/>
              <a:gd name="T69" fmla="*/ 2147483647 h 132"/>
              <a:gd name="T70" fmla="*/ 2147483647 w 129"/>
              <a:gd name="T71" fmla="*/ 2147483647 h 132"/>
              <a:gd name="T72" fmla="*/ 2147483647 w 129"/>
              <a:gd name="T73" fmla="*/ 2147483647 h 132"/>
              <a:gd name="T74" fmla="*/ 2147483647 w 129"/>
              <a:gd name="T75" fmla="*/ 2147483647 h 132"/>
              <a:gd name="T76" fmla="*/ 2147483647 w 129"/>
              <a:gd name="T77" fmla="*/ 2147483647 h 132"/>
              <a:gd name="T78" fmla="*/ 2147483647 w 129"/>
              <a:gd name="T79" fmla="*/ 2147483647 h 132"/>
              <a:gd name="T80" fmla="*/ 2147483647 w 129"/>
              <a:gd name="T81" fmla="*/ 2147483647 h 132"/>
              <a:gd name="T82" fmla="*/ 2147483647 w 129"/>
              <a:gd name="T83" fmla="*/ 2147483647 h 132"/>
              <a:gd name="T84" fmla="*/ 2147483647 w 129"/>
              <a:gd name="T85" fmla="*/ 2147483647 h 132"/>
              <a:gd name="T86" fmla="*/ 2147483647 w 129"/>
              <a:gd name="T87" fmla="*/ 2147483647 h 132"/>
              <a:gd name="T88" fmla="*/ 2147483647 w 129"/>
              <a:gd name="T89" fmla="*/ 2147483647 h 1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9"/>
              <a:gd name="T136" fmla="*/ 0 h 132"/>
              <a:gd name="T137" fmla="*/ 129 w 129"/>
              <a:gd name="T138" fmla="*/ 132 h 1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9" h="132">
                <a:moveTo>
                  <a:pt x="107" y="50"/>
                </a:moveTo>
                <a:cubicBezTo>
                  <a:pt x="90" y="39"/>
                  <a:pt x="90" y="39"/>
                  <a:pt x="90" y="39"/>
                </a:cubicBezTo>
                <a:cubicBezTo>
                  <a:pt x="88" y="37"/>
                  <a:pt x="87" y="35"/>
                  <a:pt x="87" y="32"/>
                </a:cubicBezTo>
                <a:cubicBezTo>
                  <a:pt x="87" y="32"/>
                  <a:pt x="87" y="32"/>
                  <a:pt x="87" y="31"/>
                </a:cubicBezTo>
                <a:cubicBezTo>
                  <a:pt x="24" y="31"/>
                  <a:pt x="24" y="31"/>
                  <a:pt x="24" y="31"/>
                </a:cubicBezTo>
                <a:cubicBezTo>
                  <a:pt x="18" y="31"/>
                  <a:pt x="12" y="37"/>
                  <a:pt x="11" y="43"/>
                </a:cubicBezTo>
                <a:cubicBezTo>
                  <a:pt x="1" y="121"/>
                  <a:pt x="1" y="121"/>
                  <a:pt x="1" y="121"/>
                </a:cubicBezTo>
                <a:cubicBezTo>
                  <a:pt x="0" y="127"/>
                  <a:pt x="5" y="132"/>
                  <a:pt x="11" y="132"/>
                </a:cubicBezTo>
                <a:cubicBezTo>
                  <a:pt x="106" y="132"/>
                  <a:pt x="106" y="132"/>
                  <a:pt x="106" y="132"/>
                </a:cubicBezTo>
                <a:cubicBezTo>
                  <a:pt x="113" y="132"/>
                  <a:pt x="117" y="127"/>
                  <a:pt x="116" y="121"/>
                </a:cubicBezTo>
                <a:lnTo>
                  <a:pt x="107" y="50"/>
                </a:lnTo>
                <a:close/>
                <a:moveTo>
                  <a:pt x="81" y="39"/>
                </a:moveTo>
                <a:cubicBezTo>
                  <a:pt x="83" y="39"/>
                  <a:pt x="84" y="40"/>
                  <a:pt x="84" y="42"/>
                </a:cubicBezTo>
                <a:cubicBezTo>
                  <a:pt x="84" y="44"/>
                  <a:pt x="83" y="45"/>
                  <a:pt x="81" y="45"/>
                </a:cubicBezTo>
                <a:cubicBezTo>
                  <a:pt x="79" y="45"/>
                  <a:pt x="78" y="44"/>
                  <a:pt x="78" y="42"/>
                </a:cubicBezTo>
                <a:cubicBezTo>
                  <a:pt x="78" y="40"/>
                  <a:pt x="79" y="39"/>
                  <a:pt x="81" y="39"/>
                </a:cubicBezTo>
                <a:close/>
                <a:moveTo>
                  <a:pt x="38" y="39"/>
                </a:moveTo>
                <a:cubicBezTo>
                  <a:pt x="40" y="39"/>
                  <a:pt x="41" y="40"/>
                  <a:pt x="41" y="42"/>
                </a:cubicBezTo>
                <a:cubicBezTo>
                  <a:pt x="41" y="44"/>
                  <a:pt x="40" y="45"/>
                  <a:pt x="38" y="45"/>
                </a:cubicBezTo>
                <a:cubicBezTo>
                  <a:pt x="36" y="45"/>
                  <a:pt x="35" y="44"/>
                  <a:pt x="35" y="42"/>
                </a:cubicBezTo>
                <a:cubicBezTo>
                  <a:pt x="35" y="40"/>
                  <a:pt x="36" y="39"/>
                  <a:pt x="38" y="39"/>
                </a:cubicBezTo>
                <a:close/>
                <a:moveTo>
                  <a:pt x="84" y="81"/>
                </a:moveTo>
                <a:cubicBezTo>
                  <a:pt x="74" y="90"/>
                  <a:pt x="74" y="90"/>
                  <a:pt x="74" y="90"/>
                </a:cubicBezTo>
                <a:cubicBezTo>
                  <a:pt x="74" y="90"/>
                  <a:pt x="73" y="91"/>
                  <a:pt x="73" y="92"/>
                </a:cubicBezTo>
                <a:cubicBezTo>
                  <a:pt x="73" y="92"/>
                  <a:pt x="73" y="92"/>
                  <a:pt x="73" y="92"/>
                </a:cubicBezTo>
                <a:cubicBezTo>
                  <a:pt x="76" y="105"/>
                  <a:pt x="76" y="105"/>
                  <a:pt x="76" y="105"/>
                </a:cubicBezTo>
                <a:cubicBezTo>
                  <a:pt x="76" y="105"/>
                  <a:pt x="76" y="106"/>
                  <a:pt x="76" y="106"/>
                </a:cubicBezTo>
                <a:cubicBezTo>
                  <a:pt x="76" y="106"/>
                  <a:pt x="76" y="107"/>
                  <a:pt x="75" y="108"/>
                </a:cubicBezTo>
                <a:cubicBezTo>
                  <a:pt x="75" y="108"/>
                  <a:pt x="74" y="109"/>
                  <a:pt x="73" y="109"/>
                </a:cubicBezTo>
                <a:cubicBezTo>
                  <a:pt x="73" y="109"/>
                  <a:pt x="72" y="108"/>
                  <a:pt x="72" y="108"/>
                </a:cubicBezTo>
                <a:cubicBezTo>
                  <a:pt x="60" y="102"/>
                  <a:pt x="60" y="102"/>
                  <a:pt x="60" y="102"/>
                </a:cubicBezTo>
                <a:cubicBezTo>
                  <a:pt x="60" y="102"/>
                  <a:pt x="59" y="102"/>
                  <a:pt x="59" y="102"/>
                </a:cubicBezTo>
                <a:cubicBezTo>
                  <a:pt x="58" y="102"/>
                  <a:pt x="58" y="102"/>
                  <a:pt x="58" y="102"/>
                </a:cubicBezTo>
                <a:cubicBezTo>
                  <a:pt x="46" y="108"/>
                  <a:pt x="46" y="108"/>
                  <a:pt x="46" y="108"/>
                </a:cubicBezTo>
                <a:cubicBezTo>
                  <a:pt x="45" y="108"/>
                  <a:pt x="45" y="109"/>
                  <a:pt x="44" y="109"/>
                </a:cubicBezTo>
                <a:cubicBezTo>
                  <a:pt x="44" y="109"/>
                  <a:pt x="44" y="109"/>
                  <a:pt x="44" y="109"/>
                </a:cubicBezTo>
                <a:cubicBezTo>
                  <a:pt x="43" y="109"/>
                  <a:pt x="43" y="108"/>
                  <a:pt x="42" y="108"/>
                </a:cubicBezTo>
                <a:cubicBezTo>
                  <a:pt x="42" y="107"/>
                  <a:pt x="41" y="106"/>
                  <a:pt x="41" y="106"/>
                </a:cubicBezTo>
                <a:cubicBezTo>
                  <a:pt x="41" y="106"/>
                  <a:pt x="41" y="105"/>
                  <a:pt x="41" y="105"/>
                </a:cubicBezTo>
                <a:cubicBezTo>
                  <a:pt x="44" y="92"/>
                  <a:pt x="44" y="92"/>
                  <a:pt x="44" y="92"/>
                </a:cubicBezTo>
                <a:cubicBezTo>
                  <a:pt x="44" y="92"/>
                  <a:pt x="44" y="92"/>
                  <a:pt x="44" y="92"/>
                </a:cubicBezTo>
                <a:cubicBezTo>
                  <a:pt x="44" y="91"/>
                  <a:pt x="44" y="90"/>
                  <a:pt x="43" y="90"/>
                </a:cubicBezTo>
                <a:cubicBezTo>
                  <a:pt x="34" y="81"/>
                  <a:pt x="34" y="81"/>
                  <a:pt x="34" y="81"/>
                </a:cubicBezTo>
                <a:cubicBezTo>
                  <a:pt x="33" y="80"/>
                  <a:pt x="32" y="79"/>
                  <a:pt x="32" y="78"/>
                </a:cubicBezTo>
                <a:cubicBezTo>
                  <a:pt x="32" y="77"/>
                  <a:pt x="33" y="77"/>
                  <a:pt x="33" y="76"/>
                </a:cubicBezTo>
                <a:cubicBezTo>
                  <a:pt x="34" y="76"/>
                  <a:pt x="35" y="76"/>
                  <a:pt x="35" y="75"/>
                </a:cubicBezTo>
                <a:cubicBezTo>
                  <a:pt x="49" y="74"/>
                  <a:pt x="49" y="74"/>
                  <a:pt x="49" y="74"/>
                </a:cubicBezTo>
                <a:cubicBezTo>
                  <a:pt x="49" y="74"/>
                  <a:pt x="49" y="74"/>
                  <a:pt x="49" y="73"/>
                </a:cubicBezTo>
                <a:cubicBezTo>
                  <a:pt x="50" y="73"/>
                  <a:pt x="50" y="73"/>
                  <a:pt x="50" y="73"/>
                </a:cubicBezTo>
                <a:cubicBezTo>
                  <a:pt x="56" y="60"/>
                  <a:pt x="56" y="60"/>
                  <a:pt x="56" y="60"/>
                </a:cubicBezTo>
                <a:cubicBezTo>
                  <a:pt x="56" y="60"/>
                  <a:pt x="56" y="60"/>
                  <a:pt x="57" y="59"/>
                </a:cubicBezTo>
                <a:cubicBezTo>
                  <a:pt x="57" y="59"/>
                  <a:pt x="58" y="58"/>
                  <a:pt x="59" y="58"/>
                </a:cubicBezTo>
                <a:cubicBezTo>
                  <a:pt x="59" y="58"/>
                  <a:pt x="60" y="59"/>
                  <a:pt x="60" y="59"/>
                </a:cubicBezTo>
                <a:cubicBezTo>
                  <a:pt x="61" y="60"/>
                  <a:pt x="61" y="60"/>
                  <a:pt x="61" y="60"/>
                </a:cubicBezTo>
                <a:cubicBezTo>
                  <a:pt x="67" y="73"/>
                  <a:pt x="67" y="73"/>
                  <a:pt x="67" y="73"/>
                </a:cubicBezTo>
                <a:cubicBezTo>
                  <a:pt x="67" y="73"/>
                  <a:pt x="68" y="73"/>
                  <a:pt x="68" y="73"/>
                </a:cubicBezTo>
                <a:cubicBezTo>
                  <a:pt x="68" y="74"/>
                  <a:pt x="69" y="74"/>
                  <a:pt x="69" y="74"/>
                </a:cubicBezTo>
                <a:cubicBezTo>
                  <a:pt x="82" y="75"/>
                  <a:pt x="82" y="75"/>
                  <a:pt x="82" y="75"/>
                </a:cubicBezTo>
                <a:cubicBezTo>
                  <a:pt x="83" y="76"/>
                  <a:pt x="83" y="76"/>
                  <a:pt x="84" y="76"/>
                </a:cubicBezTo>
                <a:cubicBezTo>
                  <a:pt x="84" y="77"/>
                  <a:pt x="85" y="77"/>
                  <a:pt x="85" y="78"/>
                </a:cubicBezTo>
                <a:cubicBezTo>
                  <a:pt x="85" y="79"/>
                  <a:pt x="84" y="80"/>
                  <a:pt x="84" y="81"/>
                </a:cubicBezTo>
                <a:close/>
                <a:moveTo>
                  <a:pt x="126" y="35"/>
                </a:moveTo>
                <a:cubicBezTo>
                  <a:pt x="102" y="20"/>
                  <a:pt x="102" y="20"/>
                  <a:pt x="102" y="20"/>
                </a:cubicBezTo>
                <a:cubicBezTo>
                  <a:pt x="100" y="19"/>
                  <a:pt x="96" y="19"/>
                  <a:pt x="94" y="22"/>
                </a:cubicBezTo>
                <a:cubicBezTo>
                  <a:pt x="93" y="24"/>
                  <a:pt x="93" y="24"/>
                  <a:pt x="93" y="24"/>
                </a:cubicBezTo>
                <a:cubicBezTo>
                  <a:pt x="91" y="23"/>
                  <a:pt x="88" y="22"/>
                  <a:pt x="87" y="22"/>
                </a:cubicBezTo>
                <a:cubicBezTo>
                  <a:pt x="85" y="22"/>
                  <a:pt x="83" y="22"/>
                  <a:pt x="82" y="23"/>
                </a:cubicBezTo>
                <a:cubicBezTo>
                  <a:pt x="81" y="17"/>
                  <a:pt x="79" y="12"/>
                  <a:pt x="76" y="8"/>
                </a:cubicBezTo>
                <a:cubicBezTo>
                  <a:pt x="72" y="3"/>
                  <a:pt x="65" y="0"/>
                  <a:pt x="59" y="0"/>
                </a:cubicBezTo>
                <a:cubicBezTo>
                  <a:pt x="52" y="0"/>
                  <a:pt x="46" y="3"/>
                  <a:pt x="41" y="8"/>
                </a:cubicBezTo>
                <a:cubicBezTo>
                  <a:pt x="37" y="14"/>
                  <a:pt x="35" y="21"/>
                  <a:pt x="35" y="28"/>
                </a:cubicBezTo>
                <a:cubicBezTo>
                  <a:pt x="39" y="28"/>
                  <a:pt x="39" y="28"/>
                  <a:pt x="39" y="28"/>
                </a:cubicBezTo>
                <a:cubicBezTo>
                  <a:pt x="39" y="22"/>
                  <a:pt x="41" y="16"/>
                  <a:pt x="45" y="11"/>
                </a:cubicBezTo>
                <a:cubicBezTo>
                  <a:pt x="49" y="7"/>
                  <a:pt x="53" y="5"/>
                  <a:pt x="59" y="5"/>
                </a:cubicBezTo>
                <a:cubicBezTo>
                  <a:pt x="64" y="5"/>
                  <a:pt x="69" y="7"/>
                  <a:pt x="72" y="11"/>
                </a:cubicBezTo>
                <a:cubicBezTo>
                  <a:pt x="76" y="16"/>
                  <a:pt x="78" y="22"/>
                  <a:pt x="78" y="28"/>
                </a:cubicBezTo>
                <a:cubicBezTo>
                  <a:pt x="83" y="28"/>
                  <a:pt x="83" y="28"/>
                  <a:pt x="83" y="28"/>
                </a:cubicBezTo>
                <a:cubicBezTo>
                  <a:pt x="83" y="27"/>
                  <a:pt x="83" y="26"/>
                  <a:pt x="83" y="25"/>
                </a:cubicBezTo>
                <a:cubicBezTo>
                  <a:pt x="84" y="25"/>
                  <a:pt x="85" y="24"/>
                  <a:pt x="87" y="24"/>
                </a:cubicBezTo>
                <a:cubicBezTo>
                  <a:pt x="88" y="24"/>
                  <a:pt x="90" y="25"/>
                  <a:pt x="92" y="26"/>
                </a:cubicBezTo>
                <a:cubicBezTo>
                  <a:pt x="90" y="29"/>
                  <a:pt x="90" y="29"/>
                  <a:pt x="90" y="29"/>
                </a:cubicBezTo>
                <a:cubicBezTo>
                  <a:pt x="88" y="32"/>
                  <a:pt x="89" y="35"/>
                  <a:pt x="92" y="37"/>
                </a:cubicBezTo>
                <a:cubicBezTo>
                  <a:pt x="115" y="52"/>
                  <a:pt x="115" y="52"/>
                  <a:pt x="115" y="52"/>
                </a:cubicBezTo>
                <a:cubicBezTo>
                  <a:pt x="118" y="54"/>
                  <a:pt x="121" y="53"/>
                  <a:pt x="123" y="50"/>
                </a:cubicBezTo>
                <a:cubicBezTo>
                  <a:pt x="127" y="43"/>
                  <a:pt x="127" y="43"/>
                  <a:pt x="127" y="43"/>
                </a:cubicBezTo>
                <a:cubicBezTo>
                  <a:pt x="129" y="40"/>
                  <a:pt x="128" y="37"/>
                  <a:pt x="126" y="35"/>
                </a:cubicBezTo>
                <a:close/>
                <a:moveTo>
                  <a:pt x="97" y="26"/>
                </a:moveTo>
                <a:cubicBezTo>
                  <a:pt x="98" y="26"/>
                  <a:pt x="99" y="27"/>
                  <a:pt x="99" y="28"/>
                </a:cubicBezTo>
                <a:cubicBezTo>
                  <a:pt x="99" y="30"/>
                  <a:pt x="98" y="30"/>
                  <a:pt x="97" y="30"/>
                </a:cubicBezTo>
                <a:cubicBezTo>
                  <a:pt x="96" y="30"/>
                  <a:pt x="95" y="30"/>
                  <a:pt x="95" y="28"/>
                </a:cubicBezTo>
                <a:cubicBezTo>
                  <a:pt x="95" y="27"/>
                  <a:pt x="96" y="26"/>
                  <a:pt x="97" y="26"/>
                </a:cubicBezTo>
                <a:close/>
              </a:path>
            </a:pathLst>
          </a:custGeom>
          <a:solidFill>
            <a:srgbClr val="2A3B4B"/>
          </a:solidFill>
          <a:ln w="9525">
            <a:noFill/>
            <a:round/>
            <a:headEnd/>
            <a:tailEnd/>
          </a:ln>
        </p:spPr>
        <p:txBody>
          <a:bodyPr/>
          <a:lstStyle/>
          <a:p>
            <a:endParaRPr lang="zh-CN" altLang="en-US"/>
          </a:p>
        </p:txBody>
      </p:sp>
      <p:sp>
        <p:nvSpPr>
          <p:cNvPr id="28693" name="Freeform 96"/>
          <p:cNvSpPr>
            <a:spLocks noEditPoints="1"/>
          </p:cNvSpPr>
          <p:nvPr/>
        </p:nvSpPr>
        <p:spPr bwMode="auto">
          <a:xfrm>
            <a:off x="9569450" y="2689225"/>
            <a:ext cx="495300" cy="593725"/>
          </a:xfrm>
          <a:custGeom>
            <a:avLst/>
            <a:gdLst>
              <a:gd name="T0" fmla="*/ 2147483647 w 118"/>
              <a:gd name="T1" fmla="*/ 2147483647 h 141"/>
              <a:gd name="T2" fmla="*/ 2147483647 w 118"/>
              <a:gd name="T3" fmla="*/ 2147483647 h 141"/>
              <a:gd name="T4" fmla="*/ 2147483647 w 118"/>
              <a:gd name="T5" fmla="*/ 2147483647 h 141"/>
              <a:gd name="T6" fmla="*/ 2147483647 w 118"/>
              <a:gd name="T7" fmla="*/ 2147483647 h 141"/>
              <a:gd name="T8" fmla="*/ 2147483647 w 118"/>
              <a:gd name="T9" fmla="*/ 2147483647 h 141"/>
              <a:gd name="T10" fmla="*/ 2147483647 w 118"/>
              <a:gd name="T11" fmla="*/ 2147483647 h 141"/>
              <a:gd name="T12" fmla="*/ 2147483647 w 118"/>
              <a:gd name="T13" fmla="*/ 2147483647 h 141"/>
              <a:gd name="T14" fmla="*/ 2147483647 w 118"/>
              <a:gd name="T15" fmla="*/ 2147483647 h 141"/>
              <a:gd name="T16" fmla="*/ 0 w 118"/>
              <a:gd name="T17" fmla="*/ 2147483647 h 141"/>
              <a:gd name="T18" fmla="*/ 2147483647 w 118"/>
              <a:gd name="T19" fmla="*/ 2147483647 h 141"/>
              <a:gd name="T20" fmla="*/ 2147483647 w 118"/>
              <a:gd name="T21" fmla="*/ 2147483647 h 141"/>
              <a:gd name="T22" fmla="*/ 2147483647 w 118"/>
              <a:gd name="T23" fmla="*/ 2147483647 h 141"/>
              <a:gd name="T24" fmla="*/ 2147483647 w 118"/>
              <a:gd name="T25" fmla="*/ 2147483647 h 141"/>
              <a:gd name="T26" fmla="*/ 2147483647 w 118"/>
              <a:gd name="T27" fmla="*/ 2147483647 h 141"/>
              <a:gd name="T28" fmla="*/ 2147483647 w 118"/>
              <a:gd name="T29" fmla="*/ 2147483647 h 141"/>
              <a:gd name="T30" fmla="*/ 2147483647 w 118"/>
              <a:gd name="T31" fmla="*/ 2147483647 h 141"/>
              <a:gd name="T32" fmla="*/ 2147483647 w 118"/>
              <a:gd name="T33" fmla="*/ 2147483647 h 141"/>
              <a:gd name="T34" fmla="*/ 2147483647 w 118"/>
              <a:gd name="T35" fmla="*/ 2147483647 h 141"/>
              <a:gd name="T36" fmla="*/ 2147483647 w 118"/>
              <a:gd name="T37" fmla="*/ 2147483647 h 141"/>
              <a:gd name="T38" fmla="*/ 2147483647 w 118"/>
              <a:gd name="T39" fmla="*/ 2147483647 h 141"/>
              <a:gd name="T40" fmla="*/ 2147483647 w 118"/>
              <a:gd name="T41" fmla="*/ 2147483647 h 141"/>
              <a:gd name="T42" fmla="*/ 2147483647 w 118"/>
              <a:gd name="T43" fmla="*/ 2147483647 h 141"/>
              <a:gd name="T44" fmla="*/ 2147483647 w 118"/>
              <a:gd name="T45" fmla="*/ 2147483647 h 141"/>
              <a:gd name="T46" fmla="*/ 2147483647 w 118"/>
              <a:gd name="T47" fmla="*/ 2147483647 h 141"/>
              <a:gd name="T48" fmla="*/ 2147483647 w 118"/>
              <a:gd name="T49" fmla="*/ 2147483647 h 141"/>
              <a:gd name="T50" fmla="*/ 2147483647 w 118"/>
              <a:gd name="T51" fmla="*/ 2147483647 h 141"/>
              <a:gd name="T52" fmla="*/ 2147483647 w 118"/>
              <a:gd name="T53" fmla="*/ 2147483647 h 141"/>
              <a:gd name="T54" fmla="*/ 2147483647 w 118"/>
              <a:gd name="T55" fmla="*/ 2147483647 h 141"/>
              <a:gd name="T56" fmla="*/ 2147483647 w 118"/>
              <a:gd name="T57" fmla="*/ 2147483647 h 141"/>
              <a:gd name="T58" fmla="*/ 2147483647 w 118"/>
              <a:gd name="T59" fmla="*/ 2147483647 h 141"/>
              <a:gd name="T60" fmla="*/ 2147483647 w 118"/>
              <a:gd name="T61" fmla="*/ 2147483647 h 141"/>
              <a:gd name="T62" fmla="*/ 2147483647 w 118"/>
              <a:gd name="T63" fmla="*/ 2147483647 h 141"/>
              <a:gd name="T64" fmla="*/ 2147483647 w 118"/>
              <a:gd name="T65" fmla="*/ 2147483647 h 141"/>
              <a:gd name="T66" fmla="*/ 2147483647 w 118"/>
              <a:gd name="T67" fmla="*/ 2147483647 h 141"/>
              <a:gd name="T68" fmla="*/ 2147483647 w 118"/>
              <a:gd name="T69" fmla="*/ 2147483647 h 141"/>
              <a:gd name="T70" fmla="*/ 2147483647 w 118"/>
              <a:gd name="T71" fmla="*/ 2147483647 h 141"/>
              <a:gd name="T72" fmla="*/ 2147483647 w 118"/>
              <a:gd name="T73" fmla="*/ 2147483647 h 141"/>
              <a:gd name="T74" fmla="*/ 2147483647 w 118"/>
              <a:gd name="T75" fmla="*/ 2147483647 h 141"/>
              <a:gd name="T76" fmla="*/ 2147483647 w 118"/>
              <a:gd name="T77" fmla="*/ 2147483647 h 141"/>
              <a:gd name="T78" fmla="*/ 2147483647 w 118"/>
              <a:gd name="T79" fmla="*/ 2147483647 h 141"/>
              <a:gd name="T80" fmla="*/ 2147483647 w 118"/>
              <a:gd name="T81" fmla="*/ 2147483647 h 141"/>
              <a:gd name="T82" fmla="*/ 2147483647 w 118"/>
              <a:gd name="T83" fmla="*/ 2147483647 h 141"/>
              <a:gd name="T84" fmla="*/ 2147483647 w 118"/>
              <a:gd name="T85" fmla="*/ 2147483647 h 141"/>
              <a:gd name="T86" fmla="*/ 2147483647 w 118"/>
              <a:gd name="T87" fmla="*/ 2147483647 h 141"/>
              <a:gd name="T88" fmla="*/ 2147483647 w 118"/>
              <a:gd name="T89" fmla="*/ 2147483647 h 141"/>
              <a:gd name="T90" fmla="*/ 2147483647 w 118"/>
              <a:gd name="T91" fmla="*/ 2147483647 h 141"/>
              <a:gd name="T92" fmla="*/ 2147483647 w 118"/>
              <a:gd name="T93" fmla="*/ 2147483647 h 141"/>
              <a:gd name="T94" fmla="*/ 2147483647 w 118"/>
              <a:gd name="T95" fmla="*/ 2147483647 h 141"/>
              <a:gd name="T96" fmla="*/ 2147483647 w 118"/>
              <a:gd name="T97" fmla="*/ 2147483647 h 141"/>
              <a:gd name="T98" fmla="*/ 2147483647 w 118"/>
              <a:gd name="T99" fmla="*/ 2147483647 h 141"/>
              <a:gd name="T100" fmla="*/ 2147483647 w 118"/>
              <a:gd name="T101" fmla="*/ 2147483647 h 141"/>
              <a:gd name="T102" fmla="*/ 2147483647 w 118"/>
              <a:gd name="T103" fmla="*/ 2147483647 h 141"/>
              <a:gd name="T104" fmla="*/ 2147483647 w 118"/>
              <a:gd name="T105" fmla="*/ 2147483647 h 141"/>
              <a:gd name="T106" fmla="*/ 2147483647 w 118"/>
              <a:gd name="T107" fmla="*/ 2147483647 h 1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8"/>
              <a:gd name="T163" fmla="*/ 0 h 141"/>
              <a:gd name="T164" fmla="*/ 118 w 118"/>
              <a:gd name="T165" fmla="*/ 141 h 14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8" h="141">
                <a:moveTo>
                  <a:pt x="11" y="93"/>
                </a:moveTo>
                <a:cubicBezTo>
                  <a:pt x="13" y="93"/>
                  <a:pt x="13" y="93"/>
                  <a:pt x="13" y="93"/>
                </a:cubicBezTo>
                <a:cubicBezTo>
                  <a:pt x="13" y="100"/>
                  <a:pt x="13" y="100"/>
                  <a:pt x="13" y="100"/>
                </a:cubicBezTo>
                <a:cubicBezTo>
                  <a:pt x="11" y="100"/>
                  <a:pt x="11" y="100"/>
                  <a:pt x="11" y="100"/>
                </a:cubicBezTo>
                <a:lnTo>
                  <a:pt x="11" y="93"/>
                </a:lnTo>
                <a:close/>
                <a:moveTo>
                  <a:pt x="11" y="90"/>
                </a:moveTo>
                <a:cubicBezTo>
                  <a:pt x="13" y="90"/>
                  <a:pt x="13" y="90"/>
                  <a:pt x="13" y="90"/>
                </a:cubicBezTo>
                <a:cubicBezTo>
                  <a:pt x="13" y="82"/>
                  <a:pt x="13" y="82"/>
                  <a:pt x="13" y="82"/>
                </a:cubicBezTo>
                <a:cubicBezTo>
                  <a:pt x="11" y="82"/>
                  <a:pt x="11" y="82"/>
                  <a:pt x="11" y="82"/>
                </a:cubicBezTo>
                <a:lnTo>
                  <a:pt x="11" y="90"/>
                </a:lnTo>
                <a:close/>
                <a:moveTo>
                  <a:pt x="11" y="121"/>
                </a:moveTo>
                <a:cubicBezTo>
                  <a:pt x="13" y="121"/>
                  <a:pt x="13" y="121"/>
                  <a:pt x="13" y="121"/>
                </a:cubicBezTo>
                <a:cubicBezTo>
                  <a:pt x="13" y="113"/>
                  <a:pt x="13" y="113"/>
                  <a:pt x="13" y="113"/>
                </a:cubicBezTo>
                <a:cubicBezTo>
                  <a:pt x="11" y="113"/>
                  <a:pt x="11" y="113"/>
                  <a:pt x="11" y="113"/>
                </a:cubicBezTo>
                <a:lnTo>
                  <a:pt x="11" y="121"/>
                </a:lnTo>
                <a:close/>
                <a:moveTo>
                  <a:pt x="13" y="65"/>
                </a:moveTo>
                <a:cubicBezTo>
                  <a:pt x="13" y="64"/>
                  <a:pt x="14" y="63"/>
                  <a:pt x="14" y="63"/>
                </a:cubicBezTo>
                <a:cubicBezTo>
                  <a:pt x="13" y="61"/>
                  <a:pt x="13" y="61"/>
                  <a:pt x="13" y="61"/>
                </a:cubicBezTo>
                <a:cubicBezTo>
                  <a:pt x="12" y="62"/>
                  <a:pt x="11" y="64"/>
                  <a:pt x="11" y="65"/>
                </a:cubicBezTo>
                <a:cubicBezTo>
                  <a:pt x="11" y="69"/>
                  <a:pt x="11" y="69"/>
                  <a:pt x="11" y="69"/>
                </a:cubicBezTo>
                <a:cubicBezTo>
                  <a:pt x="13" y="69"/>
                  <a:pt x="13" y="69"/>
                  <a:pt x="13" y="69"/>
                </a:cubicBezTo>
                <a:lnTo>
                  <a:pt x="13" y="65"/>
                </a:lnTo>
                <a:close/>
                <a:moveTo>
                  <a:pt x="11" y="124"/>
                </a:moveTo>
                <a:cubicBezTo>
                  <a:pt x="11" y="127"/>
                  <a:pt x="14" y="129"/>
                  <a:pt x="16" y="130"/>
                </a:cubicBezTo>
                <a:cubicBezTo>
                  <a:pt x="17" y="128"/>
                  <a:pt x="17" y="128"/>
                  <a:pt x="17" y="128"/>
                </a:cubicBezTo>
                <a:cubicBezTo>
                  <a:pt x="15" y="127"/>
                  <a:pt x="13" y="126"/>
                  <a:pt x="13" y="124"/>
                </a:cubicBezTo>
                <a:cubicBezTo>
                  <a:pt x="13" y="124"/>
                  <a:pt x="13" y="124"/>
                  <a:pt x="13" y="124"/>
                </a:cubicBezTo>
                <a:cubicBezTo>
                  <a:pt x="11" y="124"/>
                  <a:pt x="11" y="124"/>
                  <a:pt x="11" y="124"/>
                </a:cubicBezTo>
                <a:close/>
                <a:moveTo>
                  <a:pt x="11" y="110"/>
                </a:moveTo>
                <a:cubicBezTo>
                  <a:pt x="13" y="110"/>
                  <a:pt x="13" y="110"/>
                  <a:pt x="13" y="110"/>
                </a:cubicBezTo>
                <a:cubicBezTo>
                  <a:pt x="13" y="103"/>
                  <a:pt x="13" y="103"/>
                  <a:pt x="13" y="103"/>
                </a:cubicBezTo>
                <a:cubicBezTo>
                  <a:pt x="11" y="103"/>
                  <a:pt x="11" y="103"/>
                  <a:pt x="11" y="103"/>
                </a:cubicBezTo>
                <a:lnTo>
                  <a:pt x="11" y="110"/>
                </a:lnTo>
                <a:close/>
                <a:moveTo>
                  <a:pt x="103" y="116"/>
                </a:moveTo>
                <a:cubicBezTo>
                  <a:pt x="101" y="116"/>
                  <a:pt x="101" y="116"/>
                  <a:pt x="101" y="116"/>
                </a:cubicBezTo>
                <a:cubicBezTo>
                  <a:pt x="101" y="112"/>
                  <a:pt x="101" y="112"/>
                  <a:pt x="101" y="112"/>
                </a:cubicBezTo>
                <a:cubicBezTo>
                  <a:pt x="83" y="112"/>
                  <a:pt x="83" y="112"/>
                  <a:pt x="83" y="112"/>
                </a:cubicBezTo>
                <a:cubicBezTo>
                  <a:pt x="73" y="112"/>
                  <a:pt x="65" y="104"/>
                  <a:pt x="65" y="94"/>
                </a:cubicBezTo>
                <a:cubicBezTo>
                  <a:pt x="65" y="84"/>
                  <a:pt x="73" y="76"/>
                  <a:pt x="83" y="76"/>
                </a:cubicBezTo>
                <a:cubicBezTo>
                  <a:pt x="107" y="76"/>
                  <a:pt x="107" y="76"/>
                  <a:pt x="107" y="76"/>
                </a:cubicBezTo>
                <a:cubicBezTo>
                  <a:pt x="107" y="62"/>
                  <a:pt x="107" y="62"/>
                  <a:pt x="107" y="62"/>
                </a:cubicBezTo>
                <a:cubicBezTo>
                  <a:pt x="107" y="58"/>
                  <a:pt x="104" y="55"/>
                  <a:pt x="101" y="55"/>
                </a:cubicBezTo>
                <a:cubicBezTo>
                  <a:pt x="14" y="55"/>
                  <a:pt x="14" y="55"/>
                  <a:pt x="14" y="55"/>
                </a:cubicBezTo>
                <a:cubicBezTo>
                  <a:pt x="10" y="55"/>
                  <a:pt x="7" y="58"/>
                  <a:pt x="7" y="62"/>
                </a:cubicBezTo>
                <a:cubicBezTo>
                  <a:pt x="7" y="127"/>
                  <a:pt x="7" y="127"/>
                  <a:pt x="7" y="127"/>
                </a:cubicBezTo>
                <a:cubicBezTo>
                  <a:pt x="7" y="131"/>
                  <a:pt x="10" y="134"/>
                  <a:pt x="14" y="134"/>
                </a:cubicBezTo>
                <a:cubicBezTo>
                  <a:pt x="101" y="134"/>
                  <a:pt x="101" y="134"/>
                  <a:pt x="101" y="134"/>
                </a:cubicBezTo>
                <a:cubicBezTo>
                  <a:pt x="104" y="134"/>
                  <a:pt x="107" y="131"/>
                  <a:pt x="107" y="127"/>
                </a:cubicBezTo>
                <a:cubicBezTo>
                  <a:pt x="107" y="113"/>
                  <a:pt x="107" y="113"/>
                  <a:pt x="107" y="113"/>
                </a:cubicBezTo>
                <a:cubicBezTo>
                  <a:pt x="114" y="113"/>
                  <a:pt x="114" y="113"/>
                  <a:pt x="114" y="113"/>
                </a:cubicBezTo>
                <a:cubicBezTo>
                  <a:pt x="114" y="127"/>
                  <a:pt x="114" y="127"/>
                  <a:pt x="114" y="127"/>
                </a:cubicBezTo>
                <a:cubicBezTo>
                  <a:pt x="114" y="135"/>
                  <a:pt x="108" y="141"/>
                  <a:pt x="101" y="141"/>
                </a:cubicBezTo>
                <a:cubicBezTo>
                  <a:pt x="14" y="141"/>
                  <a:pt x="14" y="141"/>
                  <a:pt x="14" y="141"/>
                </a:cubicBezTo>
                <a:cubicBezTo>
                  <a:pt x="6" y="141"/>
                  <a:pt x="0" y="135"/>
                  <a:pt x="0" y="127"/>
                </a:cubicBezTo>
                <a:cubicBezTo>
                  <a:pt x="0" y="62"/>
                  <a:pt x="0" y="62"/>
                  <a:pt x="0" y="62"/>
                </a:cubicBezTo>
                <a:cubicBezTo>
                  <a:pt x="0" y="54"/>
                  <a:pt x="6" y="48"/>
                  <a:pt x="14" y="48"/>
                </a:cubicBezTo>
                <a:cubicBezTo>
                  <a:pt x="19" y="48"/>
                  <a:pt x="19" y="48"/>
                  <a:pt x="19" y="48"/>
                </a:cubicBezTo>
                <a:cubicBezTo>
                  <a:pt x="22" y="45"/>
                  <a:pt x="22" y="45"/>
                  <a:pt x="22" y="45"/>
                </a:cubicBezTo>
                <a:cubicBezTo>
                  <a:pt x="64" y="3"/>
                  <a:pt x="64" y="3"/>
                  <a:pt x="64" y="3"/>
                </a:cubicBezTo>
                <a:cubicBezTo>
                  <a:pt x="66" y="0"/>
                  <a:pt x="70" y="0"/>
                  <a:pt x="73" y="3"/>
                </a:cubicBezTo>
                <a:cubicBezTo>
                  <a:pt x="101" y="32"/>
                  <a:pt x="101" y="32"/>
                  <a:pt x="101" y="32"/>
                </a:cubicBezTo>
                <a:cubicBezTo>
                  <a:pt x="104" y="34"/>
                  <a:pt x="104" y="38"/>
                  <a:pt x="101" y="41"/>
                </a:cubicBezTo>
                <a:cubicBezTo>
                  <a:pt x="96" y="46"/>
                  <a:pt x="96" y="46"/>
                  <a:pt x="96" y="46"/>
                </a:cubicBezTo>
                <a:cubicBezTo>
                  <a:pt x="94" y="48"/>
                  <a:pt x="94" y="48"/>
                  <a:pt x="94" y="48"/>
                </a:cubicBezTo>
                <a:cubicBezTo>
                  <a:pt x="101" y="48"/>
                  <a:pt x="101" y="48"/>
                  <a:pt x="101" y="48"/>
                </a:cubicBezTo>
                <a:cubicBezTo>
                  <a:pt x="108" y="48"/>
                  <a:pt x="114" y="54"/>
                  <a:pt x="114" y="62"/>
                </a:cubicBezTo>
                <a:cubicBezTo>
                  <a:pt x="114" y="76"/>
                  <a:pt x="114" y="76"/>
                  <a:pt x="114" y="76"/>
                </a:cubicBezTo>
                <a:cubicBezTo>
                  <a:pt x="118" y="76"/>
                  <a:pt x="118" y="76"/>
                  <a:pt x="118" y="76"/>
                </a:cubicBezTo>
                <a:cubicBezTo>
                  <a:pt x="118" y="112"/>
                  <a:pt x="118" y="112"/>
                  <a:pt x="118" y="112"/>
                </a:cubicBezTo>
                <a:cubicBezTo>
                  <a:pt x="103" y="112"/>
                  <a:pt x="103" y="112"/>
                  <a:pt x="103" y="112"/>
                </a:cubicBezTo>
                <a:lnTo>
                  <a:pt x="103" y="116"/>
                </a:lnTo>
                <a:close/>
                <a:moveTo>
                  <a:pt x="69" y="48"/>
                </a:moveTo>
                <a:cubicBezTo>
                  <a:pt x="69" y="47"/>
                  <a:pt x="69" y="46"/>
                  <a:pt x="69" y="45"/>
                </a:cubicBezTo>
                <a:cubicBezTo>
                  <a:pt x="69" y="42"/>
                  <a:pt x="68" y="40"/>
                  <a:pt x="66" y="38"/>
                </a:cubicBezTo>
                <a:cubicBezTo>
                  <a:pt x="60" y="32"/>
                  <a:pt x="50" y="33"/>
                  <a:pt x="44" y="39"/>
                </a:cubicBezTo>
                <a:cubicBezTo>
                  <a:pt x="42" y="41"/>
                  <a:pt x="41" y="43"/>
                  <a:pt x="40" y="45"/>
                </a:cubicBezTo>
                <a:cubicBezTo>
                  <a:pt x="40" y="46"/>
                  <a:pt x="39" y="47"/>
                  <a:pt x="39" y="48"/>
                </a:cubicBezTo>
                <a:cubicBezTo>
                  <a:pt x="47" y="48"/>
                  <a:pt x="47" y="48"/>
                  <a:pt x="47" y="48"/>
                </a:cubicBezTo>
                <a:cubicBezTo>
                  <a:pt x="47" y="47"/>
                  <a:pt x="47" y="46"/>
                  <a:pt x="48" y="45"/>
                </a:cubicBezTo>
                <a:cubicBezTo>
                  <a:pt x="48" y="45"/>
                  <a:pt x="48" y="44"/>
                  <a:pt x="48" y="44"/>
                </a:cubicBezTo>
                <a:cubicBezTo>
                  <a:pt x="46" y="42"/>
                  <a:pt x="46" y="42"/>
                  <a:pt x="46" y="42"/>
                </a:cubicBezTo>
                <a:cubicBezTo>
                  <a:pt x="48" y="41"/>
                  <a:pt x="48" y="41"/>
                  <a:pt x="48" y="41"/>
                </a:cubicBezTo>
                <a:cubicBezTo>
                  <a:pt x="50" y="42"/>
                  <a:pt x="50" y="42"/>
                  <a:pt x="50" y="42"/>
                </a:cubicBezTo>
                <a:cubicBezTo>
                  <a:pt x="51" y="41"/>
                  <a:pt x="52" y="41"/>
                  <a:pt x="53" y="40"/>
                </a:cubicBezTo>
                <a:cubicBezTo>
                  <a:pt x="54" y="43"/>
                  <a:pt x="54" y="43"/>
                  <a:pt x="54" y="43"/>
                </a:cubicBezTo>
                <a:cubicBezTo>
                  <a:pt x="54" y="43"/>
                  <a:pt x="52" y="43"/>
                  <a:pt x="51" y="45"/>
                </a:cubicBezTo>
                <a:cubicBezTo>
                  <a:pt x="51" y="45"/>
                  <a:pt x="51" y="45"/>
                  <a:pt x="51" y="45"/>
                </a:cubicBezTo>
                <a:cubicBezTo>
                  <a:pt x="50" y="46"/>
                  <a:pt x="50" y="47"/>
                  <a:pt x="50" y="47"/>
                </a:cubicBezTo>
                <a:cubicBezTo>
                  <a:pt x="51" y="48"/>
                  <a:pt x="52" y="48"/>
                  <a:pt x="54" y="47"/>
                </a:cubicBezTo>
                <a:cubicBezTo>
                  <a:pt x="57" y="45"/>
                  <a:pt x="59" y="45"/>
                  <a:pt x="60" y="47"/>
                </a:cubicBezTo>
                <a:cubicBezTo>
                  <a:pt x="61" y="47"/>
                  <a:pt x="61" y="48"/>
                  <a:pt x="61" y="48"/>
                </a:cubicBezTo>
                <a:lnTo>
                  <a:pt x="69" y="48"/>
                </a:lnTo>
                <a:close/>
                <a:moveTo>
                  <a:pt x="79" y="30"/>
                </a:moveTo>
                <a:cubicBezTo>
                  <a:pt x="79" y="30"/>
                  <a:pt x="79" y="29"/>
                  <a:pt x="79" y="28"/>
                </a:cubicBezTo>
                <a:cubicBezTo>
                  <a:pt x="78" y="28"/>
                  <a:pt x="78" y="28"/>
                  <a:pt x="78" y="28"/>
                </a:cubicBezTo>
                <a:cubicBezTo>
                  <a:pt x="78" y="28"/>
                  <a:pt x="78" y="28"/>
                  <a:pt x="78" y="28"/>
                </a:cubicBezTo>
                <a:cubicBezTo>
                  <a:pt x="78" y="28"/>
                  <a:pt x="78" y="28"/>
                  <a:pt x="78" y="28"/>
                </a:cubicBezTo>
                <a:cubicBezTo>
                  <a:pt x="78" y="27"/>
                  <a:pt x="78" y="27"/>
                  <a:pt x="78" y="27"/>
                </a:cubicBezTo>
                <a:cubicBezTo>
                  <a:pt x="78" y="27"/>
                  <a:pt x="78" y="27"/>
                  <a:pt x="78" y="27"/>
                </a:cubicBezTo>
                <a:cubicBezTo>
                  <a:pt x="78" y="27"/>
                  <a:pt x="78" y="27"/>
                  <a:pt x="78" y="27"/>
                </a:cubicBezTo>
                <a:cubicBezTo>
                  <a:pt x="77" y="27"/>
                  <a:pt x="77" y="26"/>
                  <a:pt x="77" y="26"/>
                </a:cubicBezTo>
                <a:cubicBezTo>
                  <a:pt x="77" y="26"/>
                  <a:pt x="76" y="25"/>
                  <a:pt x="75" y="25"/>
                </a:cubicBezTo>
                <a:cubicBezTo>
                  <a:pt x="75" y="25"/>
                  <a:pt x="75" y="25"/>
                  <a:pt x="75" y="25"/>
                </a:cubicBezTo>
                <a:cubicBezTo>
                  <a:pt x="75" y="25"/>
                  <a:pt x="75" y="25"/>
                  <a:pt x="75" y="25"/>
                </a:cubicBezTo>
                <a:cubicBezTo>
                  <a:pt x="75" y="25"/>
                  <a:pt x="75" y="25"/>
                  <a:pt x="74" y="25"/>
                </a:cubicBezTo>
                <a:cubicBezTo>
                  <a:pt x="74" y="25"/>
                  <a:pt x="74" y="25"/>
                  <a:pt x="74" y="25"/>
                </a:cubicBezTo>
                <a:cubicBezTo>
                  <a:pt x="74" y="25"/>
                  <a:pt x="74" y="25"/>
                  <a:pt x="74" y="25"/>
                </a:cubicBezTo>
                <a:cubicBezTo>
                  <a:pt x="74" y="25"/>
                  <a:pt x="74" y="25"/>
                  <a:pt x="74" y="25"/>
                </a:cubicBezTo>
                <a:cubicBezTo>
                  <a:pt x="73" y="24"/>
                  <a:pt x="73" y="24"/>
                  <a:pt x="73" y="25"/>
                </a:cubicBezTo>
                <a:cubicBezTo>
                  <a:pt x="73" y="25"/>
                  <a:pt x="73" y="25"/>
                  <a:pt x="73" y="25"/>
                </a:cubicBezTo>
                <a:cubicBezTo>
                  <a:pt x="73" y="25"/>
                  <a:pt x="72" y="25"/>
                  <a:pt x="72" y="25"/>
                </a:cubicBezTo>
                <a:cubicBezTo>
                  <a:pt x="72" y="25"/>
                  <a:pt x="72" y="25"/>
                  <a:pt x="72" y="25"/>
                </a:cubicBezTo>
                <a:cubicBezTo>
                  <a:pt x="72" y="25"/>
                  <a:pt x="72" y="25"/>
                  <a:pt x="71" y="25"/>
                </a:cubicBezTo>
                <a:cubicBezTo>
                  <a:pt x="71" y="25"/>
                  <a:pt x="71" y="25"/>
                  <a:pt x="71" y="25"/>
                </a:cubicBezTo>
                <a:cubicBezTo>
                  <a:pt x="71" y="25"/>
                  <a:pt x="71" y="25"/>
                  <a:pt x="71" y="25"/>
                </a:cubicBezTo>
                <a:cubicBezTo>
                  <a:pt x="71" y="25"/>
                  <a:pt x="71" y="25"/>
                  <a:pt x="71" y="25"/>
                </a:cubicBezTo>
                <a:cubicBezTo>
                  <a:pt x="70" y="25"/>
                  <a:pt x="70" y="25"/>
                  <a:pt x="70" y="26"/>
                </a:cubicBezTo>
                <a:cubicBezTo>
                  <a:pt x="70" y="26"/>
                  <a:pt x="70" y="26"/>
                  <a:pt x="70" y="26"/>
                </a:cubicBezTo>
                <a:cubicBezTo>
                  <a:pt x="70" y="26"/>
                  <a:pt x="69" y="26"/>
                  <a:pt x="69" y="26"/>
                </a:cubicBezTo>
                <a:cubicBezTo>
                  <a:pt x="69" y="26"/>
                  <a:pt x="69" y="27"/>
                  <a:pt x="69" y="27"/>
                </a:cubicBezTo>
                <a:cubicBezTo>
                  <a:pt x="69" y="27"/>
                  <a:pt x="69" y="27"/>
                  <a:pt x="69" y="27"/>
                </a:cubicBezTo>
                <a:cubicBezTo>
                  <a:pt x="68" y="27"/>
                  <a:pt x="68" y="27"/>
                  <a:pt x="68" y="28"/>
                </a:cubicBezTo>
                <a:cubicBezTo>
                  <a:pt x="68" y="28"/>
                  <a:pt x="68" y="28"/>
                  <a:pt x="68" y="28"/>
                </a:cubicBezTo>
                <a:cubicBezTo>
                  <a:pt x="68" y="28"/>
                  <a:pt x="68" y="28"/>
                  <a:pt x="68" y="29"/>
                </a:cubicBezTo>
                <a:cubicBezTo>
                  <a:pt x="68" y="29"/>
                  <a:pt x="68" y="29"/>
                  <a:pt x="68" y="29"/>
                </a:cubicBezTo>
                <a:cubicBezTo>
                  <a:pt x="68" y="29"/>
                  <a:pt x="68" y="29"/>
                  <a:pt x="68" y="30"/>
                </a:cubicBezTo>
                <a:cubicBezTo>
                  <a:pt x="68" y="30"/>
                  <a:pt x="68" y="30"/>
                  <a:pt x="68" y="30"/>
                </a:cubicBezTo>
                <a:cubicBezTo>
                  <a:pt x="68" y="30"/>
                  <a:pt x="68" y="30"/>
                  <a:pt x="68" y="31"/>
                </a:cubicBezTo>
                <a:cubicBezTo>
                  <a:pt x="68" y="31"/>
                  <a:pt x="68" y="31"/>
                  <a:pt x="68" y="31"/>
                </a:cubicBezTo>
                <a:cubicBezTo>
                  <a:pt x="68" y="31"/>
                  <a:pt x="68" y="31"/>
                  <a:pt x="68" y="32"/>
                </a:cubicBezTo>
                <a:cubicBezTo>
                  <a:pt x="68" y="32"/>
                  <a:pt x="68" y="32"/>
                  <a:pt x="68" y="32"/>
                </a:cubicBezTo>
                <a:cubicBezTo>
                  <a:pt x="68" y="32"/>
                  <a:pt x="68" y="32"/>
                  <a:pt x="68" y="32"/>
                </a:cubicBezTo>
                <a:cubicBezTo>
                  <a:pt x="68" y="32"/>
                  <a:pt x="68" y="33"/>
                  <a:pt x="68" y="33"/>
                </a:cubicBezTo>
                <a:cubicBezTo>
                  <a:pt x="68" y="33"/>
                  <a:pt x="69" y="33"/>
                  <a:pt x="69" y="33"/>
                </a:cubicBezTo>
                <a:cubicBezTo>
                  <a:pt x="69" y="33"/>
                  <a:pt x="69" y="33"/>
                  <a:pt x="69" y="33"/>
                </a:cubicBezTo>
                <a:cubicBezTo>
                  <a:pt x="69" y="33"/>
                  <a:pt x="69" y="33"/>
                  <a:pt x="69" y="33"/>
                </a:cubicBezTo>
                <a:cubicBezTo>
                  <a:pt x="69" y="34"/>
                  <a:pt x="69" y="34"/>
                  <a:pt x="69" y="34"/>
                </a:cubicBezTo>
                <a:cubicBezTo>
                  <a:pt x="69" y="34"/>
                  <a:pt x="69" y="34"/>
                  <a:pt x="69" y="34"/>
                </a:cubicBezTo>
                <a:cubicBezTo>
                  <a:pt x="69" y="34"/>
                  <a:pt x="70" y="34"/>
                  <a:pt x="70" y="34"/>
                </a:cubicBezTo>
                <a:cubicBezTo>
                  <a:pt x="70" y="34"/>
                  <a:pt x="70" y="34"/>
                  <a:pt x="70" y="34"/>
                </a:cubicBezTo>
                <a:cubicBezTo>
                  <a:pt x="70" y="34"/>
                  <a:pt x="70" y="35"/>
                  <a:pt x="70" y="35"/>
                </a:cubicBezTo>
                <a:cubicBezTo>
                  <a:pt x="70" y="35"/>
                  <a:pt x="70" y="35"/>
                  <a:pt x="70" y="35"/>
                </a:cubicBezTo>
                <a:cubicBezTo>
                  <a:pt x="70" y="35"/>
                  <a:pt x="71" y="35"/>
                  <a:pt x="71" y="35"/>
                </a:cubicBezTo>
                <a:cubicBezTo>
                  <a:pt x="71" y="35"/>
                  <a:pt x="71" y="35"/>
                  <a:pt x="71" y="35"/>
                </a:cubicBezTo>
                <a:cubicBezTo>
                  <a:pt x="71" y="35"/>
                  <a:pt x="71" y="35"/>
                  <a:pt x="71" y="35"/>
                </a:cubicBezTo>
                <a:cubicBezTo>
                  <a:pt x="71" y="35"/>
                  <a:pt x="71" y="35"/>
                  <a:pt x="71" y="35"/>
                </a:cubicBezTo>
                <a:cubicBezTo>
                  <a:pt x="71" y="35"/>
                  <a:pt x="71" y="35"/>
                  <a:pt x="72" y="35"/>
                </a:cubicBezTo>
                <a:cubicBezTo>
                  <a:pt x="72" y="35"/>
                  <a:pt x="72" y="35"/>
                  <a:pt x="72" y="35"/>
                </a:cubicBezTo>
                <a:cubicBezTo>
                  <a:pt x="72" y="35"/>
                  <a:pt x="72" y="35"/>
                  <a:pt x="72" y="35"/>
                </a:cubicBezTo>
                <a:cubicBezTo>
                  <a:pt x="72" y="35"/>
                  <a:pt x="72" y="35"/>
                  <a:pt x="72" y="35"/>
                </a:cubicBezTo>
                <a:cubicBezTo>
                  <a:pt x="72" y="35"/>
                  <a:pt x="73" y="35"/>
                  <a:pt x="73" y="35"/>
                </a:cubicBezTo>
                <a:cubicBezTo>
                  <a:pt x="73" y="35"/>
                  <a:pt x="73" y="35"/>
                  <a:pt x="73" y="35"/>
                </a:cubicBezTo>
                <a:cubicBezTo>
                  <a:pt x="73" y="35"/>
                  <a:pt x="73" y="36"/>
                  <a:pt x="73" y="36"/>
                </a:cubicBezTo>
                <a:cubicBezTo>
                  <a:pt x="73" y="36"/>
                  <a:pt x="73" y="36"/>
                  <a:pt x="73" y="35"/>
                </a:cubicBezTo>
                <a:cubicBezTo>
                  <a:pt x="73" y="36"/>
                  <a:pt x="73" y="36"/>
                  <a:pt x="73" y="35"/>
                </a:cubicBezTo>
                <a:cubicBezTo>
                  <a:pt x="73" y="35"/>
                  <a:pt x="74" y="35"/>
                  <a:pt x="74" y="35"/>
                </a:cubicBezTo>
                <a:cubicBezTo>
                  <a:pt x="74" y="35"/>
                  <a:pt x="74" y="35"/>
                  <a:pt x="74" y="35"/>
                </a:cubicBezTo>
                <a:cubicBezTo>
                  <a:pt x="74" y="35"/>
                  <a:pt x="74" y="35"/>
                  <a:pt x="74" y="35"/>
                </a:cubicBezTo>
                <a:cubicBezTo>
                  <a:pt x="74" y="35"/>
                  <a:pt x="74" y="35"/>
                  <a:pt x="74" y="35"/>
                </a:cubicBezTo>
                <a:cubicBezTo>
                  <a:pt x="75" y="35"/>
                  <a:pt x="75" y="35"/>
                  <a:pt x="75" y="35"/>
                </a:cubicBezTo>
                <a:cubicBezTo>
                  <a:pt x="75" y="35"/>
                  <a:pt x="75" y="35"/>
                  <a:pt x="75" y="35"/>
                </a:cubicBezTo>
                <a:cubicBezTo>
                  <a:pt x="75" y="35"/>
                  <a:pt x="75" y="35"/>
                  <a:pt x="75" y="35"/>
                </a:cubicBezTo>
                <a:cubicBezTo>
                  <a:pt x="75" y="35"/>
                  <a:pt x="75" y="35"/>
                  <a:pt x="75" y="35"/>
                </a:cubicBezTo>
                <a:cubicBezTo>
                  <a:pt x="76" y="35"/>
                  <a:pt x="76" y="35"/>
                  <a:pt x="76" y="35"/>
                </a:cubicBezTo>
                <a:cubicBezTo>
                  <a:pt x="76" y="35"/>
                  <a:pt x="76" y="35"/>
                  <a:pt x="76" y="35"/>
                </a:cubicBezTo>
                <a:cubicBezTo>
                  <a:pt x="76" y="35"/>
                  <a:pt x="76" y="35"/>
                  <a:pt x="76" y="35"/>
                </a:cubicBezTo>
                <a:cubicBezTo>
                  <a:pt x="76" y="35"/>
                  <a:pt x="76" y="35"/>
                  <a:pt x="76" y="34"/>
                </a:cubicBezTo>
                <a:cubicBezTo>
                  <a:pt x="76" y="34"/>
                  <a:pt x="77" y="34"/>
                  <a:pt x="77" y="34"/>
                </a:cubicBezTo>
                <a:cubicBezTo>
                  <a:pt x="77" y="34"/>
                  <a:pt x="77" y="34"/>
                  <a:pt x="77" y="34"/>
                </a:cubicBezTo>
                <a:cubicBezTo>
                  <a:pt x="77" y="34"/>
                  <a:pt x="77" y="34"/>
                  <a:pt x="77" y="34"/>
                </a:cubicBezTo>
                <a:cubicBezTo>
                  <a:pt x="77" y="34"/>
                  <a:pt x="77" y="34"/>
                  <a:pt x="77" y="34"/>
                </a:cubicBezTo>
                <a:cubicBezTo>
                  <a:pt x="77" y="34"/>
                  <a:pt x="78" y="33"/>
                  <a:pt x="78" y="33"/>
                </a:cubicBezTo>
                <a:cubicBezTo>
                  <a:pt x="78" y="33"/>
                  <a:pt x="78" y="33"/>
                  <a:pt x="78" y="33"/>
                </a:cubicBezTo>
                <a:cubicBezTo>
                  <a:pt x="78" y="33"/>
                  <a:pt x="78" y="33"/>
                  <a:pt x="78" y="32"/>
                </a:cubicBezTo>
                <a:cubicBezTo>
                  <a:pt x="78" y="32"/>
                  <a:pt x="78" y="32"/>
                  <a:pt x="78" y="32"/>
                </a:cubicBezTo>
                <a:cubicBezTo>
                  <a:pt x="78" y="32"/>
                  <a:pt x="78" y="32"/>
                  <a:pt x="79" y="31"/>
                </a:cubicBezTo>
                <a:cubicBezTo>
                  <a:pt x="79" y="31"/>
                  <a:pt x="79" y="31"/>
                  <a:pt x="79" y="31"/>
                </a:cubicBezTo>
                <a:cubicBezTo>
                  <a:pt x="79" y="31"/>
                  <a:pt x="79" y="31"/>
                  <a:pt x="79" y="30"/>
                </a:cubicBezTo>
                <a:cubicBezTo>
                  <a:pt x="79" y="30"/>
                  <a:pt x="79" y="30"/>
                  <a:pt x="79" y="30"/>
                </a:cubicBezTo>
                <a:close/>
                <a:moveTo>
                  <a:pt x="93" y="45"/>
                </a:moveTo>
                <a:cubicBezTo>
                  <a:pt x="99" y="39"/>
                  <a:pt x="99" y="39"/>
                  <a:pt x="99" y="39"/>
                </a:cubicBezTo>
                <a:cubicBezTo>
                  <a:pt x="99" y="39"/>
                  <a:pt x="99" y="39"/>
                  <a:pt x="99" y="39"/>
                </a:cubicBezTo>
                <a:cubicBezTo>
                  <a:pt x="100" y="38"/>
                  <a:pt x="100" y="35"/>
                  <a:pt x="99" y="34"/>
                </a:cubicBezTo>
                <a:cubicBezTo>
                  <a:pt x="71" y="6"/>
                  <a:pt x="71" y="6"/>
                  <a:pt x="71" y="6"/>
                </a:cubicBezTo>
                <a:cubicBezTo>
                  <a:pt x="69" y="4"/>
                  <a:pt x="67" y="4"/>
                  <a:pt x="65" y="6"/>
                </a:cubicBezTo>
                <a:cubicBezTo>
                  <a:pt x="64" y="6"/>
                  <a:pt x="64" y="6"/>
                  <a:pt x="64" y="6"/>
                </a:cubicBezTo>
                <a:cubicBezTo>
                  <a:pt x="26" y="45"/>
                  <a:pt x="26" y="45"/>
                  <a:pt x="26" y="45"/>
                </a:cubicBezTo>
                <a:cubicBezTo>
                  <a:pt x="23" y="48"/>
                  <a:pt x="23" y="48"/>
                  <a:pt x="23" y="48"/>
                </a:cubicBezTo>
                <a:cubicBezTo>
                  <a:pt x="27" y="48"/>
                  <a:pt x="27" y="48"/>
                  <a:pt x="27" y="48"/>
                </a:cubicBezTo>
                <a:cubicBezTo>
                  <a:pt x="30" y="45"/>
                  <a:pt x="30" y="45"/>
                  <a:pt x="30" y="45"/>
                </a:cubicBezTo>
                <a:cubicBezTo>
                  <a:pt x="63" y="12"/>
                  <a:pt x="63" y="12"/>
                  <a:pt x="63" y="12"/>
                </a:cubicBezTo>
                <a:cubicBezTo>
                  <a:pt x="63" y="12"/>
                  <a:pt x="63" y="12"/>
                  <a:pt x="63" y="12"/>
                </a:cubicBezTo>
                <a:cubicBezTo>
                  <a:pt x="63" y="12"/>
                  <a:pt x="64" y="12"/>
                  <a:pt x="64" y="12"/>
                </a:cubicBezTo>
                <a:cubicBezTo>
                  <a:pt x="64" y="12"/>
                  <a:pt x="64" y="13"/>
                  <a:pt x="64" y="13"/>
                </a:cubicBezTo>
                <a:cubicBezTo>
                  <a:pt x="66" y="14"/>
                  <a:pt x="69" y="14"/>
                  <a:pt x="71" y="12"/>
                </a:cubicBezTo>
                <a:cubicBezTo>
                  <a:pt x="71" y="12"/>
                  <a:pt x="71" y="12"/>
                  <a:pt x="71" y="12"/>
                </a:cubicBezTo>
                <a:cubicBezTo>
                  <a:pt x="71" y="11"/>
                  <a:pt x="72" y="11"/>
                  <a:pt x="72" y="11"/>
                </a:cubicBezTo>
                <a:cubicBezTo>
                  <a:pt x="72" y="11"/>
                  <a:pt x="72" y="11"/>
                  <a:pt x="72" y="11"/>
                </a:cubicBezTo>
                <a:cubicBezTo>
                  <a:pt x="93" y="32"/>
                  <a:pt x="93" y="32"/>
                  <a:pt x="93" y="32"/>
                </a:cubicBezTo>
                <a:cubicBezTo>
                  <a:pt x="93" y="32"/>
                  <a:pt x="93" y="32"/>
                  <a:pt x="93" y="32"/>
                </a:cubicBezTo>
                <a:cubicBezTo>
                  <a:pt x="93" y="33"/>
                  <a:pt x="93" y="33"/>
                  <a:pt x="93" y="33"/>
                </a:cubicBezTo>
                <a:cubicBezTo>
                  <a:pt x="92" y="33"/>
                  <a:pt x="92" y="33"/>
                  <a:pt x="92" y="34"/>
                </a:cubicBezTo>
                <a:cubicBezTo>
                  <a:pt x="90" y="35"/>
                  <a:pt x="90" y="38"/>
                  <a:pt x="91" y="40"/>
                </a:cubicBezTo>
                <a:cubicBezTo>
                  <a:pt x="92" y="40"/>
                  <a:pt x="92" y="40"/>
                  <a:pt x="92" y="41"/>
                </a:cubicBezTo>
                <a:cubicBezTo>
                  <a:pt x="92" y="41"/>
                  <a:pt x="93" y="41"/>
                  <a:pt x="93" y="41"/>
                </a:cubicBezTo>
                <a:cubicBezTo>
                  <a:pt x="93" y="41"/>
                  <a:pt x="93" y="41"/>
                  <a:pt x="92" y="41"/>
                </a:cubicBezTo>
                <a:cubicBezTo>
                  <a:pt x="89" y="45"/>
                  <a:pt x="89" y="45"/>
                  <a:pt x="89" y="45"/>
                </a:cubicBezTo>
                <a:cubicBezTo>
                  <a:pt x="86" y="48"/>
                  <a:pt x="86" y="48"/>
                  <a:pt x="86" y="48"/>
                </a:cubicBezTo>
                <a:cubicBezTo>
                  <a:pt x="90" y="48"/>
                  <a:pt x="90" y="48"/>
                  <a:pt x="90" y="48"/>
                </a:cubicBezTo>
                <a:lnTo>
                  <a:pt x="93" y="45"/>
                </a:lnTo>
                <a:close/>
                <a:moveTo>
                  <a:pt x="111" y="105"/>
                </a:moveTo>
                <a:cubicBezTo>
                  <a:pt x="111" y="84"/>
                  <a:pt x="111" y="84"/>
                  <a:pt x="111" y="84"/>
                </a:cubicBezTo>
                <a:cubicBezTo>
                  <a:pt x="83" y="84"/>
                  <a:pt x="83" y="84"/>
                  <a:pt x="83" y="84"/>
                </a:cubicBezTo>
                <a:cubicBezTo>
                  <a:pt x="77" y="84"/>
                  <a:pt x="72" y="88"/>
                  <a:pt x="72" y="94"/>
                </a:cubicBezTo>
                <a:cubicBezTo>
                  <a:pt x="72" y="100"/>
                  <a:pt x="77" y="105"/>
                  <a:pt x="83" y="105"/>
                </a:cubicBezTo>
                <a:lnTo>
                  <a:pt x="111" y="105"/>
                </a:lnTo>
                <a:close/>
                <a:moveTo>
                  <a:pt x="92" y="128"/>
                </a:moveTo>
                <a:cubicBezTo>
                  <a:pt x="92" y="130"/>
                  <a:pt x="92" y="130"/>
                  <a:pt x="92" y="130"/>
                </a:cubicBezTo>
                <a:cubicBezTo>
                  <a:pt x="97" y="130"/>
                  <a:pt x="97" y="130"/>
                  <a:pt x="97" y="130"/>
                </a:cubicBezTo>
                <a:cubicBezTo>
                  <a:pt x="98" y="130"/>
                  <a:pt x="99" y="130"/>
                  <a:pt x="99" y="129"/>
                </a:cubicBezTo>
                <a:cubicBezTo>
                  <a:pt x="99" y="128"/>
                  <a:pt x="99" y="128"/>
                  <a:pt x="99" y="128"/>
                </a:cubicBezTo>
                <a:cubicBezTo>
                  <a:pt x="98" y="128"/>
                  <a:pt x="97" y="128"/>
                  <a:pt x="97" y="128"/>
                </a:cubicBezTo>
                <a:lnTo>
                  <a:pt x="92" y="128"/>
                </a:lnTo>
                <a:close/>
                <a:moveTo>
                  <a:pt x="78" y="130"/>
                </a:moveTo>
                <a:cubicBezTo>
                  <a:pt x="78" y="128"/>
                  <a:pt x="78" y="128"/>
                  <a:pt x="78" y="128"/>
                </a:cubicBezTo>
                <a:cubicBezTo>
                  <a:pt x="71" y="128"/>
                  <a:pt x="71" y="128"/>
                  <a:pt x="71" y="128"/>
                </a:cubicBezTo>
                <a:cubicBezTo>
                  <a:pt x="71" y="130"/>
                  <a:pt x="71" y="130"/>
                  <a:pt x="71" y="130"/>
                </a:cubicBezTo>
                <a:lnTo>
                  <a:pt x="78" y="130"/>
                </a:lnTo>
                <a:close/>
                <a:moveTo>
                  <a:pt x="82" y="130"/>
                </a:moveTo>
                <a:cubicBezTo>
                  <a:pt x="89" y="130"/>
                  <a:pt x="89" y="130"/>
                  <a:pt x="89" y="130"/>
                </a:cubicBezTo>
                <a:cubicBezTo>
                  <a:pt x="89" y="128"/>
                  <a:pt x="89" y="128"/>
                  <a:pt x="89" y="128"/>
                </a:cubicBezTo>
                <a:cubicBezTo>
                  <a:pt x="82" y="128"/>
                  <a:pt x="82" y="128"/>
                  <a:pt x="82" y="128"/>
                </a:cubicBezTo>
                <a:lnTo>
                  <a:pt x="82" y="130"/>
                </a:lnTo>
                <a:close/>
                <a:moveTo>
                  <a:pt x="11" y="79"/>
                </a:moveTo>
                <a:cubicBezTo>
                  <a:pt x="13" y="79"/>
                  <a:pt x="13" y="79"/>
                  <a:pt x="13" y="79"/>
                </a:cubicBezTo>
                <a:cubicBezTo>
                  <a:pt x="13" y="72"/>
                  <a:pt x="13" y="72"/>
                  <a:pt x="13" y="72"/>
                </a:cubicBezTo>
                <a:cubicBezTo>
                  <a:pt x="11" y="72"/>
                  <a:pt x="11" y="72"/>
                  <a:pt x="11" y="72"/>
                </a:cubicBezTo>
                <a:lnTo>
                  <a:pt x="11" y="79"/>
                </a:lnTo>
                <a:close/>
                <a:moveTo>
                  <a:pt x="101" y="124"/>
                </a:moveTo>
                <a:cubicBezTo>
                  <a:pt x="101" y="125"/>
                  <a:pt x="101" y="125"/>
                  <a:pt x="100" y="126"/>
                </a:cubicBezTo>
                <a:cubicBezTo>
                  <a:pt x="102" y="127"/>
                  <a:pt x="102" y="127"/>
                  <a:pt x="102" y="127"/>
                </a:cubicBezTo>
                <a:cubicBezTo>
                  <a:pt x="103" y="126"/>
                  <a:pt x="103" y="125"/>
                  <a:pt x="103" y="124"/>
                </a:cubicBezTo>
                <a:cubicBezTo>
                  <a:pt x="103" y="119"/>
                  <a:pt x="103" y="119"/>
                  <a:pt x="103" y="119"/>
                </a:cubicBezTo>
                <a:cubicBezTo>
                  <a:pt x="101" y="119"/>
                  <a:pt x="101" y="119"/>
                  <a:pt x="101" y="119"/>
                </a:cubicBezTo>
                <a:lnTo>
                  <a:pt x="101" y="124"/>
                </a:lnTo>
                <a:close/>
                <a:moveTo>
                  <a:pt x="64" y="59"/>
                </a:moveTo>
                <a:cubicBezTo>
                  <a:pt x="57" y="59"/>
                  <a:pt x="57" y="59"/>
                  <a:pt x="57" y="59"/>
                </a:cubicBezTo>
                <a:cubicBezTo>
                  <a:pt x="57" y="61"/>
                  <a:pt x="57" y="61"/>
                  <a:pt x="57" y="61"/>
                </a:cubicBezTo>
                <a:cubicBezTo>
                  <a:pt x="64" y="61"/>
                  <a:pt x="64" y="61"/>
                  <a:pt x="64" y="61"/>
                </a:cubicBezTo>
                <a:lnTo>
                  <a:pt x="64" y="59"/>
                </a:lnTo>
                <a:close/>
                <a:moveTo>
                  <a:pt x="85" y="59"/>
                </a:moveTo>
                <a:cubicBezTo>
                  <a:pt x="78" y="59"/>
                  <a:pt x="78" y="59"/>
                  <a:pt x="78" y="59"/>
                </a:cubicBezTo>
                <a:cubicBezTo>
                  <a:pt x="78" y="61"/>
                  <a:pt x="78" y="61"/>
                  <a:pt x="78" y="61"/>
                </a:cubicBezTo>
                <a:cubicBezTo>
                  <a:pt x="85" y="61"/>
                  <a:pt x="85" y="61"/>
                  <a:pt x="85" y="61"/>
                </a:cubicBezTo>
                <a:lnTo>
                  <a:pt x="85" y="59"/>
                </a:lnTo>
                <a:close/>
                <a:moveTo>
                  <a:pt x="68" y="128"/>
                </a:moveTo>
                <a:cubicBezTo>
                  <a:pt x="61" y="128"/>
                  <a:pt x="61" y="128"/>
                  <a:pt x="61" y="128"/>
                </a:cubicBezTo>
                <a:cubicBezTo>
                  <a:pt x="61" y="130"/>
                  <a:pt x="61" y="130"/>
                  <a:pt x="61" y="130"/>
                </a:cubicBezTo>
                <a:cubicBezTo>
                  <a:pt x="68" y="130"/>
                  <a:pt x="68" y="130"/>
                  <a:pt x="68" y="130"/>
                </a:cubicBezTo>
                <a:lnTo>
                  <a:pt x="68" y="128"/>
                </a:lnTo>
                <a:close/>
                <a:moveTo>
                  <a:pt x="75" y="59"/>
                </a:moveTo>
                <a:cubicBezTo>
                  <a:pt x="67" y="59"/>
                  <a:pt x="67" y="59"/>
                  <a:pt x="67" y="59"/>
                </a:cubicBezTo>
                <a:cubicBezTo>
                  <a:pt x="67" y="61"/>
                  <a:pt x="67" y="61"/>
                  <a:pt x="67" y="61"/>
                </a:cubicBezTo>
                <a:cubicBezTo>
                  <a:pt x="75" y="61"/>
                  <a:pt x="75" y="61"/>
                  <a:pt x="75" y="61"/>
                </a:cubicBezTo>
                <a:lnTo>
                  <a:pt x="75" y="59"/>
                </a:lnTo>
                <a:close/>
                <a:moveTo>
                  <a:pt x="101" y="76"/>
                </a:moveTo>
                <a:cubicBezTo>
                  <a:pt x="103" y="76"/>
                  <a:pt x="103" y="76"/>
                  <a:pt x="103" y="76"/>
                </a:cubicBezTo>
                <a:cubicBezTo>
                  <a:pt x="103" y="69"/>
                  <a:pt x="103" y="69"/>
                  <a:pt x="103" y="69"/>
                </a:cubicBezTo>
                <a:cubicBezTo>
                  <a:pt x="101" y="69"/>
                  <a:pt x="101" y="69"/>
                  <a:pt x="101" y="69"/>
                </a:cubicBezTo>
                <a:lnTo>
                  <a:pt x="101" y="76"/>
                </a:lnTo>
                <a:close/>
                <a:moveTo>
                  <a:pt x="88" y="59"/>
                </a:moveTo>
                <a:cubicBezTo>
                  <a:pt x="88" y="61"/>
                  <a:pt x="88" y="61"/>
                  <a:pt x="88" y="61"/>
                </a:cubicBezTo>
                <a:cubicBezTo>
                  <a:pt x="95" y="61"/>
                  <a:pt x="95" y="61"/>
                  <a:pt x="95" y="61"/>
                </a:cubicBezTo>
                <a:cubicBezTo>
                  <a:pt x="95" y="59"/>
                  <a:pt x="95" y="59"/>
                  <a:pt x="95" y="59"/>
                </a:cubicBezTo>
                <a:lnTo>
                  <a:pt x="88" y="59"/>
                </a:lnTo>
                <a:close/>
                <a:moveTo>
                  <a:pt x="103" y="65"/>
                </a:moveTo>
                <a:cubicBezTo>
                  <a:pt x="103" y="62"/>
                  <a:pt x="101" y="60"/>
                  <a:pt x="98" y="59"/>
                </a:cubicBezTo>
                <a:cubicBezTo>
                  <a:pt x="98" y="61"/>
                  <a:pt x="98" y="61"/>
                  <a:pt x="98" y="61"/>
                </a:cubicBezTo>
                <a:cubicBezTo>
                  <a:pt x="100" y="62"/>
                  <a:pt x="101" y="63"/>
                  <a:pt x="101" y="65"/>
                </a:cubicBezTo>
                <a:cubicBezTo>
                  <a:pt x="101" y="65"/>
                  <a:pt x="101" y="65"/>
                  <a:pt x="101" y="65"/>
                </a:cubicBezTo>
                <a:cubicBezTo>
                  <a:pt x="103" y="65"/>
                  <a:pt x="103" y="65"/>
                  <a:pt x="103" y="65"/>
                </a:cubicBezTo>
                <a:close/>
                <a:moveTo>
                  <a:pt x="23" y="61"/>
                </a:moveTo>
                <a:cubicBezTo>
                  <a:pt x="23" y="59"/>
                  <a:pt x="23" y="59"/>
                  <a:pt x="23" y="59"/>
                </a:cubicBezTo>
                <a:cubicBezTo>
                  <a:pt x="18" y="59"/>
                  <a:pt x="18" y="59"/>
                  <a:pt x="18" y="59"/>
                </a:cubicBezTo>
                <a:cubicBezTo>
                  <a:pt x="17" y="59"/>
                  <a:pt x="16" y="59"/>
                  <a:pt x="15" y="59"/>
                </a:cubicBezTo>
                <a:cubicBezTo>
                  <a:pt x="16" y="61"/>
                  <a:pt x="16" y="61"/>
                  <a:pt x="16" y="61"/>
                </a:cubicBezTo>
                <a:cubicBezTo>
                  <a:pt x="17" y="61"/>
                  <a:pt x="17" y="61"/>
                  <a:pt x="18" y="61"/>
                </a:cubicBezTo>
                <a:lnTo>
                  <a:pt x="23" y="61"/>
                </a:lnTo>
                <a:close/>
                <a:moveTo>
                  <a:pt x="33" y="59"/>
                </a:moveTo>
                <a:cubicBezTo>
                  <a:pt x="26" y="59"/>
                  <a:pt x="26" y="59"/>
                  <a:pt x="26" y="59"/>
                </a:cubicBezTo>
                <a:cubicBezTo>
                  <a:pt x="26" y="61"/>
                  <a:pt x="26" y="61"/>
                  <a:pt x="26" y="61"/>
                </a:cubicBezTo>
                <a:cubicBezTo>
                  <a:pt x="33" y="61"/>
                  <a:pt x="33" y="61"/>
                  <a:pt x="33" y="61"/>
                </a:cubicBezTo>
                <a:lnTo>
                  <a:pt x="33" y="59"/>
                </a:lnTo>
                <a:close/>
                <a:moveTo>
                  <a:pt x="27" y="128"/>
                </a:moveTo>
                <a:cubicBezTo>
                  <a:pt x="20" y="128"/>
                  <a:pt x="20" y="128"/>
                  <a:pt x="20" y="128"/>
                </a:cubicBezTo>
                <a:cubicBezTo>
                  <a:pt x="20" y="130"/>
                  <a:pt x="20" y="130"/>
                  <a:pt x="20" y="130"/>
                </a:cubicBezTo>
                <a:cubicBezTo>
                  <a:pt x="27" y="130"/>
                  <a:pt x="27" y="130"/>
                  <a:pt x="27" y="130"/>
                </a:cubicBezTo>
                <a:lnTo>
                  <a:pt x="27" y="128"/>
                </a:lnTo>
                <a:close/>
                <a:moveTo>
                  <a:pt x="37" y="128"/>
                </a:moveTo>
                <a:cubicBezTo>
                  <a:pt x="30" y="128"/>
                  <a:pt x="30" y="128"/>
                  <a:pt x="30" y="128"/>
                </a:cubicBezTo>
                <a:cubicBezTo>
                  <a:pt x="30" y="130"/>
                  <a:pt x="30" y="130"/>
                  <a:pt x="30" y="130"/>
                </a:cubicBezTo>
                <a:cubicBezTo>
                  <a:pt x="37" y="130"/>
                  <a:pt x="37" y="130"/>
                  <a:pt x="37" y="130"/>
                </a:cubicBezTo>
                <a:lnTo>
                  <a:pt x="37" y="128"/>
                </a:lnTo>
                <a:close/>
                <a:moveTo>
                  <a:pt x="44" y="59"/>
                </a:moveTo>
                <a:cubicBezTo>
                  <a:pt x="36" y="59"/>
                  <a:pt x="36" y="59"/>
                  <a:pt x="36" y="59"/>
                </a:cubicBezTo>
                <a:cubicBezTo>
                  <a:pt x="36" y="61"/>
                  <a:pt x="36" y="61"/>
                  <a:pt x="36" y="61"/>
                </a:cubicBezTo>
                <a:cubicBezTo>
                  <a:pt x="44" y="61"/>
                  <a:pt x="44" y="61"/>
                  <a:pt x="44" y="61"/>
                </a:cubicBezTo>
                <a:lnTo>
                  <a:pt x="44" y="59"/>
                </a:lnTo>
                <a:close/>
                <a:moveTo>
                  <a:pt x="54" y="59"/>
                </a:moveTo>
                <a:cubicBezTo>
                  <a:pt x="47" y="59"/>
                  <a:pt x="47" y="59"/>
                  <a:pt x="47" y="59"/>
                </a:cubicBezTo>
                <a:cubicBezTo>
                  <a:pt x="47" y="61"/>
                  <a:pt x="47" y="61"/>
                  <a:pt x="47" y="61"/>
                </a:cubicBezTo>
                <a:cubicBezTo>
                  <a:pt x="54" y="61"/>
                  <a:pt x="54" y="61"/>
                  <a:pt x="54" y="61"/>
                </a:cubicBezTo>
                <a:lnTo>
                  <a:pt x="54" y="59"/>
                </a:lnTo>
                <a:close/>
                <a:moveTo>
                  <a:pt x="47" y="128"/>
                </a:moveTo>
                <a:cubicBezTo>
                  <a:pt x="40" y="128"/>
                  <a:pt x="40" y="128"/>
                  <a:pt x="40" y="128"/>
                </a:cubicBezTo>
                <a:cubicBezTo>
                  <a:pt x="40" y="130"/>
                  <a:pt x="40" y="130"/>
                  <a:pt x="40" y="130"/>
                </a:cubicBezTo>
                <a:cubicBezTo>
                  <a:pt x="47" y="130"/>
                  <a:pt x="47" y="130"/>
                  <a:pt x="47" y="130"/>
                </a:cubicBezTo>
                <a:lnTo>
                  <a:pt x="47" y="128"/>
                </a:lnTo>
                <a:close/>
                <a:moveTo>
                  <a:pt x="58" y="128"/>
                </a:moveTo>
                <a:cubicBezTo>
                  <a:pt x="51" y="128"/>
                  <a:pt x="51" y="128"/>
                  <a:pt x="51" y="128"/>
                </a:cubicBezTo>
                <a:cubicBezTo>
                  <a:pt x="51" y="130"/>
                  <a:pt x="51" y="130"/>
                  <a:pt x="51" y="130"/>
                </a:cubicBezTo>
                <a:cubicBezTo>
                  <a:pt x="58" y="130"/>
                  <a:pt x="58" y="130"/>
                  <a:pt x="58" y="130"/>
                </a:cubicBezTo>
                <a:lnTo>
                  <a:pt x="58" y="128"/>
                </a:lnTo>
                <a:close/>
                <a:moveTo>
                  <a:pt x="84" y="88"/>
                </a:moveTo>
                <a:cubicBezTo>
                  <a:pt x="81" y="88"/>
                  <a:pt x="78" y="91"/>
                  <a:pt x="78" y="94"/>
                </a:cubicBezTo>
                <a:cubicBezTo>
                  <a:pt x="78" y="98"/>
                  <a:pt x="81" y="100"/>
                  <a:pt x="84" y="100"/>
                </a:cubicBezTo>
                <a:cubicBezTo>
                  <a:pt x="88" y="100"/>
                  <a:pt x="91" y="98"/>
                  <a:pt x="91" y="94"/>
                </a:cubicBezTo>
                <a:cubicBezTo>
                  <a:pt x="91" y="91"/>
                  <a:pt x="88" y="88"/>
                  <a:pt x="84" y="88"/>
                </a:cubicBezTo>
                <a:close/>
              </a:path>
            </a:pathLst>
          </a:custGeom>
          <a:solidFill>
            <a:srgbClr val="2A3B4B"/>
          </a:solidFill>
          <a:ln w="9525">
            <a:noFill/>
            <a:round/>
            <a:headEnd/>
            <a:tailEnd/>
          </a:ln>
        </p:spPr>
        <p:txBody>
          <a:bodyPr/>
          <a:lstStyle/>
          <a:p>
            <a:endParaRPr lang="zh-CN" altLang="en-US"/>
          </a:p>
        </p:txBody>
      </p:sp>
      <p:sp>
        <p:nvSpPr>
          <p:cNvPr id="28694" name="Freeform 20"/>
          <p:cNvSpPr>
            <a:spLocks noEditPoints="1"/>
          </p:cNvSpPr>
          <p:nvPr/>
        </p:nvSpPr>
        <p:spPr bwMode="auto">
          <a:xfrm>
            <a:off x="2093913" y="5072063"/>
            <a:ext cx="498475" cy="455612"/>
          </a:xfrm>
          <a:custGeom>
            <a:avLst/>
            <a:gdLst>
              <a:gd name="T0" fmla="*/ 2147483647 w 364"/>
              <a:gd name="T1" fmla="*/ 2147483647 h 333"/>
              <a:gd name="T2" fmla="*/ 2147483647 w 364"/>
              <a:gd name="T3" fmla="*/ 2147483647 h 333"/>
              <a:gd name="T4" fmla="*/ 2147483647 w 364"/>
              <a:gd name="T5" fmla="*/ 2147483647 h 333"/>
              <a:gd name="T6" fmla="*/ 2147483647 w 364"/>
              <a:gd name="T7" fmla="*/ 2147483647 h 333"/>
              <a:gd name="T8" fmla="*/ 2147483647 w 364"/>
              <a:gd name="T9" fmla="*/ 0 h 333"/>
              <a:gd name="T10" fmla="*/ 2147483647 w 364"/>
              <a:gd name="T11" fmla="*/ 2147483647 h 333"/>
              <a:gd name="T12" fmla="*/ 2147483647 w 364"/>
              <a:gd name="T13" fmla="*/ 2147483647 h 333"/>
              <a:gd name="T14" fmla="*/ 0 w 364"/>
              <a:gd name="T15" fmla="*/ 2147483647 h 333"/>
              <a:gd name="T16" fmla="*/ 2147483647 w 364"/>
              <a:gd name="T17" fmla="*/ 2147483647 h 333"/>
              <a:gd name="T18" fmla="*/ 2147483647 w 364"/>
              <a:gd name="T19" fmla="*/ 2147483647 h 333"/>
              <a:gd name="T20" fmla="*/ 2147483647 w 364"/>
              <a:gd name="T21" fmla="*/ 2147483647 h 333"/>
              <a:gd name="T22" fmla="*/ 2147483647 w 364"/>
              <a:gd name="T23" fmla="*/ 2147483647 h 333"/>
              <a:gd name="T24" fmla="*/ 2147483647 w 364"/>
              <a:gd name="T25" fmla="*/ 2147483647 h 333"/>
              <a:gd name="T26" fmla="*/ 2147483647 w 364"/>
              <a:gd name="T27" fmla="*/ 2147483647 h 333"/>
              <a:gd name="T28" fmla="*/ 2147483647 w 364"/>
              <a:gd name="T29" fmla="*/ 2147483647 h 333"/>
              <a:gd name="T30" fmla="*/ 2147483647 w 364"/>
              <a:gd name="T31" fmla="*/ 2147483647 h 333"/>
              <a:gd name="T32" fmla="*/ 2147483647 w 364"/>
              <a:gd name="T33" fmla="*/ 2147483647 h 333"/>
              <a:gd name="T34" fmla="*/ 2147483647 w 364"/>
              <a:gd name="T35" fmla="*/ 2147483647 h 333"/>
              <a:gd name="T36" fmla="*/ 2147483647 w 364"/>
              <a:gd name="T37" fmla="*/ 2147483647 h 333"/>
              <a:gd name="T38" fmla="*/ 2147483647 w 364"/>
              <a:gd name="T39" fmla="*/ 2147483647 h 333"/>
              <a:gd name="T40" fmla="*/ 2147483647 w 364"/>
              <a:gd name="T41" fmla="*/ 2147483647 h 333"/>
              <a:gd name="T42" fmla="*/ 2147483647 w 364"/>
              <a:gd name="T43" fmla="*/ 2147483647 h 333"/>
              <a:gd name="T44" fmla="*/ 2147483647 w 364"/>
              <a:gd name="T45" fmla="*/ 2147483647 h 333"/>
              <a:gd name="T46" fmla="*/ 2147483647 w 364"/>
              <a:gd name="T47" fmla="*/ 2147483647 h 333"/>
              <a:gd name="T48" fmla="*/ 2147483647 w 364"/>
              <a:gd name="T49" fmla="*/ 2147483647 h 333"/>
              <a:gd name="T50" fmla="*/ 2147483647 w 364"/>
              <a:gd name="T51" fmla="*/ 2147483647 h 333"/>
              <a:gd name="T52" fmla="*/ 2147483647 w 364"/>
              <a:gd name="T53" fmla="*/ 2147483647 h 333"/>
              <a:gd name="T54" fmla="*/ 2147483647 w 364"/>
              <a:gd name="T55" fmla="*/ 2147483647 h 333"/>
              <a:gd name="T56" fmla="*/ 2147483647 w 364"/>
              <a:gd name="T57" fmla="*/ 2147483647 h 333"/>
              <a:gd name="T58" fmla="*/ 2147483647 w 364"/>
              <a:gd name="T59" fmla="*/ 2147483647 h 333"/>
              <a:gd name="T60" fmla="*/ 2147483647 w 364"/>
              <a:gd name="T61" fmla="*/ 2147483647 h 333"/>
              <a:gd name="T62" fmla="*/ 2147483647 w 364"/>
              <a:gd name="T63" fmla="*/ 2147483647 h 333"/>
              <a:gd name="T64" fmla="*/ 2147483647 w 364"/>
              <a:gd name="T65" fmla="*/ 2147483647 h 333"/>
              <a:gd name="T66" fmla="*/ 2147483647 w 364"/>
              <a:gd name="T67" fmla="*/ 2147483647 h 3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4"/>
              <a:gd name="T103" fmla="*/ 0 h 333"/>
              <a:gd name="T104" fmla="*/ 364 w 364"/>
              <a:gd name="T105" fmla="*/ 333 h 3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4" h="333">
                <a:moveTo>
                  <a:pt x="359" y="119"/>
                </a:moveTo>
                <a:cubicBezTo>
                  <a:pt x="355" y="114"/>
                  <a:pt x="349" y="111"/>
                  <a:pt x="343" y="111"/>
                </a:cubicBezTo>
                <a:cubicBezTo>
                  <a:pt x="323" y="111"/>
                  <a:pt x="323" y="111"/>
                  <a:pt x="323" y="111"/>
                </a:cubicBezTo>
                <a:cubicBezTo>
                  <a:pt x="323" y="100"/>
                  <a:pt x="314" y="91"/>
                  <a:pt x="303" y="91"/>
                </a:cubicBezTo>
                <a:cubicBezTo>
                  <a:pt x="283" y="91"/>
                  <a:pt x="283" y="91"/>
                  <a:pt x="283" y="91"/>
                </a:cubicBezTo>
                <a:cubicBezTo>
                  <a:pt x="283" y="71"/>
                  <a:pt x="283" y="71"/>
                  <a:pt x="283" y="71"/>
                </a:cubicBezTo>
                <a:cubicBezTo>
                  <a:pt x="283" y="60"/>
                  <a:pt x="274" y="51"/>
                  <a:pt x="263" y="51"/>
                </a:cubicBezTo>
                <a:cubicBezTo>
                  <a:pt x="252" y="51"/>
                  <a:pt x="252" y="51"/>
                  <a:pt x="252" y="51"/>
                </a:cubicBezTo>
                <a:cubicBezTo>
                  <a:pt x="252" y="10"/>
                  <a:pt x="252" y="10"/>
                  <a:pt x="252" y="10"/>
                </a:cubicBezTo>
                <a:cubicBezTo>
                  <a:pt x="252" y="5"/>
                  <a:pt x="248" y="0"/>
                  <a:pt x="242" y="0"/>
                </a:cubicBezTo>
                <a:cubicBezTo>
                  <a:pt x="41" y="0"/>
                  <a:pt x="41" y="0"/>
                  <a:pt x="41" y="0"/>
                </a:cubicBezTo>
                <a:cubicBezTo>
                  <a:pt x="35" y="0"/>
                  <a:pt x="30" y="5"/>
                  <a:pt x="30" y="10"/>
                </a:cubicBezTo>
                <a:cubicBezTo>
                  <a:pt x="30" y="51"/>
                  <a:pt x="30" y="51"/>
                  <a:pt x="30" y="51"/>
                </a:cubicBezTo>
                <a:cubicBezTo>
                  <a:pt x="20" y="51"/>
                  <a:pt x="20" y="51"/>
                  <a:pt x="20" y="51"/>
                </a:cubicBezTo>
                <a:cubicBezTo>
                  <a:pt x="9" y="51"/>
                  <a:pt x="0" y="60"/>
                  <a:pt x="0" y="71"/>
                </a:cubicBezTo>
                <a:cubicBezTo>
                  <a:pt x="0" y="313"/>
                  <a:pt x="0" y="313"/>
                  <a:pt x="0" y="313"/>
                </a:cubicBezTo>
                <a:cubicBezTo>
                  <a:pt x="0" y="324"/>
                  <a:pt x="9" y="333"/>
                  <a:pt x="20" y="333"/>
                </a:cubicBezTo>
                <a:cubicBezTo>
                  <a:pt x="61" y="333"/>
                  <a:pt x="61" y="333"/>
                  <a:pt x="61" y="333"/>
                </a:cubicBezTo>
                <a:cubicBezTo>
                  <a:pt x="156" y="333"/>
                  <a:pt x="156" y="333"/>
                  <a:pt x="156" y="333"/>
                </a:cubicBezTo>
                <a:cubicBezTo>
                  <a:pt x="156" y="247"/>
                  <a:pt x="156" y="247"/>
                  <a:pt x="156" y="247"/>
                </a:cubicBezTo>
                <a:cubicBezTo>
                  <a:pt x="131" y="247"/>
                  <a:pt x="131" y="247"/>
                  <a:pt x="131" y="247"/>
                </a:cubicBezTo>
                <a:cubicBezTo>
                  <a:pt x="127" y="247"/>
                  <a:pt x="123" y="245"/>
                  <a:pt x="121" y="241"/>
                </a:cubicBezTo>
                <a:cubicBezTo>
                  <a:pt x="120" y="237"/>
                  <a:pt x="121" y="233"/>
                  <a:pt x="124" y="230"/>
                </a:cubicBezTo>
                <a:cubicBezTo>
                  <a:pt x="194" y="159"/>
                  <a:pt x="194" y="159"/>
                  <a:pt x="194" y="159"/>
                </a:cubicBezTo>
                <a:cubicBezTo>
                  <a:pt x="198" y="155"/>
                  <a:pt x="205" y="155"/>
                  <a:pt x="208" y="159"/>
                </a:cubicBezTo>
                <a:cubicBezTo>
                  <a:pt x="279" y="230"/>
                  <a:pt x="279" y="230"/>
                  <a:pt x="279" y="230"/>
                </a:cubicBezTo>
                <a:cubicBezTo>
                  <a:pt x="282" y="233"/>
                  <a:pt x="283" y="237"/>
                  <a:pt x="281" y="241"/>
                </a:cubicBezTo>
                <a:cubicBezTo>
                  <a:pt x="280" y="245"/>
                  <a:pt x="276" y="247"/>
                  <a:pt x="272" y="247"/>
                </a:cubicBezTo>
                <a:cubicBezTo>
                  <a:pt x="247" y="247"/>
                  <a:pt x="247" y="247"/>
                  <a:pt x="247" y="247"/>
                </a:cubicBezTo>
                <a:cubicBezTo>
                  <a:pt x="247" y="333"/>
                  <a:pt x="247" y="333"/>
                  <a:pt x="247" y="333"/>
                </a:cubicBezTo>
                <a:cubicBezTo>
                  <a:pt x="263" y="333"/>
                  <a:pt x="263" y="333"/>
                  <a:pt x="263" y="333"/>
                </a:cubicBezTo>
                <a:cubicBezTo>
                  <a:pt x="303" y="333"/>
                  <a:pt x="303" y="333"/>
                  <a:pt x="303" y="333"/>
                </a:cubicBezTo>
                <a:cubicBezTo>
                  <a:pt x="312" y="333"/>
                  <a:pt x="321" y="327"/>
                  <a:pt x="323" y="318"/>
                </a:cubicBezTo>
                <a:cubicBezTo>
                  <a:pt x="363" y="136"/>
                  <a:pt x="363" y="136"/>
                  <a:pt x="363" y="136"/>
                </a:cubicBezTo>
                <a:cubicBezTo>
                  <a:pt x="364" y="130"/>
                  <a:pt x="363" y="124"/>
                  <a:pt x="359" y="119"/>
                </a:cubicBezTo>
                <a:close/>
                <a:moveTo>
                  <a:pt x="30" y="313"/>
                </a:moveTo>
                <a:cubicBezTo>
                  <a:pt x="20" y="313"/>
                  <a:pt x="20" y="313"/>
                  <a:pt x="20" y="313"/>
                </a:cubicBezTo>
                <a:cubicBezTo>
                  <a:pt x="20" y="71"/>
                  <a:pt x="20" y="71"/>
                  <a:pt x="20" y="71"/>
                </a:cubicBezTo>
                <a:cubicBezTo>
                  <a:pt x="30" y="71"/>
                  <a:pt x="30" y="71"/>
                  <a:pt x="30" y="71"/>
                </a:cubicBezTo>
                <a:lnTo>
                  <a:pt x="30" y="313"/>
                </a:lnTo>
                <a:close/>
                <a:moveTo>
                  <a:pt x="242" y="91"/>
                </a:moveTo>
                <a:cubicBezTo>
                  <a:pt x="231" y="91"/>
                  <a:pt x="222" y="100"/>
                  <a:pt x="222" y="111"/>
                </a:cubicBezTo>
                <a:cubicBezTo>
                  <a:pt x="101" y="111"/>
                  <a:pt x="101" y="111"/>
                  <a:pt x="101" y="111"/>
                </a:cubicBezTo>
                <a:cubicBezTo>
                  <a:pt x="92" y="111"/>
                  <a:pt x="83" y="118"/>
                  <a:pt x="81" y="127"/>
                </a:cubicBezTo>
                <a:cubicBezTo>
                  <a:pt x="81" y="127"/>
                  <a:pt x="41" y="312"/>
                  <a:pt x="41" y="313"/>
                </a:cubicBezTo>
                <a:cubicBezTo>
                  <a:pt x="41" y="313"/>
                  <a:pt x="41" y="313"/>
                  <a:pt x="41" y="313"/>
                </a:cubicBezTo>
                <a:cubicBezTo>
                  <a:pt x="41" y="10"/>
                  <a:pt x="41" y="10"/>
                  <a:pt x="41" y="10"/>
                </a:cubicBezTo>
                <a:cubicBezTo>
                  <a:pt x="242" y="10"/>
                  <a:pt x="242" y="10"/>
                  <a:pt x="242" y="10"/>
                </a:cubicBezTo>
                <a:lnTo>
                  <a:pt x="242" y="91"/>
                </a:lnTo>
                <a:close/>
                <a:moveTo>
                  <a:pt x="263" y="91"/>
                </a:moveTo>
                <a:cubicBezTo>
                  <a:pt x="252" y="91"/>
                  <a:pt x="252" y="91"/>
                  <a:pt x="252" y="91"/>
                </a:cubicBezTo>
                <a:cubicBezTo>
                  <a:pt x="252" y="71"/>
                  <a:pt x="252" y="71"/>
                  <a:pt x="252" y="71"/>
                </a:cubicBezTo>
                <a:cubicBezTo>
                  <a:pt x="263" y="71"/>
                  <a:pt x="263" y="71"/>
                  <a:pt x="263" y="71"/>
                </a:cubicBezTo>
                <a:lnTo>
                  <a:pt x="263" y="91"/>
                </a:lnTo>
                <a:close/>
                <a:moveTo>
                  <a:pt x="70" y="86"/>
                </a:moveTo>
                <a:cubicBezTo>
                  <a:pt x="70" y="81"/>
                  <a:pt x="75" y="76"/>
                  <a:pt x="80" y="76"/>
                </a:cubicBezTo>
                <a:cubicBezTo>
                  <a:pt x="201" y="76"/>
                  <a:pt x="201" y="76"/>
                  <a:pt x="201" y="76"/>
                </a:cubicBezTo>
                <a:cubicBezTo>
                  <a:pt x="206" y="76"/>
                  <a:pt x="211" y="81"/>
                  <a:pt x="211" y="86"/>
                </a:cubicBezTo>
                <a:cubicBezTo>
                  <a:pt x="211" y="92"/>
                  <a:pt x="206" y="96"/>
                  <a:pt x="201" y="96"/>
                </a:cubicBezTo>
                <a:cubicBezTo>
                  <a:pt x="80" y="96"/>
                  <a:pt x="80" y="96"/>
                  <a:pt x="80" y="96"/>
                </a:cubicBezTo>
                <a:cubicBezTo>
                  <a:pt x="75" y="96"/>
                  <a:pt x="70" y="92"/>
                  <a:pt x="70" y="86"/>
                </a:cubicBezTo>
                <a:close/>
                <a:moveTo>
                  <a:pt x="70" y="45"/>
                </a:moveTo>
                <a:cubicBezTo>
                  <a:pt x="70" y="40"/>
                  <a:pt x="75" y="35"/>
                  <a:pt x="80" y="35"/>
                </a:cubicBezTo>
                <a:cubicBezTo>
                  <a:pt x="201" y="35"/>
                  <a:pt x="201" y="35"/>
                  <a:pt x="201" y="35"/>
                </a:cubicBezTo>
                <a:cubicBezTo>
                  <a:pt x="206" y="35"/>
                  <a:pt x="211" y="40"/>
                  <a:pt x="211" y="45"/>
                </a:cubicBezTo>
                <a:cubicBezTo>
                  <a:pt x="211" y="51"/>
                  <a:pt x="206" y="55"/>
                  <a:pt x="201" y="55"/>
                </a:cubicBezTo>
                <a:cubicBezTo>
                  <a:pt x="80" y="55"/>
                  <a:pt x="80" y="55"/>
                  <a:pt x="80" y="55"/>
                </a:cubicBezTo>
                <a:cubicBezTo>
                  <a:pt x="75" y="55"/>
                  <a:pt x="70" y="51"/>
                  <a:pt x="70" y="45"/>
                </a:cubicBezTo>
                <a:close/>
              </a:path>
            </a:pathLst>
          </a:custGeom>
          <a:solidFill>
            <a:schemeClr val="bg1"/>
          </a:solidFill>
          <a:ln w="9525">
            <a:noFill/>
            <a:round/>
            <a:headEnd/>
            <a:tailEnd/>
          </a:ln>
        </p:spPr>
        <p:txBody>
          <a:bodyPr/>
          <a:lstStyle/>
          <a:p>
            <a:endParaRPr lang="zh-CN" altLang="en-US"/>
          </a:p>
        </p:txBody>
      </p:sp>
      <p:sp>
        <p:nvSpPr>
          <p:cNvPr id="28695" name="Freeform 21"/>
          <p:cNvSpPr>
            <a:spLocks noEditPoints="1"/>
          </p:cNvSpPr>
          <p:nvPr/>
        </p:nvSpPr>
        <p:spPr bwMode="auto">
          <a:xfrm>
            <a:off x="4645025" y="5072063"/>
            <a:ext cx="500063" cy="455612"/>
          </a:xfrm>
          <a:custGeom>
            <a:avLst/>
            <a:gdLst>
              <a:gd name="T0" fmla="*/ 2147483647 w 365"/>
              <a:gd name="T1" fmla="*/ 2147483647 h 333"/>
              <a:gd name="T2" fmla="*/ 2147483647 w 365"/>
              <a:gd name="T3" fmla="*/ 2147483647 h 333"/>
              <a:gd name="T4" fmla="*/ 2147483647 w 365"/>
              <a:gd name="T5" fmla="*/ 2147483647 h 333"/>
              <a:gd name="T6" fmla="*/ 2147483647 w 365"/>
              <a:gd name="T7" fmla="*/ 2147483647 h 333"/>
              <a:gd name="T8" fmla="*/ 2147483647 w 365"/>
              <a:gd name="T9" fmla="*/ 0 h 333"/>
              <a:gd name="T10" fmla="*/ 2147483647 w 365"/>
              <a:gd name="T11" fmla="*/ 2147483647 h 333"/>
              <a:gd name="T12" fmla="*/ 2147483647 w 365"/>
              <a:gd name="T13" fmla="*/ 2147483647 h 333"/>
              <a:gd name="T14" fmla="*/ 0 w 365"/>
              <a:gd name="T15" fmla="*/ 2147483647 h 333"/>
              <a:gd name="T16" fmla="*/ 2147483647 w 365"/>
              <a:gd name="T17" fmla="*/ 2147483647 h 333"/>
              <a:gd name="T18" fmla="*/ 2147483647 w 365"/>
              <a:gd name="T19" fmla="*/ 2147483647 h 333"/>
              <a:gd name="T20" fmla="*/ 2147483647 w 365"/>
              <a:gd name="T21" fmla="*/ 2147483647 h 333"/>
              <a:gd name="T22" fmla="*/ 2147483647 w 365"/>
              <a:gd name="T23" fmla="*/ 2147483647 h 333"/>
              <a:gd name="T24" fmla="*/ 2147483647 w 365"/>
              <a:gd name="T25" fmla="*/ 2147483647 h 333"/>
              <a:gd name="T26" fmla="*/ 2147483647 w 365"/>
              <a:gd name="T27" fmla="*/ 2147483647 h 333"/>
              <a:gd name="T28" fmla="*/ 2147483647 w 365"/>
              <a:gd name="T29" fmla="*/ 2147483647 h 333"/>
              <a:gd name="T30" fmla="*/ 2147483647 w 365"/>
              <a:gd name="T31" fmla="*/ 2147483647 h 333"/>
              <a:gd name="T32" fmla="*/ 2147483647 w 365"/>
              <a:gd name="T33" fmla="*/ 2147483647 h 333"/>
              <a:gd name="T34" fmla="*/ 2147483647 w 365"/>
              <a:gd name="T35" fmla="*/ 2147483647 h 333"/>
              <a:gd name="T36" fmla="*/ 2147483647 w 365"/>
              <a:gd name="T37" fmla="*/ 2147483647 h 333"/>
              <a:gd name="T38" fmla="*/ 2147483647 w 365"/>
              <a:gd name="T39" fmla="*/ 2147483647 h 333"/>
              <a:gd name="T40" fmla="*/ 2147483647 w 365"/>
              <a:gd name="T41" fmla="*/ 2147483647 h 333"/>
              <a:gd name="T42" fmla="*/ 2147483647 w 365"/>
              <a:gd name="T43" fmla="*/ 2147483647 h 333"/>
              <a:gd name="T44" fmla="*/ 2147483647 w 365"/>
              <a:gd name="T45" fmla="*/ 2147483647 h 333"/>
              <a:gd name="T46" fmla="*/ 2147483647 w 365"/>
              <a:gd name="T47" fmla="*/ 2147483647 h 333"/>
              <a:gd name="T48" fmla="*/ 2147483647 w 365"/>
              <a:gd name="T49" fmla="*/ 2147483647 h 333"/>
              <a:gd name="T50" fmla="*/ 2147483647 w 365"/>
              <a:gd name="T51" fmla="*/ 2147483647 h 333"/>
              <a:gd name="T52" fmla="*/ 2147483647 w 365"/>
              <a:gd name="T53" fmla="*/ 2147483647 h 333"/>
              <a:gd name="T54" fmla="*/ 2147483647 w 365"/>
              <a:gd name="T55" fmla="*/ 2147483647 h 333"/>
              <a:gd name="T56" fmla="*/ 2147483647 w 365"/>
              <a:gd name="T57" fmla="*/ 2147483647 h 333"/>
              <a:gd name="T58" fmla="*/ 2147483647 w 365"/>
              <a:gd name="T59" fmla="*/ 2147483647 h 333"/>
              <a:gd name="T60" fmla="*/ 2147483647 w 365"/>
              <a:gd name="T61" fmla="*/ 2147483647 h 333"/>
              <a:gd name="T62" fmla="*/ 2147483647 w 365"/>
              <a:gd name="T63" fmla="*/ 2147483647 h 333"/>
              <a:gd name="T64" fmla="*/ 2147483647 w 365"/>
              <a:gd name="T65" fmla="*/ 2147483647 h 333"/>
              <a:gd name="T66" fmla="*/ 2147483647 w 365"/>
              <a:gd name="T67" fmla="*/ 2147483647 h 3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5"/>
              <a:gd name="T103" fmla="*/ 0 h 333"/>
              <a:gd name="T104" fmla="*/ 365 w 365"/>
              <a:gd name="T105" fmla="*/ 333 h 3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5" h="333">
                <a:moveTo>
                  <a:pt x="359" y="119"/>
                </a:moveTo>
                <a:cubicBezTo>
                  <a:pt x="355" y="114"/>
                  <a:pt x="350" y="111"/>
                  <a:pt x="343" y="111"/>
                </a:cubicBezTo>
                <a:cubicBezTo>
                  <a:pt x="323" y="111"/>
                  <a:pt x="323" y="111"/>
                  <a:pt x="323" y="111"/>
                </a:cubicBezTo>
                <a:cubicBezTo>
                  <a:pt x="323" y="100"/>
                  <a:pt x="314" y="91"/>
                  <a:pt x="303" y="91"/>
                </a:cubicBezTo>
                <a:cubicBezTo>
                  <a:pt x="283" y="91"/>
                  <a:pt x="283" y="91"/>
                  <a:pt x="283" y="91"/>
                </a:cubicBezTo>
                <a:cubicBezTo>
                  <a:pt x="283" y="71"/>
                  <a:pt x="283" y="71"/>
                  <a:pt x="283" y="71"/>
                </a:cubicBezTo>
                <a:cubicBezTo>
                  <a:pt x="283" y="60"/>
                  <a:pt x="274" y="51"/>
                  <a:pt x="263" y="51"/>
                </a:cubicBezTo>
                <a:cubicBezTo>
                  <a:pt x="253" y="51"/>
                  <a:pt x="253" y="51"/>
                  <a:pt x="253" y="51"/>
                </a:cubicBezTo>
                <a:cubicBezTo>
                  <a:pt x="253" y="10"/>
                  <a:pt x="253" y="10"/>
                  <a:pt x="253" y="10"/>
                </a:cubicBezTo>
                <a:cubicBezTo>
                  <a:pt x="253" y="5"/>
                  <a:pt x="248" y="0"/>
                  <a:pt x="243" y="0"/>
                </a:cubicBezTo>
                <a:cubicBezTo>
                  <a:pt x="41" y="0"/>
                  <a:pt x="41" y="0"/>
                  <a:pt x="41" y="0"/>
                </a:cubicBezTo>
                <a:cubicBezTo>
                  <a:pt x="35" y="0"/>
                  <a:pt x="31" y="5"/>
                  <a:pt x="31" y="10"/>
                </a:cubicBezTo>
                <a:cubicBezTo>
                  <a:pt x="31" y="51"/>
                  <a:pt x="31" y="51"/>
                  <a:pt x="31" y="51"/>
                </a:cubicBezTo>
                <a:cubicBezTo>
                  <a:pt x="21" y="51"/>
                  <a:pt x="21" y="51"/>
                  <a:pt x="21" y="51"/>
                </a:cubicBezTo>
                <a:cubicBezTo>
                  <a:pt x="9" y="51"/>
                  <a:pt x="0" y="60"/>
                  <a:pt x="0" y="71"/>
                </a:cubicBezTo>
                <a:cubicBezTo>
                  <a:pt x="0" y="313"/>
                  <a:pt x="0" y="313"/>
                  <a:pt x="0" y="313"/>
                </a:cubicBezTo>
                <a:cubicBezTo>
                  <a:pt x="0" y="324"/>
                  <a:pt x="9" y="333"/>
                  <a:pt x="21" y="333"/>
                </a:cubicBezTo>
                <a:cubicBezTo>
                  <a:pt x="61" y="333"/>
                  <a:pt x="61" y="333"/>
                  <a:pt x="61" y="333"/>
                </a:cubicBezTo>
                <a:cubicBezTo>
                  <a:pt x="263" y="333"/>
                  <a:pt x="263" y="333"/>
                  <a:pt x="263" y="333"/>
                </a:cubicBezTo>
                <a:cubicBezTo>
                  <a:pt x="303" y="333"/>
                  <a:pt x="303" y="333"/>
                  <a:pt x="303" y="333"/>
                </a:cubicBezTo>
                <a:cubicBezTo>
                  <a:pt x="313" y="333"/>
                  <a:pt x="321" y="327"/>
                  <a:pt x="323" y="318"/>
                </a:cubicBezTo>
                <a:cubicBezTo>
                  <a:pt x="363" y="136"/>
                  <a:pt x="363" y="136"/>
                  <a:pt x="363" y="136"/>
                </a:cubicBezTo>
                <a:cubicBezTo>
                  <a:pt x="365" y="130"/>
                  <a:pt x="363" y="124"/>
                  <a:pt x="359" y="119"/>
                </a:cubicBezTo>
                <a:close/>
                <a:moveTo>
                  <a:pt x="31" y="313"/>
                </a:moveTo>
                <a:cubicBezTo>
                  <a:pt x="21" y="313"/>
                  <a:pt x="21" y="313"/>
                  <a:pt x="21" y="313"/>
                </a:cubicBezTo>
                <a:cubicBezTo>
                  <a:pt x="21" y="71"/>
                  <a:pt x="21" y="71"/>
                  <a:pt x="21" y="71"/>
                </a:cubicBezTo>
                <a:cubicBezTo>
                  <a:pt x="31" y="71"/>
                  <a:pt x="31" y="71"/>
                  <a:pt x="31" y="71"/>
                </a:cubicBezTo>
                <a:lnTo>
                  <a:pt x="31" y="313"/>
                </a:lnTo>
                <a:close/>
                <a:moveTo>
                  <a:pt x="254" y="215"/>
                </a:moveTo>
                <a:cubicBezTo>
                  <a:pt x="184" y="286"/>
                  <a:pt x="184" y="286"/>
                  <a:pt x="184" y="286"/>
                </a:cubicBezTo>
                <a:cubicBezTo>
                  <a:pt x="180" y="290"/>
                  <a:pt x="173" y="290"/>
                  <a:pt x="169" y="286"/>
                </a:cubicBezTo>
                <a:cubicBezTo>
                  <a:pt x="99" y="215"/>
                  <a:pt x="99" y="215"/>
                  <a:pt x="99" y="215"/>
                </a:cubicBezTo>
                <a:cubicBezTo>
                  <a:pt x="96" y="212"/>
                  <a:pt x="95" y="208"/>
                  <a:pt x="97" y="204"/>
                </a:cubicBezTo>
                <a:cubicBezTo>
                  <a:pt x="98" y="200"/>
                  <a:pt x="102" y="198"/>
                  <a:pt x="106" y="198"/>
                </a:cubicBezTo>
                <a:cubicBezTo>
                  <a:pt x="131" y="198"/>
                  <a:pt x="131" y="198"/>
                  <a:pt x="131" y="198"/>
                </a:cubicBezTo>
                <a:cubicBezTo>
                  <a:pt x="131" y="111"/>
                  <a:pt x="131" y="111"/>
                  <a:pt x="131" y="111"/>
                </a:cubicBezTo>
                <a:cubicBezTo>
                  <a:pt x="101" y="111"/>
                  <a:pt x="101" y="111"/>
                  <a:pt x="101" y="111"/>
                </a:cubicBezTo>
                <a:cubicBezTo>
                  <a:pt x="92" y="111"/>
                  <a:pt x="84" y="118"/>
                  <a:pt x="82" y="127"/>
                </a:cubicBezTo>
                <a:cubicBezTo>
                  <a:pt x="82" y="127"/>
                  <a:pt x="41" y="312"/>
                  <a:pt x="41" y="313"/>
                </a:cubicBezTo>
                <a:cubicBezTo>
                  <a:pt x="41" y="313"/>
                  <a:pt x="41" y="313"/>
                  <a:pt x="41" y="313"/>
                </a:cubicBezTo>
                <a:cubicBezTo>
                  <a:pt x="41" y="10"/>
                  <a:pt x="41" y="10"/>
                  <a:pt x="41" y="10"/>
                </a:cubicBezTo>
                <a:cubicBezTo>
                  <a:pt x="243" y="10"/>
                  <a:pt x="243" y="10"/>
                  <a:pt x="243" y="10"/>
                </a:cubicBezTo>
                <a:cubicBezTo>
                  <a:pt x="243" y="91"/>
                  <a:pt x="243" y="91"/>
                  <a:pt x="243" y="91"/>
                </a:cubicBezTo>
                <a:cubicBezTo>
                  <a:pt x="231" y="91"/>
                  <a:pt x="222" y="100"/>
                  <a:pt x="222" y="111"/>
                </a:cubicBezTo>
                <a:cubicBezTo>
                  <a:pt x="222" y="111"/>
                  <a:pt x="222" y="111"/>
                  <a:pt x="222" y="111"/>
                </a:cubicBezTo>
                <a:cubicBezTo>
                  <a:pt x="222" y="198"/>
                  <a:pt x="222" y="198"/>
                  <a:pt x="222" y="198"/>
                </a:cubicBezTo>
                <a:cubicBezTo>
                  <a:pt x="247" y="198"/>
                  <a:pt x="247" y="198"/>
                  <a:pt x="247" y="198"/>
                </a:cubicBezTo>
                <a:cubicBezTo>
                  <a:pt x="251" y="198"/>
                  <a:pt x="255" y="200"/>
                  <a:pt x="257" y="204"/>
                </a:cubicBezTo>
                <a:cubicBezTo>
                  <a:pt x="258" y="208"/>
                  <a:pt x="257" y="212"/>
                  <a:pt x="254" y="215"/>
                </a:cubicBezTo>
                <a:close/>
                <a:moveTo>
                  <a:pt x="263" y="91"/>
                </a:moveTo>
                <a:cubicBezTo>
                  <a:pt x="253" y="91"/>
                  <a:pt x="253" y="91"/>
                  <a:pt x="253" y="91"/>
                </a:cubicBezTo>
                <a:cubicBezTo>
                  <a:pt x="253" y="71"/>
                  <a:pt x="253" y="71"/>
                  <a:pt x="253" y="71"/>
                </a:cubicBezTo>
                <a:cubicBezTo>
                  <a:pt x="263" y="71"/>
                  <a:pt x="263" y="71"/>
                  <a:pt x="263" y="71"/>
                </a:cubicBezTo>
                <a:lnTo>
                  <a:pt x="263" y="91"/>
                </a:lnTo>
                <a:close/>
                <a:moveTo>
                  <a:pt x="70" y="45"/>
                </a:moveTo>
                <a:cubicBezTo>
                  <a:pt x="70" y="40"/>
                  <a:pt x="75" y="35"/>
                  <a:pt x="80" y="35"/>
                </a:cubicBezTo>
                <a:cubicBezTo>
                  <a:pt x="201" y="35"/>
                  <a:pt x="201" y="35"/>
                  <a:pt x="201" y="35"/>
                </a:cubicBezTo>
                <a:cubicBezTo>
                  <a:pt x="206" y="35"/>
                  <a:pt x="211" y="40"/>
                  <a:pt x="211" y="45"/>
                </a:cubicBezTo>
                <a:cubicBezTo>
                  <a:pt x="211" y="51"/>
                  <a:pt x="206" y="55"/>
                  <a:pt x="201" y="55"/>
                </a:cubicBezTo>
                <a:cubicBezTo>
                  <a:pt x="80" y="55"/>
                  <a:pt x="80" y="55"/>
                  <a:pt x="80" y="55"/>
                </a:cubicBezTo>
                <a:cubicBezTo>
                  <a:pt x="75" y="55"/>
                  <a:pt x="70" y="51"/>
                  <a:pt x="70" y="45"/>
                </a:cubicBezTo>
                <a:close/>
                <a:moveTo>
                  <a:pt x="201" y="96"/>
                </a:moveTo>
                <a:cubicBezTo>
                  <a:pt x="80" y="96"/>
                  <a:pt x="80" y="96"/>
                  <a:pt x="80" y="96"/>
                </a:cubicBezTo>
                <a:cubicBezTo>
                  <a:pt x="75" y="96"/>
                  <a:pt x="70" y="92"/>
                  <a:pt x="70" y="86"/>
                </a:cubicBezTo>
                <a:cubicBezTo>
                  <a:pt x="70" y="81"/>
                  <a:pt x="75" y="76"/>
                  <a:pt x="80" y="76"/>
                </a:cubicBezTo>
                <a:cubicBezTo>
                  <a:pt x="201" y="76"/>
                  <a:pt x="201" y="76"/>
                  <a:pt x="201" y="76"/>
                </a:cubicBezTo>
                <a:cubicBezTo>
                  <a:pt x="206" y="76"/>
                  <a:pt x="211" y="81"/>
                  <a:pt x="211" y="86"/>
                </a:cubicBezTo>
                <a:cubicBezTo>
                  <a:pt x="211" y="92"/>
                  <a:pt x="206" y="96"/>
                  <a:pt x="201" y="96"/>
                </a:cubicBezTo>
                <a:close/>
              </a:path>
            </a:pathLst>
          </a:custGeom>
          <a:solidFill>
            <a:schemeClr val="bg1"/>
          </a:solidFill>
          <a:ln w="9525">
            <a:noFill/>
            <a:round/>
            <a:headEnd/>
            <a:tailEnd/>
          </a:ln>
        </p:spPr>
        <p:txBody>
          <a:bodyPr/>
          <a:lstStyle/>
          <a:p>
            <a:endParaRPr lang="zh-CN" altLang="en-US"/>
          </a:p>
        </p:txBody>
      </p:sp>
      <p:sp>
        <p:nvSpPr>
          <p:cNvPr id="28696" name="Freeform 24"/>
          <p:cNvSpPr>
            <a:spLocks noEditPoints="1"/>
          </p:cNvSpPr>
          <p:nvPr/>
        </p:nvSpPr>
        <p:spPr bwMode="auto">
          <a:xfrm>
            <a:off x="7085013" y="5072063"/>
            <a:ext cx="498475" cy="455612"/>
          </a:xfrm>
          <a:custGeom>
            <a:avLst/>
            <a:gdLst>
              <a:gd name="T0" fmla="*/ 2147483647 w 364"/>
              <a:gd name="T1" fmla="*/ 2147483647 h 333"/>
              <a:gd name="T2" fmla="*/ 2147483647 w 364"/>
              <a:gd name="T3" fmla="*/ 2147483647 h 333"/>
              <a:gd name="T4" fmla="*/ 2147483647 w 364"/>
              <a:gd name="T5" fmla="*/ 2147483647 h 333"/>
              <a:gd name="T6" fmla="*/ 2147483647 w 364"/>
              <a:gd name="T7" fmla="*/ 2147483647 h 333"/>
              <a:gd name="T8" fmla="*/ 2147483647 w 364"/>
              <a:gd name="T9" fmla="*/ 2147483647 h 333"/>
              <a:gd name="T10" fmla="*/ 2147483647 w 364"/>
              <a:gd name="T11" fmla="*/ 2147483647 h 333"/>
              <a:gd name="T12" fmla="*/ 2147483647 w 364"/>
              <a:gd name="T13" fmla="*/ 2147483647 h 333"/>
              <a:gd name="T14" fmla="*/ 2147483647 w 364"/>
              <a:gd name="T15" fmla="*/ 2147483647 h 333"/>
              <a:gd name="T16" fmla="*/ 2147483647 w 364"/>
              <a:gd name="T17" fmla="*/ 2147483647 h 333"/>
              <a:gd name="T18" fmla="*/ 2147483647 w 364"/>
              <a:gd name="T19" fmla="*/ 2147483647 h 333"/>
              <a:gd name="T20" fmla="*/ 0 w 364"/>
              <a:gd name="T21" fmla="*/ 2147483647 h 333"/>
              <a:gd name="T22" fmla="*/ 2147483647 w 364"/>
              <a:gd name="T23" fmla="*/ 2147483647 h 333"/>
              <a:gd name="T24" fmla="*/ 2147483647 w 364"/>
              <a:gd name="T25" fmla="*/ 0 h 333"/>
              <a:gd name="T26" fmla="*/ 2147483647 w 364"/>
              <a:gd name="T27" fmla="*/ 2147483647 h 333"/>
              <a:gd name="T28" fmla="*/ 2147483647 w 364"/>
              <a:gd name="T29" fmla="*/ 2147483647 h 333"/>
              <a:gd name="T30" fmla="*/ 2147483647 w 364"/>
              <a:gd name="T31" fmla="*/ 2147483647 h 333"/>
              <a:gd name="T32" fmla="*/ 2147483647 w 364"/>
              <a:gd name="T33" fmla="*/ 2147483647 h 333"/>
              <a:gd name="T34" fmla="*/ 2147483647 w 364"/>
              <a:gd name="T35" fmla="*/ 2147483647 h 333"/>
              <a:gd name="T36" fmla="*/ 2147483647 w 364"/>
              <a:gd name="T37" fmla="*/ 2147483647 h 333"/>
              <a:gd name="T38" fmla="*/ 2147483647 w 364"/>
              <a:gd name="T39" fmla="*/ 2147483647 h 333"/>
              <a:gd name="T40" fmla="*/ 2147483647 w 364"/>
              <a:gd name="T41" fmla="*/ 2147483647 h 333"/>
              <a:gd name="T42" fmla="*/ 2147483647 w 364"/>
              <a:gd name="T43" fmla="*/ 2147483647 h 333"/>
              <a:gd name="T44" fmla="*/ 2147483647 w 364"/>
              <a:gd name="T45" fmla="*/ 2147483647 h 333"/>
              <a:gd name="T46" fmla="*/ 2147483647 w 364"/>
              <a:gd name="T47" fmla="*/ 2147483647 h 333"/>
              <a:gd name="T48" fmla="*/ 2147483647 w 364"/>
              <a:gd name="T49" fmla="*/ 2147483647 h 333"/>
              <a:gd name="T50" fmla="*/ 2147483647 w 364"/>
              <a:gd name="T51" fmla="*/ 2147483647 h 333"/>
              <a:gd name="T52" fmla="*/ 2147483647 w 364"/>
              <a:gd name="T53" fmla="*/ 2147483647 h 333"/>
              <a:gd name="T54" fmla="*/ 2147483647 w 364"/>
              <a:gd name="T55" fmla="*/ 2147483647 h 333"/>
              <a:gd name="T56" fmla="*/ 2147483647 w 364"/>
              <a:gd name="T57" fmla="*/ 2147483647 h 333"/>
              <a:gd name="T58" fmla="*/ 2147483647 w 364"/>
              <a:gd name="T59" fmla="*/ 2147483647 h 333"/>
              <a:gd name="T60" fmla="*/ 2147483647 w 364"/>
              <a:gd name="T61" fmla="*/ 2147483647 h 333"/>
              <a:gd name="T62" fmla="*/ 2147483647 w 364"/>
              <a:gd name="T63" fmla="*/ 2147483647 h 333"/>
              <a:gd name="T64" fmla="*/ 2147483647 w 364"/>
              <a:gd name="T65" fmla="*/ 2147483647 h 333"/>
              <a:gd name="T66" fmla="*/ 2147483647 w 364"/>
              <a:gd name="T67" fmla="*/ 2147483647 h 333"/>
              <a:gd name="T68" fmla="*/ 2147483647 w 364"/>
              <a:gd name="T69" fmla="*/ 2147483647 h 333"/>
              <a:gd name="T70" fmla="*/ 2147483647 w 364"/>
              <a:gd name="T71" fmla="*/ 2147483647 h 333"/>
              <a:gd name="T72" fmla="*/ 2147483647 w 364"/>
              <a:gd name="T73" fmla="*/ 2147483647 h 333"/>
              <a:gd name="T74" fmla="*/ 2147483647 w 364"/>
              <a:gd name="T75" fmla="*/ 2147483647 h 333"/>
              <a:gd name="T76" fmla="*/ 2147483647 w 364"/>
              <a:gd name="T77" fmla="*/ 2147483647 h 333"/>
              <a:gd name="T78" fmla="*/ 2147483647 w 364"/>
              <a:gd name="T79" fmla="*/ 2147483647 h 3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64"/>
              <a:gd name="T121" fmla="*/ 0 h 333"/>
              <a:gd name="T122" fmla="*/ 364 w 364"/>
              <a:gd name="T123" fmla="*/ 333 h 3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64" h="333">
                <a:moveTo>
                  <a:pt x="210" y="45"/>
                </a:moveTo>
                <a:cubicBezTo>
                  <a:pt x="210" y="51"/>
                  <a:pt x="206" y="55"/>
                  <a:pt x="200" y="55"/>
                </a:cubicBezTo>
                <a:cubicBezTo>
                  <a:pt x="80" y="55"/>
                  <a:pt x="80" y="55"/>
                  <a:pt x="80" y="55"/>
                </a:cubicBezTo>
                <a:cubicBezTo>
                  <a:pt x="74" y="55"/>
                  <a:pt x="69" y="51"/>
                  <a:pt x="69" y="45"/>
                </a:cubicBezTo>
                <a:cubicBezTo>
                  <a:pt x="69" y="40"/>
                  <a:pt x="74" y="35"/>
                  <a:pt x="80" y="35"/>
                </a:cubicBezTo>
                <a:cubicBezTo>
                  <a:pt x="200" y="35"/>
                  <a:pt x="200" y="35"/>
                  <a:pt x="200" y="35"/>
                </a:cubicBezTo>
                <a:cubicBezTo>
                  <a:pt x="206" y="35"/>
                  <a:pt x="210" y="40"/>
                  <a:pt x="210" y="45"/>
                </a:cubicBezTo>
                <a:close/>
                <a:moveTo>
                  <a:pt x="200" y="76"/>
                </a:moveTo>
                <a:cubicBezTo>
                  <a:pt x="80" y="76"/>
                  <a:pt x="80" y="76"/>
                  <a:pt x="80" y="76"/>
                </a:cubicBezTo>
                <a:cubicBezTo>
                  <a:pt x="74" y="76"/>
                  <a:pt x="69" y="81"/>
                  <a:pt x="69" y="86"/>
                </a:cubicBezTo>
                <a:cubicBezTo>
                  <a:pt x="69" y="92"/>
                  <a:pt x="74" y="96"/>
                  <a:pt x="80" y="96"/>
                </a:cubicBezTo>
                <a:cubicBezTo>
                  <a:pt x="200" y="96"/>
                  <a:pt x="200" y="96"/>
                  <a:pt x="200" y="96"/>
                </a:cubicBezTo>
                <a:cubicBezTo>
                  <a:pt x="206" y="96"/>
                  <a:pt x="210" y="92"/>
                  <a:pt x="210" y="86"/>
                </a:cubicBezTo>
                <a:cubicBezTo>
                  <a:pt x="210" y="81"/>
                  <a:pt x="206" y="76"/>
                  <a:pt x="200" y="76"/>
                </a:cubicBezTo>
                <a:close/>
                <a:moveTo>
                  <a:pt x="362" y="136"/>
                </a:moveTo>
                <a:cubicBezTo>
                  <a:pt x="322" y="318"/>
                  <a:pt x="322" y="318"/>
                  <a:pt x="322" y="318"/>
                </a:cubicBezTo>
                <a:cubicBezTo>
                  <a:pt x="320" y="327"/>
                  <a:pt x="312" y="333"/>
                  <a:pt x="302" y="333"/>
                </a:cubicBezTo>
                <a:cubicBezTo>
                  <a:pt x="262" y="333"/>
                  <a:pt x="262" y="333"/>
                  <a:pt x="262" y="333"/>
                </a:cubicBezTo>
                <a:cubicBezTo>
                  <a:pt x="60" y="333"/>
                  <a:pt x="60" y="333"/>
                  <a:pt x="60" y="333"/>
                </a:cubicBezTo>
                <a:cubicBezTo>
                  <a:pt x="20" y="333"/>
                  <a:pt x="20" y="333"/>
                  <a:pt x="20" y="333"/>
                </a:cubicBezTo>
                <a:cubicBezTo>
                  <a:pt x="9" y="333"/>
                  <a:pt x="0" y="324"/>
                  <a:pt x="0" y="313"/>
                </a:cubicBezTo>
                <a:cubicBezTo>
                  <a:pt x="0" y="71"/>
                  <a:pt x="0" y="71"/>
                  <a:pt x="0" y="71"/>
                </a:cubicBezTo>
                <a:cubicBezTo>
                  <a:pt x="0" y="60"/>
                  <a:pt x="9" y="51"/>
                  <a:pt x="20" y="51"/>
                </a:cubicBezTo>
                <a:cubicBezTo>
                  <a:pt x="30" y="51"/>
                  <a:pt x="30" y="51"/>
                  <a:pt x="30" y="51"/>
                </a:cubicBezTo>
                <a:cubicBezTo>
                  <a:pt x="30" y="10"/>
                  <a:pt x="30" y="10"/>
                  <a:pt x="30" y="10"/>
                </a:cubicBezTo>
                <a:cubicBezTo>
                  <a:pt x="30" y="5"/>
                  <a:pt x="34" y="0"/>
                  <a:pt x="40" y="0"/>
                </a:cubicBezTo>
                <a:cubicBezTo>
                  <a:pt x="242" y="0"/>
                  <a:pt x="242" y="0"/>
                  <a:pt x="242" y="0"/>
                </a:cubicBezTo>
                <a:cubicBezTo>
                  <a:pt x="247" y="0"/>
                  <a:pt x="252" y="5"/>
                  <a:pt x="252" y="10"/>
                </a:cubicBezTo>
                <a:cubicBezTo>
                  <a:pt x="252" y="51"/>
                  <a:pt x="252" y="51"/>
                  <a:pt x="252" y="51"/>
                </a:cubicBezTo>
                <a:cubicBezTo>
                  <a:pt x="262" y="51"/>
                  <a:pt x="262" y="51"/>
                  <a:pt x="262" y="51"/>
                </a:cubicBezTo>
                <a:cubicBezTo>
                  <a:pt x="273" y="51"/>
                  <a:pt x="282" y="60"/>
                  <a:pt x="282" y="71"/>
                </a:cubicBezTo>
                <a:cubicBezTo>
                  <a:pt x="282" y="91"/>
                  <a:pt x="282" y="91"/>
                  <a:pt x="282" y="91"/>
                </a:cubicBezTo>
                <a:cubicBezTo>
                  <a:pt x="302" y="91"/>
                  <a:pt x="302" y="91"/>
                  <a:pt x="302" y="91"/>
                </a:cubicBezTo>
                <a:cubicBezTo>
                  <a:pt x="313" y="91"/>
                  <a:pt x="322" y="100"/>
                  <a:pt x="322" y="111"/>
                </a:cubicBezTo>
                <a:cubicBezTo>
                  <a:pt x="343" y="111"/>
                  <a:pt x="343" y="111"/>
                  <a:pt x="343" y="111"/>
                </a:cubicBezTo>
                <a:cubicBezTo>
                  <a:pt x="349" y="111"/>
                  <a:pt x="355" y="114"/>
                  <a:pt x="358" y="119"/>
                </a:cubicBezTo>
                <a:cubicBezTo>
                  <a:pt x="362" y="124"/>
                  <a:pt x="364" y="130"/>
                  <a:pt x="362" y="136"/>
                </a:cubicBezTo>
                <a:close/>
                <a:moveTo>
                  <a:pt x="30" y="71"/>
                </a:moveTo>
                <a:cubicBezTo>
                  <a:pt x="20" y="71"/>
                  <a:pt x="20" y="71"/>
                  <a:pt x="20" y="71"/>
                </a:cubicBezTo>
                <a:cubicBezTo>
                  <a:pt x="20" y="313"/>
                  <a:pt x="20" y="313"/>
                  <a:pt x="20" y="313"/>
                </a:cubicBezTo>
                <a:cubicBezTo>
                  <a:pt x="30" y="313"/>
                  <a:pt x="30" y="313"/>
                  <a:pt x="30" y="313"/>
                </a:cubicBezTo>
                <a:lnTo>
                  <a:pt x="30" y="71"/>
                </a:lnTo>
                <a:close/>
                <a:moveTo>
                  <a:pt x="252" y="91"/>
                </a:moveTo>
                <a:cubicBezTo>
                  <a:pt x="262" y="91"/>
                  <a:pt x="262" y="91"/>
                  <a:pt x="262" y="91"/>
                </a:cubicBezTo>
                <a:cubicBezTo>
                  <a:pt x="262" y="71"/>
                  <a:pt x="262" y="71"/>
                  <a:pt x="262" y="71"/>
                </a:cubicBezTo>
                <a:cubicBezTo>
                  <a:pt x="252" y="71"/>
                  <a:pt x="252" y="71"/>
                  <a:pt x="252" y="71"/>
                </a:cubicBezTo>
                <a:lnTo>
                  <a:pt x="252" y="91"/>
                </a:lnTo>
                <a:close/>
                <a:moveTo>
                  <a:pt x="100" y="111"/>
                </a:moveTo>
                <a:cubicBezTo>
                  <a:pt x="222" y="111"/>
                  <a:pt x="222" y="111"/>
                  <a:pt x="222" y="111"/>
                </a:cubicBezTo>
                <a:cubicBezTo>
                  <a:pt x="222" y="100"/>
                  <a:pt x="231" y="91"/>
                  <a:pt x="242" y="91"/>
                </a:cubicBezTo>
                <a:cubicBezTo>
                  <a:pt x="242" y="10"/>
                  <a:pt x="242" y="10"/>
                  <a:pt x="242" y="10"/>
                </a:cubicBezTo>
                <a:cubicBezTo>
                  <a:pt x="40" y="10"/>
                  <a:pt x="40" y="10"/>
                  <a:pt x="40" y="10"/>
                </a:cubicBezTo>
                <a:cubicBezTo>
                  <a:pt x="40" y="313"/>
                  <a:pt x="40" y="313"/>
                  <a:pt x="40" y="313"/>
                </a:cubicBezTo>
                <a:cubicBezTo>
                  <a:pt x="40" y="313"/>
                  <a:pt x="40" y="313"/>
                  <a:pt x="40" y="313"/>
                </a:cubicBezTo>
                <a:cubicBezTo>
                  <a:pt x="40" y="312"/>
                  <a:pt x="81" y="127"/>
                  <a:pt x="81" y="127"/>
                </a:cubicBezTo>
                <a:cubicBezTo>
                  <a:pt x="83" y="118"/>
                  <a:pt x="91" y="111"/>
                  <a:pt x="100" y="111"/>
                </a:cubicBezTo>
                <a:close/>
                <a:moveTo>
                  <a:pt x="278" y="279"/>
                </a:moveTo>
                <a:cubicBezTo>
                  <a:pt x="246" y="253"/>
                  <a:pt x="246" y="253"/>
                  <a:pt x="246" y="253"/>
                </a:cubicBezTo>
                <a:cubicBezTo>
                  <a:pt x="243" y="250"/>
                  <a:pt x="240" y="250"/>
                  <a:pt x="236" y="250"/>
                </a:cubicBezTo>
                <a:cubicBezTo>
                  <a:pt x="233" y="247"/>
                  <a:pt x="233" y="247"/>
                  <a:pt x="233" y="247"/>
                </a:cubicBezTo>
                <a:cubicBezTo>
                  <a:pt x="240" y="236"/>
                  <a:pt x="244" y="222"/>
                  <a:pt x="242" y="208"/>
                </a:cubicBezTo>
                <a:cubicBezTo>
                  <a:pt x="241" y="192"/>
                  <a:pt x="233" y="177"/>
                  <a:pt x="220" y="167"/>
                </a:cubicBezTo>
                <a:cubicBezTo>
                  <a:pt x="210" y="158"/>
                  <a:pt x="196" y="153"/>
                  <a:pt x="182" y="153"/>
                </a:cubicBezTo>
                <a:cubicBezTo>
                  <a:pt x="164" y="153"/>
                  <a:pt x="147" y="161"/>
                  <a:pt x="135" y="175"/>
                </a:cubicBezTo>
                <a:cubicBezTo>
                  <a:pt x="114" y="201"/>
                  <a:pt x="118" y="240"/>
                  <a:pt x="144" y="261"/>
                </a:cubicBezTo>
                <a:cubicBezTo>
                  <a:pt x="154" y="269"/>
                  <a:pt x="168" y="274"/>
                  <a:pt x="182" y="274"/>
                </a:cubicBezTo>
                <a:cubicBezTo>
                  <a:pt x="197" y="274"/>
                  <a:pt x="211" y="269"/>
                  <a:pt x="222" y="259"/>
                </a:cubicBezTo>
                <a:cubicBezTo>
                  <a:pt x="226" y="263"/>
                  <a:pt x="226" y="263"/>
                  <a:pt x="226" y="263"/>
                </a:cubicBezTo>
                <a:cubicBezTo>
                  <a:pt x="226" y="266"/>
                  <a:pt x="228" y="269"/>
                  <a:pt x="230" y="271"/>
                </a:cubicBezTo>
                <a:cubicBezTo>
                  <a:pt x="262" y="297"/>
                  <a:pt x="262" y="297"/>
                  <a:pt x="262" y="297"/>
                </a:cubicBezTo>
                <a:cubicBezTo>
                  <a:pt x="265" y="299"/>
                  <a:pt x="267" y="300"/>
                  <a:pt x="270" y="300"/>
                </a:cubicBezTo>
                <a:cubicBezTo>
                  <a:pt x="273" y="300"/>
                  <a:pt x="277" y="299"/>
                  <a:pt x="279" y="296"/>
                </a:cubicBezTo>
                <a:cubicBezTo>
                  <a:pt x="284" y="291"/>
                  <a:pt x="283" y="283"/>
                  <a:pt x="278" y="279"/>
                </a:cubicBezTo>
                <a:close/>
                <a:moveTo>
                  <a:pt x="208" y="183"/>
                </a:moveTo>
                <a:cubicBezTo>
                  <a:pt x="200" y="176"/>
                  <a:pt x="191" y="173"/>
                  <a:pt x="182" y="173"/>
                </a:cubicBezTo>
                <a:cubicBezTo>
                  <a:pt x="170" y="173"/>
                  <a:pt x="159" y="178"/>
                  <a:pt x="151" y="188"/>
                </a:cubicBezTo>
                <a:cubicBezTo>
                  <a:pt x="137" y="206"/>
                  <a:pt x="139" y="231"/>
                  <a:pt x="156" y="245"/>
                </a:cubicBezTo>
                <a:cubicBezTo>
                  <a:pt x="164" y="251"/>
                  <a:pt x="173" y="254"/>
                  <a:pt x="182" y="254"/>
                </a:cubicBezTo>
                <a:cubicBezTo>
                  <a:pt x="194" y="254"/>
                  <a:pt x="205" y="249"/>
                  <a:pt x="213" y="239"/>
                </a:cubicBezTo>
                <a:cubicBezTo>
                  <a:pt x="227" y="222"/>
                  <a:pt x="225" y="197"/>
                  <a:pt x="208" y="183"/>
                </a:cubicBezTo>
                <a:close/>
              </a:path>
            </a:pathLst>
          </a:custGeom>
          <a:solidFill>
            <a:schemeClr val="bg1"/>
          </a:solidFill>
          <a:ln w="9525">
            <a:noFill/>
            <a:round/>
            <a:headEnd/>
            <a:tailEnd/>
          </a:ln>
        </p:spPr>
        <p:txBody>
          <a:bodyPr/>
          <a:lstStyle/>
          <a:p>
            <a:endParaRPr lang="zh-CN" altLang="en-US"/>
          </a:p>
        </p:txBody>
      </p:sp>
      <p:sp>
        <p:nvSpPr>
          <p:cNvPr id="28697" name="Freeform 11"/>
          <p:cNvSpPr>
            <a:spLocks noEditPoints="1"/>
          </p:cNvSpPr>
          <p:nvPr/>
        </p:nvSpPr>
        <p:spPr bwMode="auto">
          <a:xfrm>
            <a:off x="9547225" y="5072063"/>
            <a:ext cx="498475" cy="455612"/>
          </a:xfrm>
          <a:custGeom>
            <a:avLst/>
            <a:gdLst>
              <a:gd name="T0" fmla="*/ 2147483647 w 364"/>
              <a:gd name="T1" fmla="*/ 2147483647 h 333"/>
              <a:gd name="T2" fmla="*/ 2147483647 w 364"/>
              <a:gd name="T3" fmla="*/ 2147483647 h 333"/>
              <a:gd name="T4" fmla="*/ 2147483647 w 364"/>
              <a:gd name="T5" fmla="*/ 2147483647 h 333"/>
              <a:gd name="T6" fmla="*/ 2147483647 w 364"/>
              <a:gd name="T7" fmla="*/ 2147483647 h 333"/>
              <a:gd name="T8" fmla="*/ 2147483647 w 364"/>
              <a:gd name="T9" fmla="*/ 2147483647 h 333"/>
              <a:gd name="T10" fmla="*/ 2147483647 w 364"/>
              <a:gd name="T11" fmla="*/ 2147483647 h 333"/>
              <a:gd name="T12" fmla="*/ 2147483647 w 364"/>
              <a:gd name="T13" fmla="*/ 2147483647 h 333"/>
              <a:gd name="T14" fmla="*/ 2147483647 w 364"/>
              <a:gd name="T15" fmla="*/ 2147483647 h 333"/>
              <a:gd name="T16" fmla="*/ 2147483647 w 364"/>
              <a:gd name="T17" fmla="*/ 2147483647 h 333"/>
              <a:gd name="T18" fmla="*/ 0 w 364"/>
              <a:gd name="T19" fmla="*/ 2147483647 h 333"/>
              <a:gd name="T20" fmla="*/ 2147483647 w 364"/>
              <a:gd name="T21" fmla="*/ 2147483647 h 333"/>
              <a:gd name="T22" fmla="*/ 2147483647 w 364"/>
              <a:gd name="T23" fmla="*/ 0 h 333"/>
              <a:gd name="T24" fmla="*/ 2147483647 w 364"/>
              <a:gd name="T25" fmla="*/ 2147483647 h 333"/>
              <a:gd name="T26" fmla="*/ 2147483647 w 364"/>
              <a:gd name="T27" fmla="*/ 2147483647 h 333"/>
              <a:gd name="T28" fmla="*/ 2147483647 w 364"/>
              <a:gd name="T29" fmla="*/ 2147483647 h 333"/>
              <a:gd name="T30" fmla="*/ 2147483647 w 364"/>
              <a:gd name="T31" fmla="*/ 2147483647 h 333"/>
              <a:gd name="T32" fmla="*/ 2147483647 w 364"/>
              <a:gd name="T33" fmla="*/ 2147483647 h 333"/>
              <a:gd name="T34" fmla="*/ 2147483647 w 364"/>
              <a:gd name="T35" fmla="*/ 2147483647 h 333"/>
              <a:gd name="T36" fmla="*/ 2147483647 w 364"/>
              <a:gd name="T37" fmla="*/ 2147483647 h 333"/>
              <a:gd name="T38" fmla="*/ 2147483647 w 364"/>
              <a:gd name="T39" fmla="*/ 2147483647 h 333"/>
              <a:gd name="T40" fmla="*/ 2147483647 w 364"/>
              <a:gd name="T41" fmla="*/ 2147483647 h 333"/>
              <a:gd name="T42" fmla="*/ 2147483647 w 364"/>
              <a:gd name="T43" fmla="*/ 2147483647 h 333"/>
              <a:gd name="T44" fmla="*/ 2147483647 w 364"/>
              <a:gd name="T45" fmla="*/ 2147483647 h 333"/>
              <a:gd name="T46" fmla="*/ 2147483647 w 364"/>
              <a:gd name="T47" fmla="*/ 2147483647 h 333"/>
              <a:gd name="T48" fmla="*/ 2147483647 w 364"/>
              <a:gd name="T49" fmla="*/ 2147483647 h 333"/>
              <a:gd name="T50" fmla="*/ 2147483647 w 364"/>
              <a:gd name="T51" fmla="*/ 2147483647 h 333"/>
              <a:gd name="T52" fmla="*/ 2147483647 w 364"/>
              <a:gd name="T53" fmla="*/ 2147483647 h 333"/>
              <a:gd name="T54" fmla="*/ 2147483647 w 364"/>
              <a:gd name="T55" fmla="*/ 2147483647 h 333"/>
              <a:gd name="T56" fmla="*/ 2147483647 w 364"/>
              <a:gd name="T57" fmla="*/ 2147483647 h 333"/>
              <a:gd name="T58" fmla="*/ 2147483647 w 364"/>
              <a:gd name="T59" fmla="*/ 2147483647 h 333"/>
              <a:gd name="T60" fmla="*/ 2147483647 w 364"/>
              <a:gd name="T61" fmla="*/ 2147483647 h 333"/>
              <a:gd name="T62" fmla="*/ 2147483647 w 364"/>
              <a:gd name="T63" fmla="*/ 2147483647 h 333"/>
              <a:gd name="T64" fmla="*/ 2147483647 w 364"/>
              <a:gd name="T65" fmla="*/ 2147483647 h 333"/>
              <a:gd name="T66" fmla="*/ 2147483647 w 364"/>
              <a:gd name="T67" fmla="*/ 2147483647 h 333"/>
              <a:gd name="T68" fmla="*/ 2147483647 w 364"/>
              <a:gd name="T69" fmla="*/ 2147483647 h 333"/>
              <a:gd name="T70" fmla="*/ 2147483647 w 364"/>
              <a:gd name="T71" fmla="*/ 2147483647 h 333"/>
              <a:gd name="T72" fmla="*/ 2147483647 w 364"/>
              <a:gd name="T73" fmla="*/ 2147483647 h 333"/>
              <a:gd name="T74" fmla="*/ 2147483647 w 364"/>
              <a:gd name="T75" fmla="*/ 2147483647 h 333"/>
              <a:gd name="T76" fmla="*/ 2147483647 w 364"/>
              <a:gd name="T77" fmla="*/ 2147483647 h 333"/>
              <a:gd name="T78" fmla="*/ 2147483647 w 364"/>
              <a:gd name="T79" fmla="*/ 2147483647 h 333"/>
              <a:gd name="T80" fmla="*/ 2147483647 w 364"/>
              <a:gd name="T81" fmla="*/ 2147483647 h 333"/>
              <a:gd name="T82" fmla="*/ 2147483647 w 364"/>
              <a:gd name="T83" fmla="*/ 2147483647 h 333"/>
              <a:gd name="T84" fmla="*/ 2147483647 w 364"/>
              <a:gd name="T85" fmla="*/ 2147483647 h 333"/>
              <a:gd name="T86" fmla="*/ 2147483647 w 364"/>
              <a:gd name="T87" fmla="*/ 2147483647 h 33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64"/>
              <a:gd name="T133" fmla="*/ 0 h 333"/>
              <a:gd name="T134" fmla="*/ 364 w 364"/>
              <a:gd name="T135" fmla="*/ 333 h 33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64" h="333">
                <a:moveTo>
                  <a:pt x="210" y="86"/>
                </a:moveTo>
                <a:cubicBezTo>
                  <a:pt x="210" y="92"/>
                  <a:pt x="206" y="96"/>
                  <a:pt x="200" y="96"/>
                </a:cubicBezTo>
                <a:cubicBezTo>
                  <a:pt x="80" y="96"/>
                  <a:pt x="80" y="96"/>
                  <a:pt x="80" y="96"/>
                </a:cubicBezTo>
                <a:cubicBezTo>
                  <a:pt x="74" y="96"/>
                  <a:pt x="70" y="92"/>
                  <a:pt x="70" y="86"/>
                </a:cubicBezTo>
                <a:cubicBezTo>
                  <a:pt x="70" y="81"/>
                  <a:pt x="74" y="76"/>
                  <a:pt x="80" y="76"/>
                </a:cubicBezTo>
                <a:cubicBezTo>
                  <a:pt x="200" y="76"/>
                  <a:pt x="200" y="76"/>
                  <a:pt x="200" y="76"/>
                </a:cubicBezTo>
                <a:cubicBezTo>
                  <a:pt x="206" y="76"/>
                  <a:pt x="210" y="81"/>
                  <a:pt x="210" y="86"/>
                </a:cubicBezTo>
                <a:close/>
                <a:moveTo>
                  <a:pt x="171" y="184"/>
                </a:moveTo>
                <a:cubicBezTo>
                  <a:pt x="232" y="184"/>
                  <a:pt x="232" y="184"/>
                  <a:pt x="232" y="184"/>
                </a:cubicBezTo>
                <a:cubicBezTo>
                  <a:pt x="232" y="163"/>
                  <a:pt x="232" y="163"/>
                  <a:pt x="232" y="163"/>
                </a:cubicBezTo>
                <a:cubicBezTo>
                  <a:pt x="171" y="163"/>
                  <a:pt x="171" y="163"/>
                  <a:pt x="171" y="163"/>
                </a:cubicBezTo>
                <a:lnTo>
                  <a:pt x="171" y="184"/>
                </a:lnTo>
                <a:close/>
                <a:moveTo>
                  <a:pt x="363" y="136"/>
                </a:moveTo>
                <a:cubicBezTo>
                  <a:pt x="322" y="318"/>
                  <a:pt x="322" y="318"/>
                  <a:pt x="322" y="318"/>
                </a:cubicBezTo>
                <a:cubicBezTo>
                  <a:pt x="320" y="327"/>
                  <a:pt x="312" y="333"/>
                  <a:pt x="302" y="333"/>
                </a:cubicBezTo>
                <a:cubicBezTo>
                  <a:pt x="262" y="333"/>
                  <a:pt x="262" y="333"/>
                  <a:pt x="262" y="333"/>
                </a:cubicBezTo>
                <a:cubicBezTo>
                  <a:pt x="60" y="333"/>
                  <a:pt x="60" y="333"/>
                  <a:pt x="60" y="333"/>
                </a:cubicBezTo>
                <a:cubicBezTo>
                  <a:pt x="20" y="333"/>
                  <a:pt x="20" y="333"/>
                  <a:pt x="20" y="333"/>
                </a:cubicBezTo>
                <a:cubicBezTo>
                  <a:pt x="9" y="333"/>
                  <a:pt x="0" y="324"/>
                  <a:pt x="0" y="313"/>
                </a:cubicBezTo>
                <a:cubicBezTo>
                  <a:pt x="0" y="71"/>
                  <a:pt x="0" y="71"/>
                  <a:pt x="0" y="71"/>
                </a:cubicBezTo>
                <a:cubicBezTo>
                  <a:pt x="0" y="60"/>
                  <a:pt x="9" y="51"/>
                  <a:pt x="20" y="51"/>
                </a:cubicBezTo>
                <a:cubicBezTo>
                  <a:pt x="30" y="51"/>
                  <a:pt x="30" y="51"/>
                  <a:pt x="30" y="51"/>
                </a:cubicBezTo>
                <a:cubicBezTo>
                  <a:pt x="30" y="10"/>
                  <a:pt x="30" y="10"/>
                  <a:pt x="30" y="10"/>
                </a:cubicBezTo>
                <a:cubicBezTo>
                  <a:pt x="30" y="5"/>
                  <a:pt x="34" y="0"/>
                  <a:pt x="40" y="0"/>
                </a:cubicBezTo>
                <a:cubicBezTo>
                  <a:pt x="242" y="0"/>
                  <a:pt x="242" y="0"/>
                  <a:pt x="242" y="0"/>
                </a:cubicBezTo>
                <a:cubicBezTo>
                  <a:pt x="247" y="0"/>
                  <a:pt x="252" y="5"/>
                  <a:pt x="252" y="10"/>
                </a:cubicBezTo>
                <a:cubicBezTo>
                  <a:pt x="252" y="51"/>
                  <a:pt x="252" y="51"/>
                  <a:pt x="252" y="51"/>
                </a:cubicBezTo>
                <a:cubicBezTo>
                  <a:pt x="262" y="51"/>
                  <a:pt x="262" y="51"/>
                  <a:pt x="262" y="51"/>
                </a:cubicBezTo>
                <a:cubicBezTo>
                  <a:pt x="273" y="51"/>
                  <a:pt x="282" y="60"/>
                  <a:pt x="282" y="71"/>
                </a:cubicBezTo>
                <a:cubicBezTo>
                  <a:pt x="282" y="91"/>
                  <a:pt x="282" y="91"/>
                  <a:pt x="282" y="91"/>
                </a:cubicBezTo>
                <a:cubicBezTo>
                  <a:pt x="302" y="91"/>
                  <a:pt x="302" y="91"/>
                  <a:pt x="302" y="91"/>
                </a:cubicBezTo>
                <a:cubicBezTo>
                  <a:pt x="314" y="91"/>
                  <a:pt x="323" y="100"/>
                  <a:pt x="323" y="111"/>
                </a:cubicBezTo>
                <a:cubicBezTo>
                  <a:pt x="343" y="111"/>
                  <a:pt x="343" y="111"/>
                  <a:pt x="343" y="111"/>
                </a:cubicBezTo>
                <a:cubicBezTo>
                  <a:pt x="349" y="111"/>
                  <a:pt x="355" y="114"/>
                  <a:pt x="359" y="119"/>
                </a:cubicBezTo>
                <a:cubicBezTo>
                  <a:pt x="362" y="124"/>
                  <a:pt x="364" y="130"/>
                  <a:pt x="363" y="136"/>
                </a:cubicBezTo>
                <a:close/>
                <a:moveTo>
                  <a:pt x="30" y="71"/>
                </a:moveTo>
                <a:cubicBezTo>
                  <a:pt x="20" y="71"/>
                  <a:pt x="20" y="71"/>
                  <a:pt x="20" y="71"/>
                </a:cubicBezTo>
                <a:cubicBezTo>
                  <a:pt x="20" y="313"/>
                  <a:pt x="20" y="313"/>
                  <a:pt x="20" y="313"/>
                </a:cubicBezTo>
                <a:cubicBezTo>
                  <a:pt x="30" y="313"/>
                  <a:pt x="30" y="313"/>
                  <a:pt x="30" y="313"/>
                </a:cubicBezTo>
                <a:lnTo>
                  <a:pt x="30" y="71"/>
                </a:lnTo>
                <a:close/>
                <a:moveTo>
                  <a:pt x="252" y="91"/>
                </a:moveTo>
                <a:cubicBezTo>
                  <a:pt x="262" y="91"/>
                  <a:pt x="262" y="91"/>
                  <a:pt x="262" y="91"/>
                </a:cubicBezTo>
                <a:cubicBezTo>
                  <a:pt x="262" y="71"/>
                  <a:pt x="262" y="71"/>
                  <a:pt x="262" y="71"/>
                </a:cubicBezTo>
                <a:cubicBezTo>
                  <a:pt x="252" y="71"/>
                  <a:pt x="252" y="71"/>
                  <a:pt x="252" y="71"/>
                </a:cubicBezTo>
                <a:lnTo>
                  <a:pt x="252" y="91"/>
                </a:lnTo>
                <a:close/>
                <a:moveTo>
                  <a:pt x="101" y="111"/>
                </a:moveTo>
                <a:cubicBezTo>
                  <a:pt x="222" y="111"/>
                  <a:pt x="222" y="111"/>
                  <a:pt x="222" y="111"/>
                </a:cubicBezTo>
                <a:cubicBezTo>
                  <a:pt x="222" y="100"/>
                  <a:pt x="231" y="91"/>
                  <a:pt x="242" y="91"/>
                </a:cubicBezTo>
                <a:cubicBezTo>
                  <a:pt x="242" y="10"/>
                  <a:pt x="242" y="10"/>
                  <a:pt x="242" y="10"/>
                </a:cubicBezTo>
                <a:cubicBezTo>
                  <a:pt x="40" y="10"/>
                  <a:pt x="40" y="10"/>
                  <a:pt x="40" y="10"/>
                </a:cubicBezTo>
                <a:cubicBezTo>
                  <a:pt x="40" y="313"/>
                  <a:pt x="40" y="313"/>
                  <a:pt x="40" y="313"/>
                </a:cubicBezTo>
                <a:cubicBezTo>
                  <a:pt x="40" y="313"/>
                  <a:pt x="40" y="313"/>
                  <a:pt x="40" y="313"/>
                </a:cubicBezTo>
                <a:cubicBezTo>
                  <a:pt x="40" y="312"/>
                  <a:pt x="81" y="127"/>
                  <a:pt x="81" y="127"/>
                </a:cubicBezTo>
                <a:cubicBezTo>
                  <a:pt x="83" y="118"/>
                  <a:pt x="91" y="111"/>
                  <a:pt x="101" y="111"/>
                </a:cubicBezTo>
                <a:close/>
                <a:moveTo>
                  <a:pt x="282" y="204"/>
                </a:moveTo>
                <a:cubicBezTo>
                  <a:pt x="282" y="193"/>
                  <a:pt x="273" y="184"/>
                  <a:pt x="262" y="184"/>
                </a:cubicBezTo>
                <a:cubicBezTo>
                  <a:pt x="252" y="184"/>
                  <a:pt x="252" y="184"/>
                  <a:pt x="252" y="184"/>
                </a:cubicBezTo>
                <a:cubicBezTo>
                  <a:pt x="252" y="163"/>
                  <a:pt x="252" y="163"/>
                  <a:pt x="252" y="163"/>
                </a:cubicBezTo>
                <a:cubicBezTo>
                  <a:pt x="252" y="152"/>
                  <a:pt x="243" y="143"/>
                  <a:pt x="232" y="143"/>
                </a:cubicBezTo>
                <a:cubicBezTo>
                  <a:pt x="171" y="143"/>
                  <a:pt x="171" y="143"/>
                  <a:pt x="171" y="143"/>
                </a:cubicBezTo>
                <a:cubicBezTo>
                  <a:pt x="160" y="143"/>
                  <a:pt x="151" y="152"/>
                  <a:pt x="151" y="163"/>
                </a:cubicBezTo>
                <a:cubicBezTo>
                  <a:pt x="151" y="184"/>
                  <a:pt x="151" y="184"/>
                  <a:pt x="151" y="184"/>
                </a:cubicBezTo>
                <a:cubicBezTo>
                  <a:pt x="141" y="184"/>
                  <a:pt x="141" y="184"/>
                  <a:pt x="141" y="184"/>
                </a:cubicBezTo>
                <a:cubicBezTo>
                  <a:pt x="130" y="184"/>
                  <a:pt x="121" y="193"/>
                  <a:pt x="121" y="204"/>
                </a:cubicBezTo>
                <a:cubicBezTo>
                  <a:pt x="121" y="284"/>
                  <a:pt x="121" y="284"/>
                  <a:pt x="121" y="284"/>
                </a:cubicBezTo>
                <a:cubicBezTo>
                  <a:pt x="121" y="296"/>
                  <a:pt x="130" y="305"/>
                  <a:pt x="141" y="305"/>
                </a:cubicBezTo>
                <a:cubicBezTo>
                  <a:pt x="262" y="305"/>
                  <a:pt x="262" y="305"/>
                  <a:pt x="262" y="305"/>
                </a:cubicBezTo>
                <a:cubicBezTo>
                  <a:pt x="273" y="305"/>
                  <a:pt x="282" y="296"/>
                  <a:pt x="282" y="284"/>
                </a:cubicBezTo>
                <a:lnTo>
                  <a:pt x="282" y="204"/>
                </a:lnTo>
                <a:close/>
                <a:moveTo>
                  <a:pt x="200" y="35"/>
                </a:moveTo>
                <a:cubicBezTo>
                  <a:pt x="80" y="35"/>
                  <a:pt x="80" y="35"/>
                  <a:pt x="80" y="35"/>
                </a:cubicBezTo>
                <a:cubicBezTo>
                  <a:pt x="74" y="35"/>
                  <a:pt x="70" y="40"/>
                  <a:pt x="70" y="45"/>
                </a:cubicBezTo>
                <a:cubicBezTo>
                  <a:pt x="70" y="51"/>
                  <a:pt x="74" y="55"/>
                  <a:pt x="80" y="55"/>
                </a:cubicBezTo>
                <a:cubicBezTo>
                  <a:pt x="200" y="55"/>
                  <a:pt x="200" y="55"/>
                  <a:pt x="200" y="55"/>
                </a:cubicBezTo>
                <a:cubicBezTo>
                  <a:pt x="206" y="55"/>
                  <a:pt x="210" y="51"/>
                  <a:pt x="210" y="45"/>
                </a:cubicBezTo>
                <a:cubicBezTo>
                  <a:pt x="210" y="40"/>
                  <a:pt x="206" y="35"/>
                  <a:pt x="200" y="35"/>
                </a:cubicBezTo>
                <a:close/>
                <a:moveTo>
                  <a:pt x="202" y="207"/>
                </a:moveTo>
                <a:cubicBezTo>
                  <a:pt x="191" y="207"/>
                  <a:pt x="181" y="216"/>
                  <a:pt x="181" y="227"/>
                </a:cubicBezTo>
                <a:cubicBezTo>
                  <a:pt x="181" y="233"/>
                  <a:pt x="184" y="238"/>
                  <a:pt x="188" y="242"/>
                </a:cubicBezTo>
                <a:cubicBezTo>
                  <a:pt x="182" y="277"/>
                  <a:pt x="182" y="277"/>
                  <a:pt x="182" y="277"/>
                </a:cubicBezTo>
                <a:cubicBezTo>
                  <a:pt x="182" y="278"/>
                  <a:pt x="182" y="279"/>
                  <a:pt x="182" y="280"/>
                </a:cubicBezTo>
                <a:cubicBezTo>
                  <a:pt x="183" y="281"/>
                  <a:pt x="184" y="281"/>
                  <a:pt x="185" y="281"/>
                </a:cubicBezTo>
                <a:cubicBezTo>
                  <a:pt x="218" y="281"/>
                  <a:pt x="218" y="281"/>
                  <a:pt x="218" y="281"/>
                </a:cubicBezTo>
                <a:cubicBezTo>
                  <a:pt x="219" y="281"/>
                  <a:pt x="220" y="281"/>
                  <a:pt x="221" y="280"/>
                </a:cubicBezTo>
                <a:cubicBezTo>
                  <a:pt x="221" y="279"/>
                  <a:pt x="222" y="278"/>
                  <a:pt x="222" y="277"/>
                </a:cubicBezTo>
                <a:cubicBezTo>
                  <a:pt x="215" y="242"/>
                  <a:pt x="215" y="242"/>
                  <a:pt x="215" y="242"/>
                </a:cubicBezTo>
                <a:cubicBezTo>
                  <a:pt x="220" y="238"/>
                  <a:pt x="222" y="233"/>
                  <a:pt x="222" y="227"/>
                </a:cubicBezTo>
                <a:cubicBezTo>
                  <a:pt x="222" y="216"/>
                  <a:pt x="213" y="207"/>
                  <a:pt x="202" y="207"/>
                </a:cubicBezTo>
                <a:close/>
              </a:path>
            </a:pathLst>
          </a:custGeom>
          <a:solidFill>
            <a:schemeClr val="bg1"/>
          </a:solidFill>
          <a:ln w="9525">
            <a:no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969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70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8" name="矩形 27"/>
          <p:cNvSpPr/>
          <p:nvPr/>
        </p:nvSpPr>
        <p:spPr>
          <a:xfrm>
            <a:off x="1274763" y="4010025"/>
            <a:ext cx="1474787" cy="669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28"/>
          <p:cNvSpPr/>
          <p:nvPr/>
        </p:nvSpPr>
        <p:spPr>
          <a:xfrm>
            <a:off x="4000500" y="4010025"/>
            <a:ext cx="1476375" cy="669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29"/>
          <p:cNvSpPr/>
          <p:nvPr/>
        </p:nvSpPr>
        <p:spPr>
          <a:xfrm>
            <a:off x="6726238" y="4010025"/>
            <a:ext cx="1476375" cy="669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9453563" y="4010025"/>
            <a:ext cx="1474787" cy="669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705" name="矩形 31"/>
          <p:cNvSpPr>
            <a:spLocks noChangeArrowheads="1"/>
          </p:cNvSpPr>
          <p:nvPr/>
        </p:nvSpPr>
        <p:spPr bwMode="auto">
          <a:xfrm>
            <a:off x="1592263" y="4133850"/>
            <a:ext cx="801687" cy="461963"/>
          </a:xfrm>
          <a:prstGeom prst="rect">
            <a:avLst/>
          </a:prstGeom>
          <a:noFill/>
          <a:ln w="9525">
            <a:noFill/>
            <a:miter lim="800000"/>
            <a:headEnd/>
            <a:tailEnd/>
          </a:ln>
        </p:spPr>
        <p:txBody>
          <a:bodyPr wrap="none">
            <a:spAutoFit/>
          </a:bodyPr>
          <a:lstStyle/>
          <a:p>
            <a:pPr algn="ctr" eaLnBrk="1" hangingPunct="1"/>
            <a:r>
              <a:rPr lang="zh-CN" altLang="en-US" sz="2400">
                <a:solidFill>
                  <a:schemeClr val="bg1"/>
                </a:solidFill>
                <a:latin typeface="微软雅黑" pitchFamily="34" charset="-122"/>
                <a:ea typeface="微软雅黑" pitchFamily="34" charset="-122"/>
                <a:cs typeface="Adobe Naskh Medium"/>
              </a:rPr>
              <a:t>标题</a:t>
            </a:r>
          </a:p>
        </p:txBody>
      </p:sp>
      <p:cxnSp>
        <p:nvCxnSpPr>
          <p:cNvPr id="33" name="直接箭头连接符 32"/>
          <p:cNvCxnSpPr>
            <a:stCxn id="37" idx="2"/>
            <a:endCxn id="28" idx="0"/>
          </p:cNvCxnSpPr>
          <p:nvPr/>
        </p:nvCxnSpPr>
        <p:spPr>
          <a:xfrm flipH="1">
            <a:off x="2012950" y="2339975"/>
            <a:ext cx="3302000" cy="16700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9" idx="0"/>
          </p:cNvCxnSpPr>
          <p:nvPr/>
        </p:nvCxnSpPr>
        <p:spPr>
          <a:xfrm flipH="1">
            <a:off x="4738688" y="2911475"/>
            <a:ext cx="922337" cy="10985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626225" y="2339975"/>
            <a:ext cx="3302000" cy="16700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280150" y="2881313"/>
            <a:ext cx="922338" cy="10985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5314950" y="1684338"/>
            <a:ext cx="1312863" cy="1312862"/>
          </a:xfrm>
          <a:prstGeom prst="ellipse">
            <a:avLst/>
          </a:prstGeom>
          <a:solidFill>
            <a:srgbClr val="1570C1"/>
          </a:solidFill>
          <a:ln w="6350">
            <a:solidFill>
              <a:srgbClr val="F9F9F9"/>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711" name="Freeform 24"/>
          <p:cNvSpPr>
            <a:spLocks/>
          </p:cNvSpPr>
          <p:nvPr/>
        </p:nvSpPr>
        <p:spPr bwMode="auto">
          <a:xfrm>
            <a:off x="5748338" y="1973263"/>
            <a:ext cx="444500" cy="735012"/>
          </a:xfrm>
          <a:custGeom>
            <a:avLst/>
            <a:gdLst>
              <a:gd name="T0" fmla="*/ 2147483647 w 62"/>
              <a:gd name="T1" fmla="*/ 2147483647 h 102"/>
              <a:gd name="T2" fmla="*/ 2147483647 w 62"/>
              <a:gd name="T3" fmla="*/ 2147483647 h 102"/>
              <a:gd name="T4" fmla="*/ 2147483647 w 62"/>
              <a:gd name="T5" fmla="*/ 2147483647 h 102"/>
              <a:gd name="T6" fmla="*/ 2147483647 w 62"/>
              <a:gd name="T7" fmla="*/ 2147483647 h 102"/>
              <a:gd name="T8" fmla="*/ 2147483647 w 62"/>
              <a:gd name="T9" fmla="*/ 2147483647 h 102"/>
              <a:gd name="T10" fmla="*/ 2147483647 w 62"/>
              <a:gd name="T11" fmla="*/ 2147483647 h 102"/>
              <a:gd name="T12" fmla="*/ 2147483647 w 62"/>
              <a:gd name="T13" fmla="*/ 2147483647 h 102"/>
              <a:gd name="T14" fmla="*/ 2147483647 w 62"/>
              <a:gd name="T15" fmla="*/ 2147483647 h 102"/>
              <a:gd name="T16" fmla="*/ 2147483647 w 62"/>
              <a:gd name="T17" fmla="*/ 2147483647 h 102"/>
              <a:gd name="T18" fmla="*/ 2147483647 w 62"/>
              <a:gd name="T19" fmla="*/ 2147483647 h 102"/>
              <a:gd name="T20" fmla="*/ 2147483647 w 62"/>
              <a:gd name="T21" fmla="*/ 2147483647 h 102"/>
              <a:gd name="T22" fmla="*/ 2147483647 w 62"/>
              <a:gd name="T23" fmla="*/ 2147483647 h 102"/>
              <a:gd name="T24" fmla="*/ 2147483647 w 62"/>
              <a:gd name="T25" fmla="*/ 2147483647 h 102"/>
              <a:gd name="T26" fmla="*/ 2147483647 w 62"/>
              <a:gd name="T27" fmla="*/ 0 h 102"/>
              <a:gd name="T28" fmla="*/ 2147483647 w 62"/>
              <a:gd name="T29" fmla="*/ 0 h 102"/>
              <a:gd name="T30" fmla="*/ 2147483647 w 62"/>
              <a:gd name="T31" fmla="*/ 2147483647 h 102"/>
              <a:gd name="T32" fmla="*/ 2147483647 w 62"/>
              <a:gd name="T33" fmla="*/ 2147483647 h 102"/>
              <a:gd name="T34" fmla="*/ 2147483647 w 62"/>
              <a:gd name="T35" fmla="*/ 2147483647 h 102"/>
              <a:gd name="T36" fmla="*/ 2147483647 w 62"/>
              <a:gd name="T37" fmla="*/ 2147483647 h 102"/>
              <a:gd name="T38" fmla="*/ 2147483647 w 62"/>
              <a:gd name="T39" fmla="*/ 2147483647 h 102"/>
              <a:gd name="T40" fmla="*/ 2147483647 w 62"/>
              <a:gd name="T41" fmla="*/ 2147483647 h 102"/>
              <a:gd name="T42" fmla="*/ 2147483647 w 62"/>
              <a:gd name="T43" fmla="*/ 2147483647 h 102"/>
              <a:gd name="T44" fmla="*/ 2147483647 w 62"/>
              <a:gd name="T45" fmla="*/ 2147483647 h 102"/>
              <a:gd name="T46" fmla="*/ 2147483647 w 62"/>
              <a:gd name="T47" fmla="*/ 2147483647 h 102"/>
              <a:gd name="T48" fmla="*/ 2147483647 w 62"/>
              <a:gd name="T49" fmla="*/ 2147483647 h 102"/>
              <a:gd name="T50" fmla="*/ 2147483647 w 62"/>
              <a:gd name="T51" fmla="*/ 2147483647 h 102"/>
              <a:gd name="T52" fmla="*/ 2147483647 w 62"/>
              <a:gd name="T53" fmla="*/ 2147483647 h 102"/>
              <a:gd name="T54" fmla="*/ 2147483647 w 62"/>
              <a:gd name="T55" fmla="*/ 2147483647 h 102"/>
              <a:gd name="T56" fmla="*/ 2147483647 w 62"/>
              <a:gd name="T57" fmla="*/ 2147483647 h 102"/>
              <a:gd name="T58" fmla="*/ 2147483647 w 62"/>
              <a:gd name="T59" fmla="*/ 2147483647 h 102"/>
              <a:gd name="T60" fmla="*/ 2147483647 w 62"/>
              <a:gd name="T61" fmla="*/ 2147483647 h 102"/>
              <a:gd name="T62" fmla="*/ 0 w 62"/>
              <a:gd name="T63" fmla="*/ 2147483647 h 102"/>
              <a:gd name="T64" fmla="*/ 2147483647 w 62"/>
              <a:gd name="T65" fmla="*/ 2147483647 h 102"/>
              <a:gd name="T66" fmla="*/ 2147483647 w 62"/>
              <a:gd name="T67" fmla="*/ 2147483647 h 102"/>
              <a:gd name="T68" fmla="*/ 2147483647 w 62"/>
              <a:gd name="T69" fmla="*/ 2147483647 h 102"/>
              <a:gd name="T70" fmla="*/ 2147483647 w 62"/>
              <a:gd name="T71" fmla="*/ 2147483647 h 102"/>
              <a:gd name="T72" fmla="*/ 2147483647 w 62"/>
              <a:gd name="T73" fmla="*/ 2147483647 h 102"/>
              <a:gd name="T74" fmla="*/ 2147483647 w 62"/>
              <a:gd name="T75" fmla="*/ 2147483647 h 102"/>
              <a:gd name="T76" fmla="*/ 2147483647 w 62"/>
              <a:gd name="T77" fmla="*/ 2147483647 h 102"/>
              <a:gd name="T78" fmla="*/ 2147483647 w 62"/>
              <a:gd name="T79" fmla="*/ 2147483647 h 102"/>
              <a:gd name="T80" fmla="*/ 2147483647 w 62"/>
              <a:gd name="T81" fmla="*/ 2147483647 h 102"/>
              <a:gd name="T82" fmla="*/ 2147483647 w 62"/>
              <a:gd name="T83" fmla="*/ 2147483647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
              <a:gd name="T127" fmla="*/ 0 h 102"/>
              <a:gd name="T128" fmla="*/ 62 w 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 h="102">
                <a:moveTo>
                  <a:pt x="58" y="58"/>
                </a:moveTo>
                <a:cubicBezTo>
                  <a:pt x="56" y="55"/>
                  <a:pt x="53" y="52"/>
                  <a:pt x="48" y="50"/>
                </a:cubicBezTo>
                <a:cubicBezTo>
                  <a:pt x="45" y="48"/>
                  <a:pt x="40" y="47"/>
                  <a:pt x="31" y="45"/>
                </a:cubicBezTo>
                <a:cubicBezTo>
                  <a:pt x="23" y="43"/>
                  <a:pt x="18" y="41"/>
                  <a:pt x="16" y="39"/>
                </a:cubicBezTo>
                <a:cubicBezTo>
                  <a:pt x="14" y="38"/>
                  <a:pt x="13" y="35"/>
                  <a:pt x="13" y="32"/>
                </a:cubicBezTo>
                <a:cubicBezTo>
                  <a:pt x="13" y="29"/>
                  <a:pt x="14" y="26"/>
                  <a:pt x="17" y="24"/>
                </a:cubicBezTo>
                <a:cubicBezTo>
                  <a:pt x="20" y="22"/>
                  <a:pt x="24" y="21"/>
                  <a:pt x="31" y="21"/>
                </a:cubicBezTo>
                <a:cubicBezTo>
                  <a:pt x="36" y="21"/>
                  <a:pt x="41" y="22"/>
                  <a:pt x="44" y="25"/>
                </a:cubicBezTo>
                <a:cubicBezTo>
                  <a:pt x="47" y="27"/>
                  <a:pt x="49" y="31"/>
                  <a:pt x="49" y="36"/>
                </a:cubicBezTo>
                <a:cubicBezTo>
                  <a:pt x="59" y="35"/>
                  <a:pt x="59" y="35"/>
                  <a:pt x="59" y="35"/>
                </a:cubicBezTo>
                <a:cubicBezTo>
                  <a:pt x="59" y="30"/>
                  <a:pt x="58" y="26"/>
                  <a:pt x="55" y="23"/>
                </a:cubicBezTo>
                <a:cubicBezTo>
                  <a:pt x="53" y="19"/>
                  <a:pt x="50" y="16"/>
                  <a:pt x="45" y="15"/>
                </a:cubicBezTo>
                <a:cubicBezTo>
                  <a:pt x="43" y="14"/>
                  <a:pt x="41" y="13"/>
                  <a:pt x="39" y="13"/>
                </a:cubicBezTo>
                <a:cubicBezTo>
                  <a:pt x="39" y="0"/>
                  <a:pt x="39" y="0"/>
                  <a:pt x="39" y="0"/>
                </a:cubicBezTo>
                <a:cubicBezTo>
                  <a:pt x="22" y="0"/>
                  <a:pt x="22" y="0"/>
                  <a:pt x="22" y="0"/>
                </a:cubicBezTo>
                <a:cubicBezTo>
                  <a:pt x="22" y="12"/>
                  <a:pt x="22" y="12"/>
                  <a:pt x="22" y="12"/>
                </a:cubicBezTo>
                <a:cubicBezTo>
                  <a:pt x="20" y="13"/>
                  <a:pt x="18" y="14"/>
                  <a:pt x="16" y="14"/>
                </a:cubicBezTo>
                <a:cubicBezTo>
                  <a:pt x="12" y="16"/>
                  <a:pt x="8" y="19"/>
                  <a:pt x="6" y="22"/>
                </a:cubicBezTo>
                <a:cubicBezTo>
                  <a:pt x="4" y="26"/>
                  <a:pt x="3" y="29"/>
                  <a:pt x="3" y="33"/>
                </a:cubicBezTo>
                <a:cubicBezTo>
                  <a:pt x="3" y="37"/>
                  <a:pt x="4" y="40"/>
                  <a:pt x="6" y="43"/>
                </a:cubicBezTo>
                <a:cubicBezTo>
                  <a:pt x="7" y="46"/>
                  <a:pt x="10" y="48"/>
                  <a:pt x="14" y="50"/>
                </a:cubicBezTo>
                <a:cubicBezTo>
                  <a:pt x="17" y="52"/>
                  <a:pt x="22" y="53"/>
                  <a:pt x="29" y="55"/>
                </a:cubicBezTo>
                <a:cubicBezTo>
                  <a:pt x="36" y="57"/>
                  <a:pt x="41" y="58"/>
                  <a:pt x="43" y="59"/>
                </a:cubicBezTo>
                <a:cubicBezTo>
                  <a:pt x="46" y="60"/>
                  <a:pt x="48" y="61"/>
                  <a:pt x="50" y="63"/>
                </a:cubicBezTo>
                <a:cubicBezTo>
                  <a:pt x="51" y="65"/>
                  <a:pt x="52" y="67"/>
                  <a:pt x="52" y="70"/>
                </a:cubicBezTo>
                <a:cubicBezTo>
                  <a:pt x="52" y="72"/>
                  <a:pt x="51" y="74"/>
                  <a:pt x="49" y="76"/>
                </a:cubicBezTo>
                <a:cubicBezTo>
                  <a:pt x="48" y="78"/>
                  <a:pt x="46" y="80"/>
                  <a:pt x="43" y="81"/>
                </a:cubicBezTo>
                <a:cubicBezTo>
                  <a:pt x="40" y="82"/>
                  <a:pt x="36" y="83"/>
                  <a:pt x="32" y="83"/>
                </a:cubicBezTo>
                <a:cubicBezTo>
                  <a:pt x="28" y="83"/>
                  <a:pt x="24" y="82"/>
                  <a:pt x="21" y="80"/>
                </a:cubicBezTo>
                <a:cubicBezTo>
                  <a:pt x="17" y="79"/>
                  <a:pt x="14" y="77"/>
                  <a:pt x="13" y="74"/>
                </a:cubicBezTo>
                <a:cubicBezTo>
                  <a:pt x="11" y="72"/>
                  <a:pt x="10" y="69"/>
                  <a:pt x="10" y="65"/>
                </a:cubicBezTo>
                <a:cubicBezTo>
                  <a:pt x="0" y="66"/>
                  <a:pt x="0" y="66"/>
                  <a:pt x="0" y="66"/>
                </a:cubicBezTo>
                <a:cubicBezTo>
                  <a:pt x="0" y="71"/>
                  <a:pt x="1" y="76"/>
                  <a:pt x="4" y="80"/>
                </a:cubicBezTo>
                <a:cubicBezTo>
                  <a:pt x="7" y="84"/>
                  <a:pt x="11" y="87"/>
                  <a:pt x="15" y="89"/>
                </a:cubicBezTo>
                <a:cubicBezTo>
                  <a:pt x="17" y="90"/>
                  <a:pt x="20" y="90"/>
                  <a:pt x="22" y="91"/>
                </a:cubicBezTo>
                <a:cubicBezTo>
                  <a:pt x="22" y="102"/>
                  <a:pt x="22" y="102"/>
                  <a:pt x="22" y="102"/>
                </a:cubicBezTo>
                <a:cubicBezTo>
                  <a:pt x="39" y="102"/>
                  <a:pt x="39" y="102"/>
                  <a:pt x="39" y="102"/>
                </a:cubicBezTo>
                <a:cubicBezTo>
                  <a:pt x="39" y="91"/>
                  <a:pt x="39" y="91"/>
                  <a:pt x="39" y="91"/>
                </a:cubicBezTo>
                <a:cubicBezTo>
                  <a:pt x="42" y="91"/>
                  <a:pt x="45" y="90"/>
                  <a:pt x="48" y="89"/>
                </a:cubicBezTo>
                <a:cubicBezTo>
                  <a:pt x="52" y="87"/>
                  <a:pt x="56" y="84"/>
                  <a:pt x="58" y="80"/>
                </a:cubicBezTo>
                <a:cubicBezTo>
                  <a:pt x="60" y="77"/>
                  <a:pt x="62" y="73"/>
                  <a:pt x="62" y="69"/>
                </a:cubicBezTo>
                <a:cubicBezTo>
                  <a:pt x="62" y="65"/>
                  <a:pt x="60" y="61"/>
                  <a:pt x="58" y="58"/>
                </a:cubicBezTo>
                <a:close/>
              </a:path>
            </a:pathLst>
          </a:custGeom>
          <a:solidFill>
            <a:schemeClr val="bg1"/>
          </a:solidFill>
          <a:ln w="9525">
            <a:noFill/>
            <a:round/>
            <a:headEnd/>
            <a:tailEnd/>
          </a:ln>
        </p:spPr>
        <p:txBody>
          <a:bodyPr/>
          <a:lstStyle/>
          <a:p>
            <a:endParaRPr lang="zh-CN" altLang="en-US"/>
          </a:p>
        </p:txBody>
      </p:sp>
      <p:sp>
        <p:nvSpPr>
          <p:cNvPr id="29712" name="矩形 38"/>
          <p:cNvSpPr>
            <a:spLocks noChangeArrowheads="1"/>
          </p:cNvSpPr>
          <p:nvPr/>
        </p:nvSpPr>
        <p:spPr bwMode="auto">
          <a:xfrm>
            <a:off x="4338638" y="4133850"/>
            <a:ext cx="800100" cy="461963"/>
          </a:xfrm>
          <a:prstGeom prst="rect">
            <a:avLst/>
          </a:prstGeom>
          <a:noFill/>
          <a:ln w="9525">
            <a:noFill/>
            <a:miter lim="800000"/>
            <a:headEnd/>
            <a:tailEnd/>
          </a:ln>
        </p:spPr>
        <p:txBody>
          <a:bodyPr wrap="none">
            <a:spAutoFit/>
          </a:bodyPr>
          <a:lstStyle/>
          <a:p>
            <a:pPr algn="ctr" eaLnBrk="1" hangingPunct="1"/>
            <a:r>
              <a:rPr lang="zh-CN" altLang="en-US" sz="2400">
                <a:solidFill>
                  <a:schemeClr val="bg1"/>
                </a:solidFill>
                <a:latin typeface="微软雅黑" pitchFamily="34" charset="-122"/>
                <a:ea typeface="微软雅黑" pitchFamily="34" charset="-122"/>
                <a:cs typeface="Adobe Naskh Medium"/>
              </a:rPr>
              <a:t>标题</a:t>
            </a:r>
          </a:p>
        </p:txBody>
      </p:sp>
      <p:sp>
        <p:nvSpPr>
          <p:cNvPr id="29713" name="矩形 39"/>
          <p:cNvSpPr>
            <a:spLocks noChangeArrowheads="1"/>
          </p:cNvSpPr>
          <p:nvPr/>
        </p:nvSpPr>
        <p:spPr bwMode="auto">
          <a:xfrm>
            <a:off x="7064375" y="4133850"/>
            <a:ext cx="800100" cy="461963"/>
          </a:xfrm>
          <a:prstGeom prst="rect">
            <a:avLst/>
          </a:prstGeom>
          <a:noFill/>
          <a:ln w="9525">
            <a:noFill/>
            <a:miter lim="800000"/>
            <a:headEnd/>
            <a:tailEnd/>
          </a:ln>
        </p:spPr>
        <p:txBody>
          <a:bodyPr wrap="none">
            <a:spAutoFit/>
          </a:bodyPr>
          <a:lstStyle/>
          <a:p>
            <a:pPr algn="ctr" eaLnBrk="1" hangingPunct="1"/>
            <a:r>
              <a:rPr lang="zh-CN" altLang="en-US" sz="2400">
                <a:solidFill>
                  <a:schemeClr val="bg1"/>
                </a:solidFill>
                <a:latin typeface="微软雅黑" pitchFamily="34" charset="-122"/>
                <a:ea typeface="微软雅黑" pitchFamily="34" charset="-122"/>
                <a:cs typeface="Adobe Naskh Medium"/>
              </a:rPr>
              <a:t>标题</a:t>
            </a:r>
          </a:p>
        </p:txBody>
      </p:sp>
      <p:sp>
        <p:nvSpPr>
          <p:cNvPr id="29714" name="矩形 40"/>
          <p:cNvSpPr>
            <a:spLocks noChangeArrowheads="1"/>
          </p:cNvSpPr>
          <p:nvPr/>
        </p:nvSpPr>
        <p:spPr bwMode="auto">
          <a:xfrm>
            <a:off x="9790113" y="4133850"/>
            <a:ext cx="800100" cy="461963"/>
          </a:xfrm>
          <a:prstGeom prst="rect">
            <a:avLst/>
          </a:prstGeom>
          <a:noFill/>
          <a:ln w="9525">
            <a:noFill/>
            <a:miter lim="800000"/>
            <a:headEnd/>
            <a:tailEnd/>
          </a:ln>
        </p:spPr>
        <p:txBody>
          <a:bodyPr wrap="none">
            <a:spAutoFit/>
          </a:bodyPr>
          <a:lstStyle/>
          <a:p>
            <a:pPr algn="ctr" eaLnBrk="1" hangingPunct="1"/>
            <a:r>
              <a:rPr lang="zh-CN" altLang="en-US" sz="2400">
                <a:solidFill>
                  <a:schemeClr val="bg1"/>
                </a:solidFill>
                <a:latin typeface="微软雅黑" pitchFamily="34" charset="-122"/>
                <a:ea typeface="微软雅黑" pitchFamily="34" charset="-122"/>
                <a:cs typeface="Adobe Naskh Medium"/>
              </a:rPr>
              <a:t>标题</a:t>
            </a:r>
          </a:p>
        </p:txBody>
      </p:sp>
      <p:sp>
        <p:nvSpPr>
          <p:cNvPr id="42" name="TextBox 57"/>
          <p:cNvSpPr txBox="1"/>
          <p:nvPr/>
        </p:nvSpPr>
        <p:spPr bwMode="auto">
          <a:xfrm>
            <a:off x="676275"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57"/>
          <p:cNvSpPr txBox="1"/>
          <p:nvPr/>
        </p:nvSpPr>
        <p:spPr bwMode="auto">
          <a:xfrm>
            <a:off x="3402013"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TextBox 57"/>
          <p:cNvSpPr txBox="1"/>
          <p:nvPr/>
        </p:nvSpPr>
        <p:spPr bwMode="auto">
          <a:xfrm>
            <a:off x="6127750"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57"/>
          <p:cNvSpPr txBox="1"/>
          <p:nvPr/>
        </p:nvSpPr>
        <p:spPr bwMode="auto">
          <a:xfrm>
            <a:off x="8853488"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0723"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24"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组合 26"/>
          <p:cNvGrpSpPr/>
          <p:nvPr/>
        </p:nvGrpSpPr>
        <p:grpSpPr>
          <a:xfrm>
            <a:off x="1815420" y="4913067"/>
            <a:ext cx="588963" cy="533400"/>
            <a:chOff x="1815420" y="4900367"/>
            <a:chExt cx="588963" cy="533400"/>
          </a:xfrm>
          <a:solidFill>
            <a:srgbClr val="1570C1"/>
          </a:solidFill>
        </p:grpSpPr>
        <p:sp>
          <p:nvSpPr>
            <p:cNvPr id="46" name="Freeform 229"/>
            <p:cNvSpPr>
              <a:spLocks noEditPoints="1"/>
            </p:cNvSpPr>
            <p:nvPr/>
          </p:nvSpPr>
          <p:spPr bwMode="auto">
            <a:xfrm>
              <a:off x="1917020" y="5103567"/>
              <a:ext cx="388938" cy="330200"/>
            </a:xfrm>
            <a:custGeom>
              <a:avLst/>
              <a:gdLst>
                <a:gd name="T0" fmla="*/ 13 w 126"/>
                <a:gd name="T1" fmla="*/ 107 h 107"/>
                <a:gd name="T2" fmla="*/ 0 w 126"/>
                <a:gd name="T3" fmla="*/ 93 h 107"/>
                <a:gd name="T4" fmla="*/ 0 w 126"/>
                <a:gd name="T5" fmla="*/ 93 h 107"/>
                <a:gd name="T6" fmla="*/ 0 w 126"/>
                <a:gd name="T7" fmla="*/ 13 h 107"/>
                <a:gd name="T8" fmla="*/ 13 w 126"/>
                <a:gd name="T9" fmla="*/ 0 h 107"/>
                <a:gd name="T10" fmla="*/ 13 w 126"/>
                <a:gd name="T11" fmla="*/ 0 h 107"/>
                <a:gd name="T12" fmla="*/ 112 w 126"/>
                <a:gd name="T13" fmla="*/ 0 h 107"/>
                <a:gd name="T14" fmla="*/ 126 w 126"/>
                <a:gd name="T15" fmla="*/ 13 h 107"/>
                <a:gd name="T16" fmla="*/ 126 w 126"/>
                <a:gd name="T17" fmla="*/ 13 h 107"/>
                <a:gd name="T18" fmla="*/ 126 w 126"/>
                <a:gd name="T19" fmla="*/ 93 h 107"/>
                <a:gd name="T20" fmla="*/ 112 w 126"/>
                <a:gd name="T21" fmla="*/ 107 h 107"/>
                <a:gd name="T22" fmla="*/ 112 w 126"/>
                <a:gd name="T23" fmla="*/ 107 h 107"/>
                <a:gd name="T24" fmla="*/ 13 w 126"/>
                <a:gd name="T25" fmla="*/ 107 h 107"/>
                <a:gd name="T26" fmla="*/ 11 w 126"/>
                <a:gd name="T27" fmla="*/ 13 h 107"/>
                <a:gd name="T28" fmla="*/ 11 w 126"/>
                <a:gd name="T29" fmla="*/ 93 h 107"/>
                <a:gd name="T30" fmla="*/ 13 w 126"/>
                <a:gd name="T31" fmla="*/ 95 h 107"/>
                <a:gd name="T32" fmla="*/ 13 w 126"/>
                <a:gd name="T33" fmla="*/ 95 h 107"/>
                <a:gd name="T34" fmla="*/ 112 w 126"/>
                <a:gd name="T35" fmla="*/ 95 h 107"/>
                <a:gd name="T36" fmla="*/ 114 w 126"/>
                <a:gd name="T37" fmla="*/ 93 h 107"/>
                <a:gd name="T38" fmla="*/ 114 w 126"/>
                <a:gd name="T39" fmla="*/ 93 h 107"/>
                <a:gd name="T40" fmla="*/ 114 w 126"/>
                <a:gd name="T41" fmla="*/ 13 h 107"/>
                <a:gd name="T42" fmla="*/ 112 w 126"/>
                <a:gd name="T43" fmla="*/ 11 h 107"/>
                <a:gd name="T44" fmla="*/ 112 w 126"/>
                <a:gd name="T45" fmla="*/ 11 h 107"/>
                <a:gd name="T46" fmla="*/ 13 w 126"/>
                <a:gd name="T47" fmla="*/ 11 h 107"/>
                <a:gd name="T48" fmla="*/ 11 w 126"/>
                <a:gd name="T49"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107">
                  <a:moveTo>
                    <a:pt x="13" y="107"/>
                  </a:moveTo>
                  <a:cubicBezTo>
                    <a:pt x="6" y="107"/>
                    <a:pt x="0" y="101"/>
                    <a:pt x="0" y="93"/>
                  </a:cubicBezTo>
                  <a:cubicBezTo>
                    <a:pt x="0" y="93"/>
                    <a:pt x="0" y="93"/>
                    <a:pt x="0" y="93"/>
                  </a:cubicBezTo>
                  <a:cubicBezTo>
                    <a:pt x="0" y="13"/>
                    <a:pt x="0" y="13"/>
                    <a:pt x="0" y="13"/>
                  </a:cubicBezTo>
                  <a:cubicBezTo>
                    <a:pt x="0" y="6"/>
                    <a:pt x="6" y="0"/>
                    <a:pt x="13" y="0"/>
                  </a:cubicBezTo>
                  <a:cubicBezTo>
                    <a:pt x="13" y="0"/>
                    <a:pt x="13" y="0"/>
                    <a:pt x="13" y="0"/>
                  </a:cubicBezTo>
                  <a:cubicBezTo>
                    <a:pt x="112" y="0"/>
                    <a:pt x="112" y="0"/>
                    <a:pt x="112" y="0"/>
                  </a:cubicBezTo>
                  <a:cubicBezTo>
                    <a:pt x="120" y="0"/>
                    <a:pt x="126" y="6"/>
                    <a:pt x="126" y="13"/>
                  </a:cubicBezTo>
                  <a:cubicBezTo>
                    <a:pt x="126" y="13"/>
                    <a:pt x="126" y="13"/>
                    <a:pt x="126" y="13"/>
                  </a:cubicBezTo>
                  <a:cubicBezTo>
                    <a:pt x="126" y="93"/>
                    <a:pt x="126" y="93"/>
                    <a:pt x="126" y="93"/>
                  </a:cubicBezTo>
                  <a:cubicBezTo>
                    <a:pt x="126" y="101"/>
                    <a:pt x="120" y="107"/>
                    <a:pt x="112" y="107"/>
                  </a:cubicBezTo>
                  <a:cubicBezTo>
                    <a:pt x="112" y="107"/>
                    <a:pt x="112" y="107"/>
                    <a:pt x="112" y="107"/>
                  </a:cubicBezTo>
                  <a:cubicBezTo>
                    <a:pt x="13" y="107"/>
                    <a:pt x="13" y="107"/>
                    <a:pt x="13" y="107"/>
                  </a:cubicBezTo>
                  <a:close/>
                  <a:moveTo>
                    <a:pt x="11" y="13"/>
                  </a:moveTo>
                  <a:cubicBezTo>
                    <a:pt x="11" y="93"/>
                    <a:pt x="11" y="93"/>
                    <a:pt x="11" y="93"/>
                  </a:cubicBezTo>
                  <a:cubicBezTo>
                    <a:pt x="11" y="94"/>
                    <a:pt x="12" y="95"/>
                    <a:pt x="13" y="95"/>
                  </a:cubicBezTo>
                  <a:cubicBezTo>
                    <a:pt x="13" y="95"/>
                    <a:pt x="13" y="95"/>
                    <a:pt x="13" y="95"/>
                  </a:cubicBezTo>
                  <a:cubicBezTo>
                    <a:pt x="112" y="95"/>
                    <a:pt x="112" y="95"/>
                    <a:pt x="112" y="95"/>
                  </a:cubicBezTo>
                  <a:cubicBezTo>
                    <a:pt x="113" y="95"/>
                    <a:pt x="114" y="94"/>
                    <a:pt x="114" y="93"/>
                  </a:cubicBezTo>
                  <a:cubicBezTo>
                    <a:pt x="114" y="93"/>
                    <a:pt x="114" y="93"/>
                    <a:pt x="114" y="93"/>
                  </a:cubicBezTo>
                  <a:cubicBezTo>
                    <a:pt x="114" y="13"/>
                    <a:pt x="114" y="13"/>
                    <a:pt x="114" y="13"/>
                  </a:cubicBezTo>
                  <a:cubicBezTo>
                    <a:pt x="114" y="12"/>
                    <a:pt x="113" y="11"/>
                    <a:pt x="112" y="11"/>
                  </a:cubicBezTo>
                  <a:cubicBezTo>
                    <a:pt x="112" y="11"/>
                    <a:pt x="112" y="11"/>
                    <a:pt x="112" y="11"/>
                  </a:cubicBezTo>
                  <a:cubicBezTo>
                    <a:pt x="13" y="11"/>
                    <a:pt x="13" y="11"/>
                    <a:pt x="13" y="11"/>
                  </a:cubicBezTo>
                  <a:cubicBezTo>
                    <a:pt x="12" y="11"/>
                    <a:pt x="11" y="12"/>
                    <a:pt x="11" y="13"/>
                  </a:cubicBezTo>
                  <a:close/>
                </a:path>
              </a:pathLst>
            </a:custGeom>
            <a:grpFill/>
            <a:ln w="9525">
              <a:noFill/>
              <a:round/>
              <a:headEnd/>
              <a:tailEnd/>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sp>
          <p:nvSpPr>
            <p:cNvPr id="47" name="Freeform 230"/>
            <p:cNvSpPr>
              <a:spLocks noEditPoints="1"/>
            </p:cNvSpPr>
            <p:nvPr/>
          </p:nvSpPr>
          <p:spPr bwMode="auto">
            <a:xfrm>
              <a:off x="1815420" y="4900367"/>
              <a:ext cx="588963" cy="246063"/>
            </a:xfrm>
            <a:custGeom>
              <a:avLst/>
              <a:gdLst>
                <a:gd name="T0" fmla="*/ 7 w 191"/>
                <a:gd name="T1" fmla="*/ 80 h 80"/>
                <a:gd name="T2" fmla="*/ 7 w 191"/>
                <a:gd name="T3" fmla="*/ 74 h 80"/>
                <a:gd name="T4" fmla="*/ 10 w 191"/>
                <a:gd name="T5" fmla="*/ 78 h 80"/>
                <a:gd name="T6" fmla="*/ 7 w 191"/>
                <a:gd name="T7" fmla="*/ 74 h 80"/>
                <a:gd name="T8" fmla="*/ 7 w 191"/>
                <a:gd name="T9" fmla="*/ 80 h 80"/>
                <a:gd name="T10" fmla="*/ 1 w 191"/>
                <a:gd name="T11" fmla="*/ 76 h 80"/>
                <a:gd name="T12" fmla="*/ 1 w 191"/>
                <a:gd name="T13" fmla="*/ 76 h 80"/>
                <a:gd name="T14" fmla="*/ 3 w 191"/>
                <a:gd name="T15" fmla="*/ 69 h 80"/>
                <a:gd name="T16" fmla="*/ 3 w 191"/>
                <a:gd name="T17" fmla="*/ 69 h 80"/>
                <a:gd name="T18" fmla="*/ 92 w 191"/>
                <a:gd name="T19" fmla="*/ 1 h 80"/>
                <a:gd name="T20" fmla="*/ 99 w 191"/>
                <a:gd name="T21" fmla="*/ 1 h 80"/>
                <a:gd name="T22" fmla="*/ 99 w 191"/>
                <a:gd name="T23" fmla="*/ 1 h 80"/>
                <a:gd name="T24" fmla="*/ 188 w 191"/>
                <a:gd name="T25" fmla="*/ 69 h 80"/>
                <a:gd name="T26" fmla="*/ 190 w 191"/>
                <a:gd name="T27" fmla="*/ 76 h 80"/>
                <a:gd name="T28" fmla="*/ 190 w 191"/>
                <a:gd name="T29" fmla="*/ 76 h 80"/>
                <a:gd name="T30" fmla="*/ 185 w 191"/>
                <a:gd name="T31" fmla="*/ 80 h 80"/>
                <a:gd name="T32" fmla="*/ 185 w 191"/>
                <a:gd name="T33" fmla="*/ 80 h 80"/>
                <a:gd name="T34" fmla="*/ 7 w 191"/>
                <a:gd name="T35" fmla="*/ 80 h 80"/>
                <a:gd name="T36" fmla="*/ 168 w 191"/>
                <a:gd name="T37" fmla="*/ 68 h 80"/>
                <a:gd name="T38" fmla="*/ 96 w 191"/>
                <a:gd name="T39" fmla="*/ 13 h 80"/>
                <a:gd name="T40" fmla="*/ 24 w 191"/>
                <a:gd name="T41" fmla="*/ 68 h 80"/>
                <a:gd name="T42" fmla="*/ 168 w 191"/>
                <a:gd name="T4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1" h="80">
                  <a:moveTo>
                    <a:pt x="7" y="80"/>
                  </a:moveTo>
                  <a:cubicBezTo>
                    <a:pt x="7" y="74"/>
                    <a:pt x="7" y="74"/>
                    <a:pt x="7" y="74"/>
                  </a:cubicBezTo>
                  <a:cubicBezTo>
                    <a:pt x="10" y="78"/>
                    <a:pt x="10" y="78"/>
                    <a:pt x="10" y="78"/>
                  </a:cubicBezTo>
                  <a:cubicBezTo>
                    <a:pt x="7" y="74"/>
                    <a:pt x="7" y="74"/>
                    <a:pt x="7" y="74"/>
                  </a:cubicBezTo>
                  <a:cubicBezTo>
                    <a:pt x="7" y="80"/>
                    <a:pt x="7" y="80"/>
                    <a:pt x="7" y="80"/>
                  </a:cubicBezTo>
                  <a:cubicBezTo>
                    <a:pt x="4" y="80"/>
                    <a:pt x="2" y="78"/>
                    <a:pt x="1" y="76"/>
                  </a:cubicBezTo>
                  <a:cubicBezTo>
                    <a:pt x="1" y="76"/>
                    <a:pt x="1" y="76"/>
                    <a:pt x="1" y="76"/>
                  </a:cubicBezTo>
                  <a:cubicBezTo>
                    <a:pt x="0" y="73"/>
                    <a:pt x="1" y="71"/>
                    <a:pt x="3" y="69"/>
                  </a:cubicBezTo>
                  <a:cubicBezTo>
                    <a:pt x="3" y="69"/>
                    <a:pt x="3" y="69"/>
                    <a:pt x="3" y="69"/>
                  </a:cubicBezTo>
                  <a:cubicBezTo>
                    <a:pt x="92" y="1"/>
                    <a:pt x="92" y="1"/>
                    <a:pt x="92" y="1"/>
                  </a:cubicBezTo>
                  <a:cubicBezTo>
                    <a:pt x="94" y="0"/>
                    <a:pt x="97" y="0"/>
                    <a:pt x="99" y="1"/>
                  </a:cubicBezTo>
                  <a:cubicBezTo>
                    <a:pt x="99" y="1"/>
                    <a:pt x="99" y="1"/>
                    <a:pt x="99" y="1"/>
                  </a:cubicBezTo>
                  <a:cubicBezTo>
                    <a:pt x="188" y="69"/>
                    <a:pt x="188" y="69"/>
                    <a:pt x="188" y="69"/>
                  </a:cubicBezTo>
                  <a:cubicBezTo>
                    <a:pt x="190" y="71"/>
                    <a:pt x="191" y="73"/>
                    <a:pt x="190" y="76"/>
                  </a:cubicBezTo>
                  <a:cubicBezTo>
                    <a:pt x="190" y="76"/>
                    <a:pt x="190" y="76"/>
                    <a:pt x="190" y="76"/>
                  </a:cubicBezTo>
                  <a:cubicBezTo>
                    <a:pt x="190" y="78"/>
                    <a:pt x="187" y="80"/>
                    <a:pt x="185" y="80"/>
                  </a:cubicBezTo>
                  <a:cubicBezTo>
                    <a:pt x="185" y="80"/>
                    <a:pt x="185" y="80"/>
                    <a:pt x="185" y="80"/>
                  </a:cubicBezTo>
                  <a:cubicBezTo>
                    <a:pt x="7" y="80"/>
                    <a:pt x="7" y="80"/>
                    <a:pt x="7" y="80"/>
                  </a:cubicBezTo>
                  <a:close/>
                  <a:moveTo>
                    <a:pt x="168" y="68"/>
                  </a:moveTo>
                  <a:cubicBezTo>
                    <a:pt x="96" y="13"/>
                    <a:pt x="96" y="13"/>
                    <a:pt x="96" y="13"/>
                  </a:cubicBezTo>
                  <a:cubicBezTo>
                    <a:pt x="24" y="68"/>
                    <a:pt x="24" y="68"/>
                    <a:pt x="24" y="68"/>
                  </a:cubicBezTo>
                  <a:cubicBezTo>
                    <a:pt x="168" y="68"/>
                    <a:pt x="168" y="68"/>
                    <a:pt x="168" y="68"/>
                  </a:cubicBezTo>
                  <a:close/>
                </a:path>
              </a:pathLst>
            </a:custGeom>
            <a:grpFill/>
            <a:ln w="9525">
              <a:noFill/>
              <a:round/>
              <a:headEnd/>
              <a:tailEnd/>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sp>
          <p:nvSpPr>
            <p:cNvPr id="48" name="Freeform 231"/>
            <p:cNvSpPr>
              <a:spLocks noEditPoints="1"/>
            </p:cNvSpPr>
            <p:nvPr/>
          </p:nvSpPr>
          <p:spPr bwMode="auto">
            <a:xfrm>
              <a:off x="2071008" y="5243267"/>
              <a:ext cx="139700" cy="187325"/>
            </a:xfrm>
            <a:custGeom>
              <a:avLst/>
              <a:gdLst>
                <a:gd name="T0" fmla="*/ 12 w 45"/>
                <a:gd name="T1" fmla="*/ 61 h 61"/>
                <a:gd name="T2" fmla="*/ 0 w 45"/>
                <a:gd name="T3" fmla="*/ 49 h 61"/>
                <a:gd name="T4" fmla="*/ 0 w 45"/>
                <a:gd name="T5" fmla="*/ 49 h 61"/>
                <a:gd name="T6" fmla="*/ 0 w 45"/>
                <a:gd name="T7" fmla="*/ 11 h 61"/>
                <a:gd name="T8" fmla="*/ 12 w 45"/>
                <a:gd name="T9" fmla="*/ 0 h 61"/>
                <a:gd name="T10" fmla="*/ 12 w 45"/>
                <a:gd name="T11" fmla="*/ 0 h 61"/>
                <a:gd name="T12" fmla="*/ 34 w 45"/>
                <a:gd name="T13" fmla="*/ 0 h 61"/>
                <a:gd name="T14" fmla="*/ 45 w 45"/>
                <a:gd name="T15" fmla="*/ 11 h 61"/>
                <a:gd name="T16" fmla="*/ 45 w 45"/>
                <a:gd name="T17" fmla="*/ 11 h 61"/>
                <a:gd name="T18" fmla="*/ 45 w 45"/>
                <a:gd name="T19" fmla="*/ 49 h 61"/>
                <a:gd name="T20" fmla="*/ 34 w 45"/>
                <a:gd name="T21" fmla="*/ 61 h 61"/>
                <a:gd name="T22" fmla="*/ 34 w 45"/>
                <a:gd name="T23" fmla="*/ 61 h 61"/>
                <a:gd name="T24" fmla="*/ 12 w 45"/>
                <a:gd name="T25" fmla="*/ 61 h 61"/>
                <a:gd name="T26" fmla="*/ 8 w 45"/>
                <a:gd name="T27" fmla="*/ 49 h 61"/>
                <a:gd name="T28" fmla="*/ 12 w 45"/>
                <a:gd name="T29" fmla="*/ 53 h 61"/>
                <a:gd name="T30" fmla="*/ 12 w 45"/>
                <a:gd name="T31" fmla="*/ 53 h 61"/>
                <a:gd name="T32" fmla="*/ 34 w 45"/>
                <a:gd name="T33" fmla="*/ 53 h 61"/>
                <a:gd name="T34" fmla="*/ 38 w 45"/>
                <a:gd name="T35" fmla="*/ 49 h 61"/>
                <a:gd name="T36" fmla="*/ 38 w 45"/>
                <a:gd name="T37" fmla="*/ 49 h 61"/>
                <a:gd name="T38" fmla="*/ 38 w 45"/>
                <a:gd name="T39" fmla="*/ 11 h 61"/>
                <a:gd name="T40" fmla="*/ 34 w 45"/>
                <a:gd name="T41" fmla="*/ 7 h 61"/>
                <a:gd name="T42" fmla="*/ 34 w 45"/>
                <a:gd name="T43" fmla="*/ 7 h 61"/>
                <a:gd name="T44" fmla="*/ 12 w 45"/>
                <a:gd name="T45" fmla="*/ 7 h 61"/>
                <a:gd name="T46" fmla="*/ 8 w 45"/>
                <a:gd name="T47" fmla="*/ 11 h 61"/>
                <a:gd name="T48" fmla="*/ 8 w 45"/>
                <a:gd name="T49" fmla="*/ 11 h 61"/>
                <a:gd name="T50" fmla="*/ 8 w 45"/>
                <a:gd name="T51"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1">
                  <a:moveTo>
                    <a:pt x="12" y="61"/>
                  </a:moveTo>
                  <a:cubicBezTo>
                    <a:pt x="5" y="61"/>
                    <a:pt x="0" y="55"/>
                    <a:pt x="0" y="49"/>
                  </a:cubicBezTo>
                  <a:cubicBezTo>
                    <a:pt x="0" y="49"/>
                    <a:pt x="0" y="49"/>
                    <a:pt x="0" y="49"/>
                  </a:cubicBezTo>
                  <a:cubicBezTo>
                    <a:pt x="0" y="11"/>
                    <a:pt x="0" y="11"/>
                    <a:pt x="0" y="11"/>
                  </a:cubicBezTo>
                  <a:cubicBezTo>
                    <a:pt x="0" y="5"/>
                    <a:pt x="5" y="0"/>
                    <a:pt x="12" y="0"/>
                  </a:cubicBezTo>
                  <a:cubicBezTo>
                    <a:pt x="12" y="0"/>
                    <a:pt x="12" y="0"/>
                    <a:pt x="12" y="0"/>
                  </a:cubicBezTo>
                  <a:cubicBezTo>
                    <a:pt x="34" y="0"/>
                    <a:pt x="34" y="0"/>
                    <a:pt x="34" y="0"/>
                  </a:cubicBezTo>
                  <a:cubicBezTo>
                    <a:pt x="40" y="0"/>
                    <a:pt x="45" y="5"/>
                    <a:pt x="45" y="11"/>
                  </a:cubicBezTo>
                  <a:cubicBezTo>
                    <a:pt x="45" y="11"/>
                    <a:pt x="45" y="11"/>
                    <a:pt x="45" y="11"/>
                  </a:cubicBezTo>
                  <a:cubicBezTo>
                    <a:pt x="45" y="49"/>
                    <a:pt x="45" y="49"/>
                    <a:pt x="45" y="49"/>
                  </a:cubicBezTo>
                  <a:cubicBezTo>
                    <a:pt x="45" y="55"/>
                    <a:pt x="40" y="61"/>
                    <a:pt x="34" y="61"/>
                  </a:cubicBezTo>
                  <a:cubicBezTo>
                    <a:pt x="34" y="61"/>
                    <a:pt x="34" y="61"/>
                    <a:pt x="34" y="61"/>
                  </a:cubicBezTo>
                  <a:cubicBezTo>
                    <a:pt x="12" y="61"/>
                    <a:pt x="12" y="61"/>
                    <a:pt x="12" y="61"/>
                  </a:cubicBezTo>
                  <a:close/>
                  <a:moveTo>
                    <a:pt x="8" y="49"/>
                  </a:moveTo>
                  <a:cubicBezTo>
                    <a:pt x="8" y="51"/>
                    <a:pt x="10" y="53"/>
                    <a:pt x="12" y="53"/>
                  </a:cubicBezTo>
                  <a:cubicBezTo>
                    <a:pt x="12" y="53"/>
                    <a:pt x="12" y="53"/>
                    <a:pt x="12" y="53"/>
                  </a:cubicBezTo>
                  <a:cubicBezTo>
                    <a:pt x="34" y="53"/>
                    <a:pt x="34" y="53"/>
                    <a:pt x="34" y="53"/>
                  </a:cubicBezTo>
                  <a:cubicBezTo>
                    <a:pt x="36" y="53"/>
                    <a:pt x="38" y="51"/>
                    <a:pt x="38" y="49"/>
                  </a:cubicBezTo>
                  <a:cubicBezTo>
                    <a:pt x="38" y="49"/>
                    <a:pt x="38" y="49"/>
                    <a:pt x="38" y="49"/>
                  </a:cubicBezTo>
                  <a:cubicBezTo>
                    <a:pt x="38" y="11"/>
                    <a:pt x="38" y="11"/>
                    <a:pt x="38" y="11"/>
                  </a:cubicBezTo>
                  <a:cubicBezTo>
                    <a:pt x="38" y="9"/>
                    <a:pt x="36" y="7"/>
                    <a:pt x="34" y="7"/>
                  </a:cubicBezTo>
                  <a:cubicBezTo>
                    <a:pt x="34" y="7"/>
                    <a:pt x="34" y="7"/>
                    <a:pt x="34" y="7"/>
                  </a:cubicBezTo>
                  <a:cubicBezTo>
                    <a:pt x="12" y="7"/>
                    <a:pt x="12" y="7"/>
                    <a:pt x="12" y="7"/>
                  </a:cubicBezTo>
                  <a:cubicBezTo>
                    <a:pt x="10" y="7"/>
                    <a:pt x="8" y="9"/>
                    <a:pt x="8" y="11"/>
                  </a:cubicBezTo>
                  <a:cubicBezTo>
                    <a:pt x="8" y="11"/>
                    <a:pt x="8" y="11"/>
                    <a:pt x="8" y="11"/>
                  </a:cubicBezTo>
                  <a:cubicBezTo>
                    <a:pt x="8" y="49"/>
                    <a:pt x="8" y="49"/>
                    <a:pt x="8" y="49"/>
                  </a:cubicBezTo>
                  <a:close/>
                </a:path>
              </a:pathLst>
            </a:custGeom>
            <a:grpFill/>
            <a:ln w="9525">
              <a:noFill/>
              <a:round/>
              <a:headEnd/>
              <a:tailEnd/>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grpSp>
      <p:sp>
        <p:nvSpPr>
          <p:cNvPr id="49" name="Freeform 234"/>
          <p:cNvSpPr>
            <a:spLocks/>
          </p:cNvSpPr>
          <p:nvPr/>
        </p:nvSpPr>
        <p:spPr bwMode="auto">
          <a:xfrm>
            <a:off x="1479550" y="3025775"/>
            <a:ext cx="1314450" cy="1665288"/>
          </a:xfrm>
          <a:custGeom>
            <a:avLst/>
            <a:gdLst>
              <a:gd name="T0" fmla="*/ 381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1 w 426"/>
              <a:gd name="T17" fmla="*/ 426 h 540"/>
              <a:gd name="T18" fmla="*/ 426 w 426"/>
              <a:gd name="T19" fmla="*/ 380 h 540"/>
              <a:gd name="T20" fmla="*/ 426 w 426"/>
              <a:gd name="T21" fmla="*/ 46 h 540"/>
              <a:gd name="T22" fmla="*/ 381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1"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1" y="426"/>
                  <a:pt x="381" y="426"/>
                  <a:pt x="381" y="426"/>
                </a:cubicBezTo>
                <a:cubicBezTo>
                  <a:pt x="406" y="426"/>
                  <a:pt x="426" y="405"/>
                  <a:pt x="426" y="380"/>
                </a:cubicBezTo>
                <a:cubicBezTo>
                  <a:pt x="426" y="46"/>
                  <a:pt x="426" y="46"/>
                  <a:pt x="426" y="46"/>
                </a:cubicBezTo>
                <a:cubicBezTo>
                  <a:pt x="426" y="20"/>
                  <a:pt x="406" y="0"/>
                  <a:pt x="381" y="0"/>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727" name="TextBox 1"/>
          <p:cNvSpPr txBox="1">
            <a:spLocks noChangeArrowheads="1"/>
          </p:cNvSpPr>
          <p:nvPr/>
        </p:nvSpPr>
        <p:spPr bwMode="auto">
          <a:xfrm>
            <a:off x="1546225" y="3249613"/>
            <a:ext cx="1177925" cy="768350"/>
          </a:xfrm>
          <a:prstGeom prst="rect">
            <a:avLst/>
          </a:prstGeom>
          <a:noFill/>
          <a:ln w="9525">
            <a:noFill/>
            <a:miter lim="800000"/>
            <a:headEnd/>
            <a:tailEnd/>
          </a:ln>
        </p:spPr>
        <p:txBody>
          <a:bodyPr wrap="none">
            <a:spAutoFit/>
          </a:bodyPr>
          <a:lstStyle/>
          <a:p>
            <a:pPr algn="ctr" eaLnBrk="1" hangingPunct="1"/>
            <a:r>
              <a:rPr lang="en-US" altLang="zh-CN" sz="4400">
                <a:solidFill>
                  <a:schemeClr val="bg1"/>
                </a:solidFill>
                <a:latin typeface="Impact" pitchFamily="34" charset="0"/>
              </a:rPr>
              <a:t>30%</a:t>
            </a:r>
            <a:endParaRPr lang="zh-CN" altLang="en-US" sz="4400">
              <a:solidFill>
                <a:schemeClr val="bg1"/>
              </a:solidFill>
              <a:latin typeface="Impact" pitchFamily="34" charset="0"/>
            </a:endParaRPr>
          </a:p>
        </p:txBody>
      </p:sp>
      <p:sp>
        <p:nvSpPr>
          <p:cNvPr id="30728" name="Freeform 232"/>
          <p:cNvSpPr>
            <a:spLocks noEditPoints="1"/>
          </p:cNvSpPr>
          <p:nvPr/>
        </p:nvSpPr>
        <p:spPr bwMode="auto">
          <a:xfrm>
            <a:off x="4465638" y="4887913"/>
            <a:ext cx="614362" cy="584200"/>
          </a:xfrm>
          <a:custGeom>
            <a:avLst/>
            <a:gdLst>
              <a:gd name="T0" fmla="*/ 2147483647 w 387"/>
              <a:gd name="T1" fmla="*/ 2147483647 h 368"/>
              <a:gd name="T2" fmla="*/ 2147483647 w 387"/>
              <a:gd name="T3" fmla="*/ 2147483647 h 368"/>
              <a:gd name="T4" fmla="*/ 2147483647 w 387"/>
              <a:gd name="T5" fmla="*/ 2147483647 h 368"/>
              <a:gd name="T6" fmla="*/ 2147483647 w 387"/>
              <a:gd name="T7" fmla="*/ 2147483647 h 368"/>
              <a:gd name="T8" fmla="*/ 2147483647 w 387"/>
              <a:gd name="T9" fmla="*/ 2147483647 h 368"/>
              <a:gd name="T10" fmla="*/ 2147483647 w 387"/>
              <a:gd name="T11" fmla="*/ 2147483647 h 368"/>
              <a:gd name="T12" fmla="*/ 2147483647 w 387"/>
              <a:gd name="T13" fmla="*/ 2147483647 h 368"/>
              <a:gd name="T14" fmla="*/ 2147483647 w 387"/>
              <a:gd name="T15" fmla="*/ 2147483647 h 368"/>
              <a:gd name="T16" fmla="*/ 2147483647 w 387"/>
              <a:gd name="T17" fmla="*/ 2147483647 h 368"/>
              <a:gd name="T18" fmla="*/ 2147483647 w 387"/>
              <a:gd name="T19" fmla="*/ 2147483647 h 368"/>
              <a:gd name="T20" fmla="*/ 2147483647 w 387"/>
              <a:gd name="T21" fmla="*/ 2147483647 h 368"/>
              <a:gd name="T22" fmla="*/ 2147483647 w 387"/>
              <a:gd name="T23" fmla="*/ 2147483647 h 368"/>
              <a:gd name="T24" fmla="*/ 2147483647 w 387"/>
              <a:gd name="T25" fmla="*/ 2147483647 h 368"/>
              <a:gd name="T26" fmla="*/ 2147483647 w 387"/>
              <a:gd name="T27" fmla="*/ 0 h 368"/>
              <a:gd name="T28" fmla="*/ 2147483647 w 387"/>
              <a:gd name="T29" fmla="*/ 0 h 368"/>
              <a:gd name="T30" fmla="*/ 2147483647 w 387"/>
              <a:gd name="T31" fmla="*/ 0 h 368"/>
              <a:gd name="T32" fmla="*/ 2147483647 w 387"/>
              <a:gd name="T33" fmla="*/ 0 h 368"/>
              <a:gd name="T34" fmla="*/ 2147483647 w 387"/>
              <a:gd name="T35" fmla="*/ 0 h 368"/>
              <a:gd name="T36" fmla="*/ 2147483647 w 387"/>
              <a:gd name="T37" fmla="*/ 2147483647 h 368"/>
              <a:gd name="T38" fmla="*/ 2147483647 w 387"/>
              <a:gd name="T39" fmla="*/ 2147483647 h 368"/>
              <a:gd name="T40" fmla="*/ 2147483647 w 387"/>
              <a:gd name="T41" fmla="*/ 2147483647 h 368"/>
              <a:gd name="T42" fmla="*/ 0 w 387"/>
              <a:gd name="T43" fmla="*/ 2147483647 h 368"/>
              <a:gd name="T44" fmla="*/ 0 w 387"/>
              <a:gd name="T45" fmla="*/ 2147483647 h 368"/>
              <a:gd name="T46" fmla="*/ 2147483647 w 387"/>
              <a:gd name="T47" fmla="*/ 2147483647 h 368"/>
              <a:gd name="T48" fmla="*/ 2147483647 w 387"/>
              <a:gd name="T49" fmla="*/ 2147483647 h 368"/>
              <a:gd name="T50" fmla="*/ 2147483647 w 387"/>
              <a:gd name="T51" fmla="*/ 2147483647 h 368"/>
              <a:gd name="T52" fmla="*/ 2147483647 w 387"/>
              <a:gd name="T53" fmla="*/ 2147483647 h 368"/>
              <a:gd name="T54" fmla="*/ 2147483647 w 387"/>
              <a:gd name="T55" fmla="*/ 2147483647 h 368"/>
              <a:gd name="T56" fmla="*/ 2147483647 w 387"/>
              <a:gd name="T57" fmla="*/ 2147483647 h 368"/>
              <a:gd name="T58" fmla="*/ 2147483647 w 387"/>
              <a:gd name="T59" fmla="*/ 2147483647 h 368"/>
              <a:gd name="T60" fmla="*/ 2147483647 w 387"/>
              <a:gd name="T61" fmla="*/ 2147483647 h 368"/>
              <a:gd name="T62" fmla="*/ 2147483647 w 387"/>
              <a:gd name="T63" fmla="*/ 2147483647 h 368"/>
              <a:gd name="T64" fmla="*/ 2147483647 w 387"/>
              <a:gd name="T65" fmla="*/ 2147483647 h 368"/>
              <a:gd name="T66" fmla="*/ 2147483647 w 387"/>
              <a:gd name="T67" fmla="*/ 2147483647 h 368"/>
              <a:gd name="T68" fmla="*/ 2147483647 w 387"/>
              <a:gd name="T69" fmla="*/ 2147483647 h 368"/>
              <a:gd name="T70" fmla="*/ 2147483647 w 387"/>
              <a:gd name="T71" fmla="*/ 2147483647 h 3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7"/>
              <a:gd name="T109" fmla="*/ 0 h 368"/>
              <a:gd name="T110" fmla="*/ 387 w 387"/>
              <a:gd name="T111" fmla="*/ 368 h 3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7" h="368">
                <a:moveTo>
                  <a:pt x="124" y="300"/>
                </a:moveTo>
                <a:lnTo>
                  <a:pt x="262" y="300"/>
                </a:lnTo>
                <a:lnTo>
                  <a:pt x="262" y="257"/>
                </a:lnTo>
                <a:lnTo>
                  <a:pt x="124" y="257"/>
                </a:lnTo>
                <a:lnTo>
                  <a:pt x="124" y="300"/>
                </a:lnTo>
                <a:close/>
                <a:moveTo>
                  <a:pt x="124" y="241"/>
                </a:moveTo>
                <a:lnTo>
                  <a:pt x="262" y="241"/>
                </a:lnTo>
                <a:lnTo>
                  <a:pt x="262" y="199"/>
                </a:lnTo>
                <a:lnTo>
                  <a:pt x="124" y="199"/>
                </a:lnTo>
                <a:lnTo>
                  <a:pt x="124" y="241"/>
                </a:lnTo>
                <a:close/>
                <a:moveTo>
                  <a:pt x="381" y="148"/>
                </a:moveTo>
                <a:lnTo>
                  <a:pt x="373" y="140"/>
                </a:lnTo>
                <a:lnTo>
                  <a:pt x="192" y="0"/>
                </a:lnTo>
                <a:lnTo>
                  <a:pt x="14" y="140"/>
                </a:lnTo>
                <a:lnTo>
                  <a:pt x="6" y="148"/>
                </a:lnTo>
                <a:lnTo>
                  <a:pt x="0" y="152"/>
                </a:lnTo>
                <a:lnTo>
                  <a:pt x="0" y="187"/>
                </a:lnTo>
                <a:lnTo>
                  <a:pt x="31" y="187"/>
                </a:lnTo>
                <a:lnTo>
                  <a:pt x="31" y="368"/>
                </a:lnTo>
                <a:lnTo>
                  <a:pt x="356" y="368"/>
                </a:lnTo>
                <a:lnTo>
                  <a:pt x="356" y="187"/>
                </a:lnTo>
                <a:lnTo>
                  <a:pt x="387" y="187"/>
                </a:lnTo>
                <a:lnTo>
                  <a:pt x="387" y="152"/>
                </a:lnTo>
                <a:lnTo>
                  <a:pt x="381" y="148"/>
                </a:lnTo>
                <a:close/>
                <a:moveTo>
                  <a:pt x="313" y="325"/>
                </a:moveTo>
                <a:lnTo>
                  <a:pt x="72" y="325"/>
                </a:lnTo>
                <a:lnTo>
                  <a:pt x="72" y="148"/>
                </a:lnTo>
                <a:lnTo>
                  <a:pt x="192" y="53"/>
                </a:lnTo>
                <a:lnTo>
                  <a:pt x="313" y="148"/>
                </a:lnTo>
                <a:lnTo>
                  <a:pt x="313" y="325"/>
                </a:lnTo>
                <a:close/>
              </a:path>
            </a:pathLst>
          </a:custGeom>
          <a:solidFill>
            <a:srgbClr val="1570C1"/>
          </a:solidFill>
          <a:ln w="9525">
            <a:noFill/>
            <a:round/>
            <a:headEnd/>
            <a:tailEnd/>
          </a:ln>
        </p:spPr>
        <p:txBody>
          <a:bodyPr/>
          <a:lstStyle/>
          <a:p>
            <a:endParaRPr lang="zh-CN" altLang="en-US"/>
          </a:p>
        </p:txBody>
      </p:sp>
      <p:sp>
        <p:nvSpPr>
          <p:cNvPr id="52" name="Freeform 235"/>
          <p:cNvSpPr>
            <a:spLocks/>
          </p:cNvSpPr>
          <p:nvPr/>
        </p:nvSpPr>
        <p:spPr bwMode="auto">
          <a:xfrm>
            <a:off x="4119563" y="3025775"/>
            <a:ext cx="1314450" cy="1665288"/>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0" y="426"/>
                  <a:pt x="380" y="426"/>
                  <a:pt x="380" y="426"/>
                </a:cubicBezTo>
                <a:cubicBezTo>
                  <a:pt x="406" y="426"/>
                  <a:pt x="426" y="405"/>
                  <a:pt x="426" y="380"/>
                </a:cubicBezTo>
                <a:cubicBezTo>
                  <a:pt x="426" y="46"/>
                  <a:pt x="426" y="46"/>
                  <a:pt x="426" y="46"/>
                </a:cubicBezTo>
                <a:cubicBezTo>
                  <a:pt x="426" y="20"/>
                  <a:pt x="406" y="0"/>
                  <a:pt x="380" y="0"/>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730" name="TextBox 68"/>
          <p:cNvSpPr txBox="1">
            <a:spLocks noChangeArrowheads="1"/>
          </p:cNvSpPr>
          <p:nvPr/>
        </p:nvSpPr>
        <p:spPr bwMode="auto">
          <a:xfrm>
            <a:off x="4195763" y="3267075"/>
            <a:ext cx="1181100" cy="768350"/>
          </a:xfrm>
          <a:prstGeom prst="rect">
            <a:avLst/>
          </a:prstGeom>
          <a:noFill/>
          <a:ln w="9525">
            <a:noFill/>
            <a:miter lim="800000"/>
            <a:headEnd/>
            <a:tailEnd/>
          </a:ln>
        </p:spPr>
        <p:txBody>
          <a:bodyPr wrap="none">
            <a:spAutoFit/>
          </a:bodyPr>
          <a:lstStyle/>
          <a:p>
            <a:pPr algn="ctr" eaLnBrk="1" hangingPunct="1"/>
            <a:r>
              <a:rPr lang="en-US" altLang="zh-CN" sz="4400">
                <a:solidFill>
                  <a:schemeClr val="bg1"/>
                </a:solidFill>
                <a:latin typeface="Impact" pitchFamily="34" charset="0"/>
              </a:rPr>
              <a:t>50%</a:t>
            </a:r>
            <a:endParaRPr lang="zh-CN" altLang="en-US" sz="4400">
              <a:solidFill>
                <a:schemeClr val="bg1"/>
              </a:solidFill>
              <a:latin typeface="Impact" pitchFamily="34" charset="0"/>
            </a:endParaRPr>
          </a:p>
        </p:txBody>
      </p:sp>
      <p:sp>
        <p:nvSpPr>
          <p:cNvPr id="30731" name="Freeform 233"/>
          <p:cNvSpPr>
            <a:spLocks noEditPoints="1"/>
          </p:cNvSpPr>
          <p:nvPr/>
        </p:nvSpPr>
        <p:spPr bwMode="auto">
          <a:xfrm>
            <a:off x="7223125" y="4860925"/>
            <a:ext cx="414338" cy="638175"/>
          </a:xfrm>
          <a:custGeom>
            <a:avLst/>
            <a:gdLst>
              <a:gd name="T0" fmla="*/ 2147483647 w 134"/>
              <a:gd name="T1" fmla="*/ 2147483647 h 207"/>
              <a:gd name="T2" fmla="*/ 2147483647 w 134"/>
              <a:gd name="T3" fmla="*/ 2147483647 h 207"/>
              <a:gd name="T4" fmla="*/ 2147483647 w 134"/>
              <a:gd name="T5" fmla="*/ 2147483647 h 207"/>
              <a:gd name="T6" fmla="*/ 2147483647 w 134"/>
              <a:gd name="T7" fmla="*/ 2147483647 h 207"/>
              <a:gd name="T8" fmla="*/ 2147483647 w 134"/>
              <a:gd name="T9" fmla="*/ 0 h 207"/>
              <a:gd name="T10" fmla="*/ 2147483647 w 134"/>
              <a:gd name="T11" fmla="*/ 2147483647 h 207"/>
              <a:gd name="T12" fmla="*/ 2147483647 w 134"/>
              <a:gd name="T13" fmla="*/ 2147483647 h 207"/>
              <a:gd name="T14" fmla="*/ 2147483647 w 134"/>
              <a:gd name="T15" fmla="*/ 2147483647 h 207"/>
              <a:gd name="T16" fmla="*/ 0 w 134"/>
              <a:gd name="T17" fmla="*/ 2147483647 h 207"/>
              <a:gd name="T18" fmla="*/ 0 w 134"/>
              <a:gd name="T19" fmla="*/ 2147483647 h 207"/>
              <a:gd name="T20" fmla="*/ 2147483647 w 134"/>
              <a:gd name="T21" fmla="*/ 2147483647 h 207"/>
              <a:gd name="T22" fmla="*/ 2147483647 w 134"/>
              <a:gd name="T23" fmla="*/ 2147483647 h 207"/>
              <a:gd name="T24" fmla="*/ 2147483647 w 134"/>
              <a:gd name="T25" fmla="*/ 2147483647 h 207"/>
              <a:gd name="T26" fmla="*/ 2147483647 w 134"/>
              <a:gd name="T27" fmla="*/ 2147483647 h 207"/>
              <a:gd name="T28" fmla="*/ 2147483647 w 134"/>
              <a:gd name="T29" fmla="*/ 2147483647 h 207"/>
              <a:gd name="T30" fmla="*/ 2147483647 w 134"/>
              <a:gd name="T31" fmla="*/ 2147483647 h 207"/>
              <a:gd name="T32" fmla="*/ 2147483647 w 134"/>
              <a:gd name="T33" fmla="*/ 2147483647 h 207"/>
              <a:gd name="T34" fmla="*/ 2147483647 w 134"/>
              <a:gd name="T35" fmla="*/ 2147483647 h 207"/>
              <a:gd name="T36" fmla="*/ 2147483647 w 134"/>
              <a:gd name="T37" fmla="*/ 2147483647 h 207"/>
              <a:gd name="T38" fmla="*/ 2147483647 w 134"/>
              <a:gd name="T39" fmla="*/ 2147483647 h 207"/>
              <a:gd name="T40" fmla="*/ 2147483647 w 134"/>
              <a:gd name="T41" fmla="*/ 2147483647 h 207"/>
              <a:gd name="T42" fmla="*/ 2147483647 w 134"/>
              <a:gd name="T43" fmla="*/ 2147483647 h 207"/>
              <a:gd name="T44" fmla="*/ 2147483647 w 134"/>
              <a:gd name="T45" fmla="*/ 2147483647 h 207"/>
              <a:gd name="T46" fmla="*/ 2147483647 w 134"/>
              <a:gd name="T47" fmla="*/ 2147483647 h 207"/>
              <a:gd name="T48" fmla="*/ 2147483647 w 134"/>
              <a:gd name="T49" fmla="*/ 2147483647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4"/>
              <a:gd name="T76" fmla="*/ 0 h 207"/>
              <a:gd name="T77" fmla="*/ 134 w 134"/>
              <a:gd name="T78" fmla="*/ 207 h 2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4" h="207">
                <a:moveTo>
                  <a:pt x="120" y="97"/>
                </a:moveTo>
                <a:cubicBezTo>
                  <a:pt x="120" y="94"/>
                  <a:pt x="120" y="89"/>
                  <a:pt x="121" y="81"/>
                </a:cubicBezTo>
                <a:cubicBezTo>
                  <a:pt x="121" y="74"/>
                  <a:pt x="121" y="69"/>
                  <a:pt x="121" y="66"/>
                </a:cubicBezTo>
                <a:cubicBezTo>
                  <a:pt x="121" y="43"/>
                  <a:pt x="115" y="26"/>
                  <a:pt x="104" y="16"/>
                </a:cubicBezTo>
                <a:cubicBezTo>
                  <a:pt x="94" y="5"/>
                  <a:pt x="81" y="0"/>
                  <a:pt x="66" y="0"/>
                </a:cubicBezTo>
                <a:cubicBezTo>
                  <a:pt x="52" y="0"/>
                  <a:pt x="39" y="5"/>
                  <a:pt x="28" y="16"/>
                </a:cubicBezTo>
                <a:cubicBezTo>
                  <a:pt x="18" y="26"/>
                  <a:pt x="13" y="39"/>
                  <a:pt x="13" y="53"/>
                </a:cubicBezTo>
                <a:cubicBezTo>
                  <a:pt x="13" y="97"/>
                  <a:pt x="13" y="97"/>
                  <a:pt x="13" y="97"/>
                </a:cubicBezTo>
                <a:cubicBezTo>
                  <a:pt x="4" y="97"/>
                  <a:pt x="0" y="100"/>
                  <a:pt x="0" y="106"/>
                </a:cubicBezTo>
                <a:cubicBezTo>
                  <a:pt x="0" y="198"/>
                  <a:pt x="0" y="198"/>
                  <a:pt x="0" y="198"/>
                </a:cubicBezTo>
                <a:cubicBezTo>
                  <a:pt x="0" y="200"/>
                  <a:pt x="1" y="203"/>
                  <a:pt x="3" y="204"/>
                </a:cubicBezTo>
                <a:cubicBezTo>
                  <a:pt x="5" y="206"/>
                  <a:pt x="7" y="207"/>
                  <a:pt x="9" y="207"/>
                </a:cubicBezTo>
                <a:cubicBezTo>
                  <a:pt x="125" y="207"/>
                  <a:pt x="125" y="207"/>
                  <a:pt x="125" y="207"/>
                </a:cubicBezTo>
                <a:cubicBezTo>
                  <a:pt x="127" y="207"/>
                  <a:pt x="129" y="206"/>
                  <a:pt x="131" y="204"/>
                </a:cubicBezTo>
                <a:cubicBezTo>
                  <a:pt x="133" y="203"/>
                  <a:pt x="134" y="200"/>
                  <a:pt x="134" y="198"/>
                </a:cubicBezTo>
                <a:cubicBezTo>
                  <a:pt x="134" y="106"/>
                  <a:pt x="134" y="106"/>
                  <a:pt x="134" y="106"/>
                </a:cubicBezTo>
                <a:cubicBezTo>
                  <a:pt x="134" y="100"/>
                  <a:pt x="129" y="97"/>
                  <a:pt x="120" y="97"/>
                </a:cubicBezTo>
                <a:close/>
                <a:moveTo>
                  <a:pt x="33" y="54"/>
                </a:moveTo>
                <a:cubicBezTo>
                  <a:pt x="33" y="44"/>
                  <a:pt x="37" y="37"/>
                  <a:pt x="43" y="30"/>
                </a:cubicBezTo>
                <a:cubicBezTo>
                  <a:pt x="50" y="24"/>
                  <a:pt x="57" y="21"/>
                  <a:pt x="66" y="21"/>
                </a:cubicBezTo>
                <a:cubicBezTo>
                  <a:pt x="75" y="21"/>
                  <a:pt x="83" y="24"/>
                  <a:pt x="90" y="30"/>
                </a:cubicBezTo>
                <a:cubicBezTo>
                  <a:pt x="96" y="37"/>
                  <a:pt x="99" y="44"/>
                  <a:pt x="99" y="54"/>
                </a:cubicBezTo>
                <a:cubicBezTo>
                  <a:pt x="99" y="97"/>
                  <a:pt x="99" y="97"/>
                  <a:pt x="99" y="97"/>
                </a:cubicBezTo>
                <a:cubicBezTo>
                  <a:pt x="33" y="97"/>
                  <a:pt x="33" y="97"/>
                  <a:pt x="33" y="97"/>
                </a:cubicBezTo>
                <a:lnTo>
                  <a:pt x="33" y="54"/>
                </a:lnTo>
                <a:close/>
              </a:path>
            </a:pathLst>
          </a:custGeom>
          <a:solidFill>
            <a:srgbClr val="1570C1"/>
          </a:solidFill>
          <a:ln w="9525">
            <a:noFill/>
            <a:round/>
            <a:headEnd/>
            <a:tailEnd/>
          </a:ln>
        </p:spPr>
        <p:txBody>
          <a:bodyPr/>
          <a:lstStyle/>
          <a:p>
            <a:endParaRPr lang="zh-CN" altLang="en-US"/>
          </a:p>
        </p:txBody>
      </p:sp>
      <p:sp>
        <p:nvSpPr>
          <p:cNvPr id="55" name="Freeform 236"/>
          <p:cNvSpPr>
            <a:spLocks/>
          </p:cNvSpPr>
          <p:nvPr/>
        </p:nvSpPr>
        <p:spPr bwMode="auto">
          <a:xfrm>
            <a:off x="6757988" y="3025775"/>
            <a:ext cx="1314450" cy="1665288"/>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0" y="426"/>
                  <a:pt x="380" y="426"/>
                  <a:pt x="380" y="426"/>
                </a:cubicBezTo>
                <a:cubicBezTo>
                  <a:pt x="406" y="426"/>
                  <a:pt x="426" y="405"/>
                  <a:pt x="426" y="380"/>
                </a:cubicBezTo>
                <a:cubicBezTo>
                  <a:pt x="426" y="46"/>
                  <a:pt x="426" y="46"/>
                  <a:pt x="426" y="46"/>
                </a:cubicBezTo>
                <a:cubicBezTo>
                  <a:pt x="426" y="20"/>
                  <a:pt x="406" y="0"/>
                  <a:pt x="380" y="0"/>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733" name="TextBox 69"/>
          <p:cNvSpPr txBox="1">
            <a:spLocks noChangeArrowheads="1"/>
          </p:cNvSpPr>
          <p:nvPr/>
        </p:nvSpPr>
        <p:spPr bwMode="auto">
          <a:xfrm>
            <a:off x="6865938" y="3284538"/>
            <a:ext cx="1100137" cy="768350"/>
          </a:xfrm>
          <a:prstGeom prst="rect">
            <a:avLst/>
          </a:prstGeom>
          <a:noFill/>
          <a:ln w="9525">
            <a:noFill/>
            <a:miter lim="800000"/>
            <a:headEnd/>
            <a:tailEnd/>
          </a:ln>
        </p:spPr>
        <p:txBody>
          <a:bodyPr wrap="none">
            <a:spAutoFit/>
          </a:bodyPr>
          <a:lstStyle/>
          <a:p>
            <a:pPr algn="ctr" eaLnBrk="1" hangingPunct="1"/>
            <a:r>
              <a:rPr lang="en-US" altLang="zh-CN" sz="4400">
                <a:solidFill>
                  <a:schemeClr val="bg1"/>
                </a:solidFill>
                <a:latin typeface="Impact" pitchFamily="34" charset="0"/>
              </a:rPr>
              <a:t>70%</a:t>
            </a:r>
            <a:endParaRPr lang="zh-CN" altLang="en-US" sz="4400">
              <a:solidFill>
                <a:schemeClr val="bg1"/>
              </a:solidFill>
              <a:latin typeface="Impact" pitchFamily="34" charset="0"/>
            </a:endParaRPr>
          </a:p>
        </p:txBody>
      </p:sp>
      <p:sp>
        <p:nvSpPr>
          <p:cNvPr id="30734" name="Freeform 197"/>
          <p:cNvSpPr>
            <a:spLocks noEditPoints="1"/>
          </p:cNvSpPr>
          <p:nvPr/>
        </p:nvSpPr>
        <p:spPr bwMode="auto">
          <a:xfrm>
            <a:off x="9788525" y="4894263"/>
            <a:ext cx="595313" cy="595312"/>
          </a:xfrm>
          <a:custGeom>
            <a:avLst/>
            <a:gdLst>
              <a:gd name="T0" fmla="*/ 0 w 193"/>
              <a:gd name="T1" fmla="*/ 2147483647 h 193"/>
              <a:gd name="T2" fmla="*/ 2147483647 w 193"/>
              <a:gd name="T3" fmla="*/ 0 h 193"/>
              <a:gd name="T4" fmla="*/ 2147483647 w 193"/>
              <a:gd name="T5" fmla="*/ 0 h 193"/>
              <a:gd name="T6" fmla="*/ 2147483647 w 193"/>
              <a:gd name="T7" fmla="*/ 2147483647 h 193"/>
              <a:gd name="T8" fmla="*/ 2147483647 w 193"/>
              <a:gd name="T9" fmla="*/ 2147483647 h 193"/>
              <a:gd name="T10" fmla="*/ 2147483647 w 193"/>
              <a:gd name="T11" fmla="*/ 2147483647 h 193"/>
              <a:gd name="T12" fmla="*/ 2147483647 w 193"/>
              <a:gd name="T13" fmla="*/ 2147483647 h 193"/>
              <a:gd name="T14" fmla="*/ 0 w 193"/>
              <a:gd name="T15" fmla="*/ 2147483647 h 193"/>
              <a:gd name="T16" fmla="*/ 2147483647 w 193"/>
              <a:gd name="T17" fmla="*/ 2147483647 h 193"/>
              <a:gd name="T18" fmla="*/ 2147483647 w 193"/>
              <a:gd name="T19" fmla="*/ 2147483647 h 193"/>
              <a:gd name="T20" fmla="*/ 2147483647 w 193"/>
              <a:gd name="T21" fmla="*/ 2147483647 h 193"/>
              <a:gd name="T22" fmla="*/ 2147483647 w 193"/>
              <a:gd name="T23" fmla="*/ 2147483647 h 193"/>
              <a:gd name="T24" fmla="*/ 2147483647 w 193"/>
              <a:gd name="T25" fmla="*/ 2147483647 h 193"/>
              <a:gd name="T26" fmla="*/ 2147483647 w 193"/>
              <a:gd name="T27" fmla="*/ 2147483647 h 193"/>
              <a:gd name="T28" fmla="*/ 2147483647 w 193"/>
              <a:gd name="T29" fmla="*/ 2147483647 h 193"/>
              <a:gd name="T30" fmla="*/ 2147483647 w 193"/>
              <a:gd name="T31" fmla="*/ 2147483647 h 1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3"/>
              <a:gd name="T49" fmla="*/ 0 h 193"/>
              <a:gd name="T50" fmla="*/ 193 w 193"/>
              <a:gd name="T51" fmla="*/ 193 h 1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3" h="193">
                <a:moveTo>
                  <a:pt x="0" y="96"/>
                </a:moveTo>
                <a:cubicBezTo>
                  <a:pt x="0" y="43"/>
                  <a:pt x="43" y="0"/>
                  <a:pt x="96" y="0"/>
                </a:cubicBezTo>
                <a:cubicBezTo>
                  <a:pt x="96" y="0"/>
                  <a:pt x="96" y="0"/>
                  <a:pt x="96" y="0"/>
                </a:cubicBezTo>
                <a:cubicBezTo>
                  <a:pt x="150" y="0"/>
                  <a:pt x="193" y="43"/>
                  <a:pt x="193" y="96"/>
                </a:cubicBezTo>
                <a:cubicBezTo>
                  <a:pt x="193" y="96"/>
                  <a:pt x="193" y="96"/>
                  <a:pt x="193" y="96"/>
                </a:cubicBezTo>
                <a:cubicBezTo>
                  <a:pt x="193" y="150"/>
                  <a:pt x="150" y="193"/>
                  <a:pt x="96" y="193"/>
                </a:cubicBezTo>
                <a:cubicBezTo>
                  <a:pt x="96" y="193"/>
                  <a:pt x="96" y="193"/>
                  <a:pt x="96" y="193"/>
                </a:cubicBezTo>
                <a:cubicBezTo>
                  <a:pt x="43" y="193"/>
                  <a:pt x="0" y="150"/>
                  <a:pt x="0" y="96"/>
                </a:cubicBezTo>
                <a:close/>
                <a:moveTo>
                  <a:pt x="11" y="96"/>
                </a:moveTo>
                <a:cubicBezTo>
                  <a:pt x="11" y="143"/>
                  <a:pt x="49" y="182"/>
                  <a:pt x="96" y="182"/>
                </a:cubicBezTo>
                <a:cubicBezTo>
                  <a:pt x="96" y="182"/>
                  <a:pt x="96" y="182"/>
                  <a:pt x="96" y="182"/>
                </a:cubicBezTo>
                <a:cubicBezTo>
                  <a:pt x="144" y="182"/>
                  <a:pt x="182" y="143"/>
                  <a:pt x="182" y="96"/>
                </a:cubicBezTo>
                <a:cubicBezTo>
                  <a:pt x="182" y="96"/>
                  <a:pt x="182" y="96"/>
                  <a:pt x="182" y="96"/>
                </a:cubicBezTo>
                <a:cubicBezTo>
                  <a:pt x="182" y="49"/>
                  <a:pt x="144" y="11"/>
                  <a:pt x="96" y="11"/>
                </a:cubicBezTo>
                <a:cubicBezTo>
                  <a:pt x="96" y="11"/>
                  <a:pt x="96" y="11"/>
                  <a:pt x="96" y="11"/>
                </a:cubicBezTo>
                <a:cubicBezTo>
                  <a:pt x="49" y="11"/>
                  <a:pt x="11" y="49"/>
                  <a:pt x="11" y="96"/>
                </a:cubicBezTo>
                <a:close/>
              </a:path>
            </a:pathLst>
          </a:custGeom>
          <a:solidFill>
            <a:srgbClr val="1570C1"/>
          </a:solidFill>
          <a:ln w="9525">
            <a:noFill/>
            <a:round/>
            <a:headEnd/>
            <a:tailEnd/>
          </a:ln>
        </p:spPr>
        <p:txBody>
          <a:bodyPr/>
          <a:lstStyle/>
          <a:p>
            <a:endParaRPr lang="zh-CN" altLang="en-US"/>
          </a:p>
        </p:txBody>
      </p:sp>
      <p:sp>
        <p:nvSpPr>
          <p:cNvPr id="30735" name="Freeform 198"/>
          <p:cNvSpPr>
            <a:spLocks/>
          </p:cNvSpPr>
          <p:nvPr/>
        </p:nvSpPr>
        <p:spPr bwMode="auto">
          <a:xfrm>
            <a:off x="10086975" y="4967288"/>
            <a:ext cx="0" cy="58737"/>
          </a:xfrm>
          <a:custGeom>
            <a:avLst/>
            <a:gdLst>
              <a:gd name="T0" fmla="*/ 0 h 37"/>
              <a:gd name="T1" fmla="*/ 2147483647 h 37"/>
              <a:gd name="T2" fmla="*/ 0 h 37"/>
              <a:gd name="T3" fmla="*/ 0 60000 65536"/>
              <a:gd name="T4" fmla="*/ 0 60000 65536"/>
              <a:gd name="T5" fmla="*/ 0 60000 65536"/>
              <a:gd name="T6" fmla="*/ 0 h 37"/>
              <a:gd name="T7" fmla="*/ 37 h 37"/>
            </a:gdLst>
            <a:ahLst/>
            <a:cxnLst>
              <a:cxn ang="T3">
                <a:pos x="0" y="T0"/>
              </a:cxn>
              <a:cxn ang="T4">
                <a:pos x="0" y="T1"/>
              </a:cxn>
              <a:cxn ang="T5">
                <a:pos x="0" y="T2"/>
              </a:cxn>
            </a:cxnLst>
            <a:rect l="0" t="T6" r="0" b="T7"/>
            <a:pathLst>
              <a:path h="37">
                <a:moveTo>
                  <a:pt x="0" y="0"/>
                </a:moveTo>
                <a:lnTo>
                  <a:pt x="0" y="37"/>
                </a:lnTo>
                <a:lnTo>
                  <a:pt x="0" y="0"/>
                </a:lnTo>
                <a:close/>
              </a:path>
            </a:pathLst>
          </a:custGeom>
          <a:solidFill>
            <a:srgbClr val="1570C1"/>
          </a:solidFill>
          <a:ln w="9525">
            <a:noFill/>
            <a:round/>
            <a:headEnd/>
            <a:tailEnd/>
          </a:ln>
        </p:spPr>
        <p:txBody>
          <a:bodyPr/>
          <a:lstStyle/>
          <a:p>
            <a:endParaRPr lang="zh-CN" altLang="en-US"/>
          </a:p>
        </p:txBody>
      </p:sp>
      <p:sp>
        <p:nvSpPr>
          <p:cNvPr id="30736" name="Line 199"/>
          <p:cNvSpPr>
            <a:spLocks noChangeShapeType="1"/>
          </p:cNvSpPr>
          <p:nvPr/>
        </p:nvSpPr>
        <p:spPr bwMode="auto">
          <a:xfrm>
            <a:off x="10086975" y="4967288"/>
            <a:ext cx="0" cy="58737"/>
          </a:xfrm>
          <a:prstGeom prst="line">
            <a:avLst/>
          </a:prstGeom>
          <a:noFill/>
          <a:ln w="9525">
            <a:noFill/>
            <a:round/>
            <a:headEnd/>
            <a:tailEnd/>
          </a:ln>
        </p:spPr>
        <p:txBody>
          <a:bodyPr/>
          <a:lstStyle/>
          <a:p>
            <a:endParaRPr lang="zh-CN" altLang="en-US"/>
          </a:p>
        </p:txBody>
      </p:sp>
      <p:sp>
        <p:nvSpPr>
          <p:cNvPr id="30737" name="Freeform 200"/>
          <p:cNvSpPr>
            <a:spLocks/>
          </p:cNvSpPr>
          <p:nvPr/>
        </p:nvSpPr>
        <p:spPr bwMode="auto">
          <a:xfrm>
            <a:off x="10075863" y="4951413"/>
            <a:ext cx="20637" cy="90487"/>
          </a:xfrm>
          <a:custGeom>
            <a:avLst/>
            <a:gdLst>
              <a:gd name="T0" fmla="*/ 0 w 7"/>
              <a:gd name="T1" fmla="*/ 2147483647 h 29"/>
              <a:gd name="T2" fmla="*/ 0 w 7"/>
              <a:gd name="T3" fmla="*/ 2147483647 h 29"/>
              <a:gd name="T4" fmla="*/ 2147483647 w 7"/>
              <a:gd name="T5" fmla="*/ 2147483647 h 29"/>
              <a:gd name="T6" fmla="*/ 2147483647 w 7"/>
              <a:gd name="T7" fmla="*/ 2147483647 h 29"/>
              <a:gd name="T8" fmla="*/ 0 w 7"/>
              <a:gd name="T9" fmla="*/ 2147483647 h 29"/>
              <a:gd name="T10" fmla="*/ 0 60000 65536"/>
              <a:gd name="T11" fmla="*/ 0 60000 65536"/>
              <a:gd name="T12" fmla="*/ 0 60000 65536"/>
              <a:gd name="T13" fmla="*/ 0 60000 65536"/>
              <a:gd name="T14" fmla="*/ 0 60000 65536"/>
              <a:gd name="T15" fmla="*/ 0 w 7"/>
              <a:gd name="T16" fmla="*/ 0 h 29"/>
              <a:gd name="T17" fmla="*/ 7 w 7"/>
              <a:gd name="T18" fmla="*/ 29 h 29"/>
            </a:gdLst>
            <a:ahLst/>
            <a:cxnLst>
              <a:cxn ang="T10">
                <a:pos x="T0" y="T1"/>
              </a:cxn>
              <a:cxn ang="T11">
                <a:pos x="T2" y="T3"/>
              </a:cxn>
              <a:cxn ang="T12">
                <a:pos x="T4" y="T5"/>
              </a:cxn>
              <a:cxn ang="T13">
                <a:pos x="T6" y="T7"/>
              </a:cxn>
              <a:cxn ang="T14">
                <a:pos x="T8" y="T9"/>
              </a:cxn>
            </a:cxnLst>
            <a:rect l="T15" t="T16" r="T17" b="T18"/>
            <a:pathLst>
              <a:path w="7" h="29">
                <a:moveTo>
                  <a:pt x="0" y="5"/>
                </a:moveTo>
                <a:cubicBezTo>
                  <a:pt x="0" y="11"/>
                  <a:pt x="0" y="18"/>
                  <a:pt x="0" y="24"/>
                </a:cubicBezTo>
                <a:cubicBezTo>
                  <a:pt x="0" y="29"/>
                  <a:pt x="7" y="29"/>
                  <a:pt x="7" y="24"/>
                </a:cubicBezTo>
                <a:cubicBezTo>
                  <a:pt x="7" y="18"/>
                  <a:pt x="7" y="11"/>
                  <a:pt x="7" y="5"/>
                </a:cubicBezTo>
                <a:cubicBezTo>
                  <a:pt x="7" y="0"/>
                  <a:pt x="0" y="0"/>
                  <a:pt x="0" y="5"/>
                </a:cubicBezTo>
                <a:close/>
              </a:path>
            </a:pathLst>
          </a:custGeom>
          <a:solidFill>
            <a:srgbClr val="1570C1"/>
          </a:solidFill>
          <a:ln w="9525">
            <a:noFill/>
            <a:round/>
            <a:headEnd/>
            <a:tailEnd/>
          </a:ln>
        </p:spPr>
        <p:txBody>
          <a:bodyPr/>
          <a:lstStyle/>
          <a:p>
            <a:endParaRPr lang="zh-CN" altLang="en-US"/>
          </a:p>
        </p:txBody>
      </p:sp>
      <p:sp>
        <p:nvSpPr>
          <p:cNvPr id="30738" name="Freeform 201"/>
          <p:cNvSpPr>
            <a:spLocks/>
          </p:cNvSpPr>
          <p:nvPr/>
        </p:nvSpPr>
        <p:spPr bwMode="auto">
          <a:xfrm>
            <a:off x="10086975" y="5365750"/>
            <a:ext cx="0" cy="58738"/>
          </a:xfrm>
          <a:custGeom>
            <a:avLst/>
            <a:gdLst>
              <a:gd name="T0" fmla="*/ 0 h 37"/>
              <a:gd name="T1" fmla="*/ 2147483647 h 37"/>
              <a:gd name="T2" fmla="*/ 0 h 37"/>
              <a:gd name="T3" fmla="*/ 0 60000 65536"/>
              <a:gd name="T4" fmla="*/ 0 60000 65536"/>
              <a:gd name="T5" fmla="*/ 0 60000 65536"/>
              <a:gd name="T6" fmla="*/ 0 h 37"/>
              <a:gd name="T7" fmla="*/ 37 h 37"/>
            </a:gdLst>
            <a:ahLst/>
            <a:cxnLst>
              <a:cxn ang="T3">
                <a:pos x="0" y="T0"/>
              </a:cxn>
              <a:cxn ang="T4">
                <a:pos x="0" y="T1"/>
              </a:cxn>
              <a:cxn ang="T5">
                <a:pos x="0" y="T2"/>
              </a:cxn>
            </a:cxnLst>
            <a:rect l="0" t="T6" r="0" b="T7"/>
            <a:pathLst>
              <a:path h="37">
                <a:moveTo>
                  <a:pt x="0" y="0"/>
                </a:moveTo>
                <a:lnTo>
                  <a:pt x="0" y="37"/>
                </a:lnTo>
                <a:lnTo>
                  <a:pt x="0" y="0"/>
                </a:lnTo>
                <a:close/>
              </a:path>
            </a:pathLst>
          </a:custGeom>
          <a:solidFill>
            <a:srgbClr val="1570C1"/>
          </a:solidFill>
          <a:ln w="9525">
            <a:noFill/>
            <a:round/>
            <a:headEnd/>
            <a:tailEnd/>
          </a:ln>
        </p:spPr>
        <p:txBody>
          <a:bodyPr/>
          <a:lstStyle/>
          <a:p>
            <a:endParaRPr lang="zh-CN" altLang="en-US"/>
          </a:p>
        </p:txBody>
      </p:sp>
      <p:sp>
        <p:nvSpPr>
          <p:cNvPr id="30739" name="Line 202"/>
          <p:cNvSpPr>
            <a:spLocks noChangeShapeType="1"/>
          </p:cNvSpPr>
          <p:nvPr/>
        </p:nvSpPr>
        <p:spPr bwMode="auto">
          <a:xfrm>
            <a:off x="10086975" y="5365750"/>
            <a:ext cx="0" cy="58738"/>
          </a:xfrm>
          <a:prstGeom prst="line">
            <a:avLst/>
          </a:prstGeom>
          <a:noFill/>
          <a:ln w="9525">
            <a:noFill/>
            <a:round/>
            <a:headEnd/>
            <a:tailEnd/>
          </a:ln>
        </p:spPr>
        <p:txBody>
          <a:bodyPr/>
          <a:lstStyle/>
          <a:p>
            <a:endParaRPr lang="zh-CN" altLang="en-US"/>
          </a:p>
        </p:txBody>
      </p:sp>
      <p:sp>
        <p:nvSpPr>
          <p:cNvPr id="30740" name="Freeform 203"/>
          <p:cNvSpPr>
            <a:spLocks/>
          </p:cNvSpPr>
          <p:nvPr/>
        </p:nvSpPr>
        <p:spPr bwMode="auto">
          <a:xfrm>
            <a:off x="10075863" y="5349875"/>
            <a:ext cx="20637" cy="88900"/>
          </a:xfrm>
          <a:custGeom>
            <a:avLst/>
            <a:gdLst>
              <a:gd name="T0" fmla="*/ 0 w 7"/>
              <a:gd name="T1" fmla="*/ 2147483647 h 29"/>
              <a:gd name="T2" fmla="*/ 0 w 7"/>
              <a:gd name="T3" fmla="*/ 2147483647 h 29"/>
              <a:gd name="T4" fmla="*/ 2147483647 w 7"/>
              <a:gd name="T5" fmla="*/ 2147483647 h 29"/>
              <a:gd name="T6" fmla="*/ 2147483647 w 7"/>
              <a:gd name="T7" fmla="*/ 2147483647 h 29"/>
              <a:gd name="T8" fmla="*/ 0 w 7"/>
              <a:gd name="T9" fmla="*/ 2147483647 h 29"/>
              <a:gd name="T10" fmla="*/ 0 60000 65536"/>
              <a:gd name="T11" fmla="*/ 0 60000 65536"/>
              <a:gd name="T12" fmla="*/ 0 60000 65536"/>
              <a:gd name="T13" fmla="*/ 0 60000 65536"/>
              <a:gd name="T14" fmla="*/ 0 60000 65536"/>
              <a:gd name="T15" fmla="*/ 0 w 7"/>
              <a:gd name="T16" fmla="*/ 0 h 29"/>
              <a:gd name="T17" fmla="*/ 7 w 7"/>
              <a:gd name="T18" fmla="*/ 29 h 29"/>
            </a:gdLst>
            <a:ahLst/>
            <a:cxnLst>
              <a:cxn ang="T10">
                <a:pos x="T0" y="T1"/>
              </a:cxn>
              <a:cxn ang="T11">
                <a:pos x="T2" y="T3"/>
              </a:cxn>
              <a:cxn ang="T12">
                <a:pos x="T4" y="T5"/>
              </a:cxn>
              <a:cxn ang="T13">
                <a:pos x="T6" y="T7"/>
              </a:cxn>
              <a:cxn ang="T14">
                <a:pos x="T8" y="T9"/>
              </a:cxn>
            </a:cxnLst>
            <a:rect l="T15" t="T16" r="T17" b="T18"/>
            <a:pathLst>
              <a:path w="7" h="29">
                <a:moveTo>
                  <a:pt x="0" y="5"/>
                </a:moveTo>
                <a:cubicBezTo>
                  <a:pt x="0" y="11"/>
                  <a:pt x="0" y="17"/>
                  <a:pt x="0" y="24"/>
                </a:cubicBezTo>
                <a:cubicBezTo>
                  <a:pt x="0" y="29"/>
                  <a:pt x="7" y="29"/>
                  <a:pt x="7" y="24"/>
                </a:cubicBezTo>
                <a:cubicBezTo>
                  <a:pt x="7" y="17"/>
                  <a:pt x="7" y="11"/>
                  <a:pt x="7" y="5"/>
                </a:cubicBezTo>
                <a:cubicBezTo>
                  <a:pt x="7" y="0"/>
                  <a:pt x="0" y="0"/>
                  <a:pt x="0" y="5"/>
                </a:cubicBezTo>
                <a:close/>
              </a:path>
            </a:pathLst>
          </a:custGeom>
          <a:solidFill>
            <a:srgbClr val="1570C1"/>
          </a:solidFill>
          <a:ln w="9525">
            <a:noFill/>
            <a:round/>
            <a:headEnd/>
            <a:tailEnd/>
          </a:ln>
        </p:spPr>
        <p:txBody>
          <a:bodyPr/>
          <a:lstStyle/>
          <a:p>
            <a:endParaRPr lang="zh-CN" altLang="en-US"/>
          </a:p>
        </p:txBody>
      </p:sp>
      <p:sp>
        <p:nvSpPr>
          <p:cNvPr id="30741" name="Freeform 204"/>
          <p:cNvSpPr>
            <a:spLocks/>
          </p:cNvSpPr>
          <p:nvPr/>
        </p:nvSpPr>
        <p:spPr bwMode="auto">
          <a:xfrm>
            <a:off x="10253663" y="5189538"/>
            <a:ext cx="58737" cy="0"/>
          </a:xfrm>
          <a:custGeom>
            <a:avLst/>
            <a:gdLst>
              <a:gd name="T0" fmla="*/ 2147483647 w 37"/>
              <a:gd name="T1" fmla="*/ 0 w 37"/>
              <a:gd name="T2" fmla="*/ 2147483647 w 37"/>
              <a:gd name="T3" fmla="*/ 0 60000 65536"/>
              <a:gd name="T4" fmla="*/ 0 60000 65536"/>
              <a:gd name="T5" fmla="*/ 0 60000 65536"/>
              <a:gd name="T6" fmla="*/ 0 w 37"/>
              <a:gd name="T7" fmla="*/ 37 w 37"/>
            </a:gdLst>
            <a:ahLst/>
            <a:cxnLst>
              <a:cxn ang="T3">
                <a:pos x="T0" y="0"/>
              </a:cxn>
              <a:cxn ang="T4">
                <a:pos x="T1" y="0"/>
              </a:cxn>
              <a:cxn ang="T5">
                <a:pos x="T2" y="0"/>
              </a:cxn>
            </a:cxnLst>
            <a:rect l="T6" t="0" r="T7" b="0"/>
            <a:pathLst>
              <a:path w="37">
                <a:moveTo>
                  <a:pt x="37" y="0"/>
                </a:moveTo>
                <a:lnTo>
                  <a:pt x="0" y="0"/>
                </a:lnTo>
                <a:lnTo>
                  <a:pt x="37" y="0"/>
                </a:lnTo>
                <a:close/>
              </a:path>
            </a:pathLst>
          </a:custGeom>
          <a:solidFill>
            <a:srgbClr val="1570C1"/>
          </a:solidFill>
          <a:ln w="9525">
            <a:noFill/>
            <a:round/>
            <a:headEnd/>
            <a:tailEnd/>
          </a:ln>
        </p:spPr>
        <p:txBody>
          <a:bodyPr/>
          <a:lstStyle/>
          <a:p>
            <a:endParaRPr lang="zh-CN" altLang="en-US"/>
          </a:p>
        </p:txBody>
      </p:sp>
      <p:sp>
        <p:nvSpPr>
          <p:cNvPr id="30742" name="Line 205"/>
          <p:cNvSpPr>
            <a:spLocks noChangeShapeType="1"/>
          </p:cNvSpPr>
          <p:nvPr/>
        </p:nvSpPr>
        <p:spPr bwMode="auto">
          <a:xfrm flipH="1">
            <a:off x="10253663" y="5189538"/>
            <a:ext cx="58737" cy="0"/>
          </a:xfrm>
          <a:prstGeom prst="line">
            <a:avLst/>
          </a:prstGeom>
          <a:noFill/>
          <a:ln w="9525">
            <a:noFill/>
            <a:round/>
            <a:headEnd/>
            <a:tailEnd/>
          </a:ln>
        </p:spPr>
        <p:txBody>
          <a:bodyPr/>
          <a:lstStyle/>
          <a:p>
            <a:endParaRPr lang="zh-CN" altLang="en-US"/>
          </a:p>
        </p:txBody>
      </p:sp>
      <p:sp>
        <p:nvSpPr>
          <p:cNvPr id="30743" name="Freeform 207"/>
          <p:cNvSpPr>
            <a:spLocks/>
          </p:cNvSpPr>
          <p:nvPr/>
        </p:nvSpPr>
        <p:spPr bwMode="auto">
          <a:xfrm>
            <a:off x="10244138" y="5165725"/>
            <a:ext cx="88900" cy="25400"/>
          </a:xfrm>
          <a:custGeom>
            <a:avLst/>
            <a:gdLst>
              <a:gd name="T0" fmla="*/ 2147483647 w 29"/>
              <a:gd name="T1" fmla="*/ 0 h 8"/>
              <a:gd name="T2" fmla="*/ 2147483647 w 29"/>
              <a:gd name="T3" fmla="*/ 0 h 8"/>
              <a:gd name="T4" fmla="*/ 2147483647 w 29"/>
              <a:gd name="T5" fmla="*/ 2147483647 h 8"/>
              <a:gd name="T6" fmla="*/ 2147483647 w 29"/>
              <a:gd name="T7" fmla="*/ 2147483647 h 8"/>
              <a:gd name="T8" fmla="*/ 2147483647 w 29"/>
              <a:gd name="T9" fmla="*/ 0 h 8"/>
              <a:gd name="T10" fmla="*/ 0 60000 65536"/>
              <a:gd name="T11" fmla="*/ 0 60000 65536"/>
              <a:gd name="T12" fmla="*/ 0 60000 65536"/>
              <a:gd name="T13" fmla="*/ 0 60000 65536"/>
              <a:gd name="T14" fmla="*/ 0 60000 65536"/>
              <a:gd name="T15" fmla="*/ 0 w 29"/>
              <a:gd name="T16" fmla="*/ 0 h 8"/>
              <a:gd name="T17" fmla="*/ 29 w 29"/>
              <a:gd name="T18" fmla="*/ 8 h 8"/>
            </a:gdLst>
            <a:ahLst/>
            <a:cxnLst>
              <a:cxn ang="T10">
                <a:pos x="T0" y="T1"/>
              </a:cxn>
              <a:cxn ang="T11">
                <a:pos x="T2" y="T3"/>
              </a:cxn>
              <a:cxn ang="T12">
                <a:pos x="T4" y="T5"/>
              </a:cxn>
              <a:cxn ang="T13">
                <a:pos x="T6" y="T7"/>
              </a:cxn>
              <a:cxn ang="T14">
                <a:pos x="T8" y="T9"/>
              </a:cxn>
            </a:cxnLst>
            <a:rect l="T15" t="T16" r="T17" b="T18"/>
            <a:pathLst>
              <a:path w="29" h="8">
                <a:moveTo>
                  <a:pt x="24" y="0"/>
                </a:moveTo>
                <a:cubicBezTo>
                  <a:pt x="17" y="0"/>
                  <a:pt x="11" y="0"/>
                  <a:pt x="5" y="0"/>
                </a:cubicBezTo>
                <a:cubicBezTo>
                  <a:pt x="0" y="0"/>
                  <a:pt x="0" y="8"/>
                  <a:pt x="5" y="8"/>
                </a:cubicBezTo>
                <a:cubicBezTo>
                  <a:pt x="11" y="8"/>
                  <a:pt x="17" y="8"/>
                  <a:pt x="24" y="8"/>
                </a:cubicBezTo>
                <a:cubicBezTo>
                  <a:pt x="29" y="8"/>
                  <a:pt x="29" y="0"/>
                  <a:pt x="24" y="0"/>
                </a:cubicBezTo>
                <a:close/>
              </a:path>
            </a:pathLst>
          </a:custGeom>
          <a:solidFill>
            <a:srgbClr val="1570C1"/>
          </a:solidFill>
          <a:ln w="9525">
            <a:noFill/>
            <a:round/>
            <a:headEnd/>
            <a:tailEnd/>
          </a:ln>
        </p:spPr>
        <p:txBody>
          <a:bodyPr/>
          <a:lstStyle/>
          <a:p>
            <a:endParaRPr lang="zh-CN" altLang="en-US"/>
          </a:p>
        </p:txBody>
      </p:sp>
      <p:sp>
        <p:nvSpPr>
          <p:cNvPr id="30744" name="Freeform 208"/>
          <p:cNvSpPr>
            <a:spLocks/>
          </p:cNvSpPr>
          <p:nvPr/>
        </p:nvSpPr>
        <p:spPr bwMode="auto">
          <a:xfrm>
            <a:off x="9861550" y="5178425"/>
            <a:ext cx="58738" cy="0"/>
          </a:xfrm>
          <a:custGeom>
            <a:avLst/>
            <a:gdLst>
              <a:gd name="T0" fmla="*/ 2147483647 w 37"/>
              <a:gd name="T1" fmla="*/ 0 w 37"/>
              <a:gd name="T2" fmla="*/ 2147483647 w 37"/>
              <a:gd name="T3" fmla="*/ 0 60000 65536"/>
              <a:gd name="T4" fmla="*/ 0 60000 65536"/>
              <a:gd name="T5" fmla="*/ 0 60000 65536"/>
              <a:gd name="T6" fmla="*/ 0 w 37"/>
              <a:gd name="T7" fmla="*/ 37 w 37"/>
            </a:gdLst>
            <a:ahLst/>
            <a:cxnLst>
              <a:cxn ang="T3">
                <a:pos x="T0" y="0"/>
              </a:cxn>
              <a:cxn ang="T4">
                <a:pos x="T1" y="0"/>
              </a:cxn>
              <a:cxn ang="T5">
                <a:pos x="T2" y="0"/>
              </a:cxn>
            </a:cxnLst>
            <a:rect l="T6" t="0" r="T7" b="0"/>
            <a:pathLst>
              <a:path w="37">
                <a:moveTo>
                  <a:pt x="37" y="0"/>
                </a:moveTo>
                <a:lnTo>
                  <a:pt x="0" y="0"/>
                </a:lnTo>
                <a:lnTo>
                  <a:pt x="37" y="0"/>
                </a:lnTo>
                <a:close/>
              </a:path>
            </a:pathLst>
          </a:custGeom>
          <a:solidFill>
            <a:srgbClr val="1570C1"/>
          </a:solidFill>
          <a:ln w="9525">
            <a:noFill/>
            <a:round/>
            <a:headEnd/>
            <a:tailEnd/>
          </a:ln>
        </p:spPr>
        <p:txBody>
          <a:bodyPr/>
          <a:lstStyle/>
          <a:p>
            <a:endParaRPr lang="zh-CN" altLang="en-US"/>
          </a:p>
        </p:txBody>
      </p:sp>
      <p:sp>
        <p:nvSpPr>
          <p:cNvPr id="30745" name="Line 209"/>
          <p:cNvSpPr>
            <a:spLocks noChangeShapeType="1"/>
          </p:cNvSpPr>
          <p:nvPr/>
        </p:nvSpPr>
        <p:spPr bwMode="auto">
          <a:xfrm flipH="1">
            <a:off x="9861550" y="5178425"/>
            <a:ext cx="58738" cy="0"/>
          </a:xfrm>
          <a:prstGeom prst="line">
            <a:avLst/>
          </a:prstGeom>
          <a:noFill/>
          <a:ln w="9525">
            <a:noFill/>
            <a:round/>
            <a:headEnd/>
            <a:tailEnd/>
          </a:ln>
        </p:spPr>
        <p:txBody>
          <a:bodyPr/>
          <a:lstStyle/>
          <a:p>
            <a:endParaRPr lang="zh-CN" altLang="en-US"/>
          </a:p>
        </p:txBody>
      </p:sp>
      <p:sp>
        <p:nvSpPr>
          <p:cNvPr id="30746" name="Freeform 210"/>
          <p:cNvSpPr>
            <a:spLocks/>
          </p:cNvSpPr>
          <p:nvPr/>
        </p:nvSpPr>
        <p:spPr bwMode="auto">
          <a:xfrm>
            <a:off x="9845675" y="5165725"/>
            <a:ext cx="88900" cy="25400"/>
          </a:xfrm>
          <a:custGeom>
            <a:avLst/>
            <a:gdLst>
              <a:gd name="T0" fmla="*/ 2147483647 w 29"/>
              <a:gd name="T1" fmla="*/ 0 h 8"/>
              <a:gd name="T2" fmla="*/ 2147483647 w 29"/>
              <a:gd name="T3" fmla="*/ 0 h 8"/>
              <a:gd name="T4" fmla="*/ 2147483647 w 29"/>
              <a:gd name="T5" fmla="*/ 2147483647 h 8"/>
              <a:gd name="T6" fmla="*/ 2147483647 w 29"/>
              <a:gd name="T7" fmla="*/ 2147483647 h 8"/>
              <a:gd name="T8" fmla="*/ 2147483647 w 29"/>
              <a:gd name="T9" fmla="*/ 0 h 8"/>
              <a:gd name="T10" fmla="*/ 0 60000 65536"/>
              <a:gd name="T11" fmla="*/ 0 60000 65536"/>
              <a:gd name="T12" fmla="*/ 0 60000 65536"/>
              <a:gd name="T13" fmla="*/ 0 60000 65536"/>
              <a:gd name="T14" fmla="*/ 0 60000 65536"/>
              <a:gd name="T15" fmla="*/ 0 w 29"/>
              <a:gd name="T16" fmla="*/ 0 h 8"/>
              <a:gd name="T17" fmla="*/ 29 w 29"/>
              <a:gd name="T18" fmla="*/ 8 h 8"/>
            </a:gdLst>
            <a:ahLst/>
            <a:cxnLst>
              <a:cxn ang="T10">
                <a:pos x="T0" y="T1"/>
              </a:cxn>
              <a:cxn ang="T11">
                <a:pos x="T2" y="T3"/>
              </a:cxn>
              <a:cxn ang="T12">
                <a:pos x="T4" y="T5"/>
              </a:cxn>
              <a:cxn ang="T13">
                <a:pos x="T6" y="T7"/>
              </a:cxn>
              <a:cxn ang="T14">
                <a:pos x="T8" y="T9"/>
              </a:cxn>
            </a:cxnLst>
            <a:rect l="T15" t="T16" r="T17" b="T18"/>
            <a:pathLst>
              <a:path w="29" h="8">
                <a:moveTo>
                  <a:pt x="24" y="0"/>
                </a:moveTo>
                <a:cubicBezTo>
                  <a:pt x="18" y="0"/>
                  <a:pt x="11" y="0"/>
                  <a:pt x="5" y="0"/>
                </a:cubicBezTo>
                <a:cubicBezTo>
                  <a:pt x="0" y="0"/>
                  <a:pt x="0" y="8"/>
                  <a:pt x="5" y="8"/>
                </a:cubicBezTo>
                <a:cubicBezTo>
                  <a:pt x="11" y="8"/>
                  <a:pt x="18" y="8"/>
                  <a:pt x="24" y="8"/>
                </a:cubicBezTo>
                <a:cubicBezTo>
                  <a:pt x="29" y="8"/>
                  <a:pt x="29" y="0"/>
                  <a:pt x="24" y="0"/>
                </a:cubicBezTo>
                <a:close/>
              </a:path>
            </a:pathLst>
          </a:custGeom>
          <a:solidFill>
            <a:srgbClr val="1570C1"/>
          </a:solidFill>
          <a:ln w="9525">
            <a:noFill/>
            <a:round/>
            <a:headEnd/>
            <a:tailEnd/>
          </a:ln>
        </p:spPr>
        <p:txBody>
          <a:bodyPr/>
          <a:lstStyle/>
          <a:p>
            <a:endParaRPr lang="zh-CN" altLang="en-US"/>
          </a:p>
        </p:txBody>
      </p:sp>
      <p:sp>
        <p:nvSpPr>
          <p:cNvPr id="30747" name="Freeform 211"/>
          <p:cNvSpPr>
            <a:spLocks/>
          </p:cNvSpPr>
          <p:nvPr/>
        </p:nvSpPr>
        <p:spPr bwMode="auto">
          <a:xfrm>
            <a:off x="9928225" y="5018088"/>
            <a:ext cx="41275" cy="39687"/>
          </a:xfrm>
          <a:custGeom>
            <a:avLst/>
            <a:gdLst>
              <a:gd name="T0" fmla="*/ 0 w 26"/>
              <a:gd name="T1" fmla="*/ 0 h 25"/>
              <a:gd name="T2" fmla="*/ 2147483647 w 26"/>
              <a:gd name="T3" fmla="*/ 2147483647 h 25"/>
              <a:gd name="T4" fmla="*/ 0 w 26"/>
              <a:gd name="T5" fmla="*/ 0 h 25"/>
              <a:gd name="T6" fmla="*/ 0 60000 65536"/>
              <a:gd name="T7" fmla="*/ 0 60000 65536"/>
              <a:gd name="T8" fmla="*/ 0 60000 65536"/>
              <a:gd name="T9" fmla="*/ 0 w 26"/>
              <a:gd name="T10" fmla="*/ 0 h 25"/>
              <a:gd name="T11" fmla="*/ 26 w 26"/>
              <a:gd name="T12" fmla="*/ 25 h 25"/>
            </a:gdLst>
            <a:ahLst/>
            <a:cxnLst>
              <a:cxn ang="T6">
                <a:pos x="T0" y="T1"/>
              </a:cxn>
              <a:cxn ang="T7">
                <a:pos x="T2" y="T3"/>
              </a:cxn>
              <a:cxn ang="T8">
                <a:pos x="T4" y="T5"/>
              </a:cxn>
            </a:cxnLst>
            <a:rect l="T9" t="T10" r="T11" b="T12"/>
            <a:pathLst>
              <a:path w="26" h="25">
                <a:moveTo>
                  <a:pt x="0" y="0"/>
                </a:moveTo>
                <a:lnTo>
                  <a:pt x="26" y="25"/>
                </a:lnTo>
                <a:lnTo>
                  <a:pt x="0" y="0"/>
                </a:lnTo>
                <a:close/>
              </a:path>
            </a:pathLst>
          </a:custGeom>
          <a:solidFill>
            <a:srgbClr val="1570C1"/>
          </a:solidFill>
          <a:ln w="9525">
            <a:noFill/>
            <a:round/>
            <a:headEnd/>
            <a:tailEnd/>
          </a:ln>
        </p:spPr>
        <p:txBody>
          <a:bodyPr/>
          <a:lstStyle/>
          <a:p>
            <a:endParaRPr lang="zh-CN" altLang="en-US"/>
          </a:p>
        </p:txBody>
      </p:sp>
      <p:sp>
        <p:nvSpPr>
          <p:cNvPr id="30748" name="Line 212"/>
          <p:cNvSpPr>
            <a:spLocks noChangeShapeType="1"/>
          </p:cNvSpPr>
          <p:nvPr/>
        </p:nvSpPr>
        <p:spPr bwMode="auto">
          <a:xfrm>
            <a:off x="9928225" y="5018088"/>
            <a:ext cx="41275" cy="39687"/>
          </a:xfrm>
          <a:prstGeom prst="line">
            <a:avLst/>
          </a:prstGeom>
          <a:noFill/>
          <a:ln w="9525">
            <a:noFill/>
            <a:round/>
            <a:headEnd/>
            <a:tailEnd/>
          </a:ln>
        </p:spPr>
        <p:txBody>
          <a:bodyPr/>
          <a:lstStyle/>
          <a:p>
            <a:endParaRPr lang="zh-CN" altLang="en-US"/>
          </a:p>
        </p:txBody>
      </p:sp>
      <p:sp>
        <p:nvSpPr>
          <p:cNvPr id="30749" name="Freeform 213"/>
          <p:cNvSpPr>
            <a:spLocks/>
          </p:cNvSpPr>
          <p:nvPr/>
        </p:nvSpPr>
        <p:spPr bwMode="auto">
          <a:xfrm>
            <a:off x="9917113" y="5005388"/>
            <a:ext cx="60325" cy="61912"/>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2" y="5"/>
                </a:moveTo>
                <a:cubicBezTo>
                  <a:pt x="7" y="9"/>
                  <a:pt x="11" y="14"/>
                  <a:pt x="16" y="18"/>
                </a:cubicBezTo>
                <a:cubicBezTo>
                  <a:pt x="17" y="20"/>
                  <a:pt x="20" y="17"/>
                  <a:pt x="18" y="16"/>
                </a:cubicBezTo>
                <a:cubicBezTo>
                  <a:pt x="14" y="11"/>
                  <a:pt x="9" y="7"/>
                  <a:pt x="5" y="2"/>
                </a:cubicBezTo>
                <a:cubicBezTo>
                  <a:pt x="3" y="0"/>
                  <a:pt x="0" y="3"/>
                  <a:pt x="2" y="5"/>
                </a:cubicBezTo>
                <a:close/>
              </a:path>
            </a:pathLst>
          </a:custGeom>
          <a:solidFill>
            <a:srgbClr val="1570C1"/>
          </a:solidFill>
          <a:ln w="9525">
            <a:noFill/>
            <a:round/>
            <a:headEnd/>
            <a:tailEnd/>
          </a:ln>
        </p:spPr>
        <p:txBody>
          <a:bodyPr/>
          <a:lstStyle/>
          <a:p>
            <a:endParaRPr lang="zh-CN" altLang="en-US"/>
          </a:p>
        </p:txBody>
      </p:sp>
      <p:sp>
        <p:nvSpPr>
          <p:cNvPr id="30750" name="Freeform 214"/>
          <p:cNvSpPr>
            <a:spLocks/>
          </p:cNvSpPr>
          <p:nvPr/>
        </p:nvSpPr>
        <p:spPr bwMode="auto">
          <a:xfrm>
            <a:off x="10209213" y="5299075"/>
            <a:ext cx="39687" cy="39688"/>
          </a:xfrm>
          <a:custGeom>
            <a:avLst/>
            <a:gdLst>
              <a:gd name="T0" fmla="*/ 0 w 25"/>
              <a:gd name="T1" fmla="*/ 0 h 25"/>
              <a:gd name="T2" fmla="*/ 2147483647 w 25"/>
              <a:gd name="T3" fmla="*/ 2147483647 h 25"/>
              <a:gd name="T4" fmla="*/ 0 w 25"/>
              <a:gd name="T5" fmla="*/ 0 h 25"/>
              <a:gd name="T6" fmla="*/ 0 60000 65536"/>
              <a:gd name="T7" fmla="*/ 0 60000 65536"/>
              <a:gd name="T8" fmla="*/ 0 60000 65536"/>
              <a:gd name="T9" fmla="*/ 0 w 25"/>
              <a:gd name="T10" fmla="*/ 0 h 25"/>
              <a:gd name="T11" fmla="*/ 25 w 25"/>
              <a:gd name="T12" fmla="*/ 25 h 25"/>
            </a:gdLst>
            <a:ahLst/>
            <a:cxnLst>
              <a:cxn ang="T6">
                <a:pos x="T0" y="T1"/>
              </a:cxn>
              <a:cxn ang="T7">
                <a:pos x="T2" y="T3"/>
              </a:cxn>
              <a:cxn ang="T8">
                <a:pos x="T4" y="T5"/>
              </a:cxn>
            </a:cxnLst>
            <a:rect l="T9" t="T10" r="T11" b="T12"/>
            <a:pathLst>
              <a:path w="25" h="25">
                <a:moveTo>
                  <a:pt x="0" y="0"/>
                </a:moveTo>
                <a:lnTo>
                  <a:pt x="25" y="25"/>
                </a:lnTo>
                <a:lnTo>
                  <a:pt x="0" y="0"/>
                </a:lnTo>
                <a:close/>
              </a:path>
            </a:pathLst>
          </a:custGeom>
          <a:solidFill>
            <a:srgbClr val="1570C1"/>
          </a:solidFill>
          <a:ln w="9525">
            <a:noFill/>
            <a:round/>
            <a:headEnd/>
            <a:tailEnd/>
          </a:ln>
        </p:spPr>
        <p:txBody>
          <a:bodyPr/>
          <a:lstStyle/>
          <a:p>
            <a:endParaRPr lang="zh-CN" altLang="en-US"/>
          </a:p>
        </p:txBody>
      </p:sp>
      <p:sp>
        <p:nvSpPr>
          <p:cNvPr id="30751" name="Line 215"/>
          <p:cNvSpPr>
            <a:spLocks noChangeShapeType="1"/>
          </p:cNvSpPr>
          <p:nvPr/>
        </p:nvSpPr>
        <p:spPr bwMode="auto">
          <a:xfrm>
            <a:off x="10209213" y="5299075"/>
            <a:ext cx="39687" cy="39688"/>
          </a:xfrm>
          <a:prstGeom prst="line">
            <a:avLst/>
          </a:prstGeom>
          <a:noFill/>
          <a:ln w="9525">
            <a:noFill/>
            <a:round/>
            <a:headEnd/>
            <a:tailEnd/>
          </a:ln>
        </p:spPr>
        <p:txBody>
          <a:bodyPr/>
          <a:lstStyle/>
          <a:p>
            <a:endParaRPr lang="zh-CN" altLang="en-US"/>
          </a:p>
        </p:txBody>
      </p:sp>
      <p:sp>
        <p:nvSpPr>
          <p:cNvPr id="30752" name="Freeform 216"/>
          <p:cNvSpPr>
            <a:spLocks/>
          </p:cNvSpPr>
          <p:nvPr/>
        </p:nvSpPr>
        <p:spPr bwMode="auto">
          <a:xfrm>
            <a:off x="10196513" y="5286375"/>
            <a:ext cx="61912" cy="61913"/>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2" y="5"/>
                </a:moveTo>
                <a:cubicBezTo>
                  <a:pt x="7" y="9"/>
                  <a:pt x="11" y="14"/>
                  <a:pt x="16" y="18"/>
                </a:cubicBezTo>
                <a:cubicBezTo>
                  <a:pt x="17" y="20"/>
                  <a:pt x="20" y="17"/>
                  <a:pt x="18" y="16"/>
                </a:cubicBezTo>
                <a:cubicBezTo>
                  <a:pt x="14" y="11"/>
                  <a:pt x="10" y="7"/>
                  <a:pt x="5" y="2"/>
                </a:cubicBezTo>
                <a:cubicBezTo>
                  <a:pt x="3" y="0"/>
                  <a:pt x="0" y="3"/>
                  <a:pt x="2" y="5"/>
                </a:cubicBezTo>
                <a:close/>
              </a:path>
            </a:pathLst>
          </a:custGeom>
          <a:solidFill>
            <a:srgbClr val="1570C1"/>
          </a:solidFill>
          <a:ln w="9525">
            <a:noFill/>
            <a:round/>
            <a:headEnd/>
            <a:tailEnd/>
          </a:ln>
        </p:spPr>
        <p:txBody>
          <a:bodyPr/>
          <a:lstStyle/>
          <a:p>
            <a:endParaRPr lang="zh-CN" altLang="en-US"/>
          </a:p>
        </p:txBody>
      </p:sp>
      <p:sp>
        <p:nvSpPr>
          <p:cNvPr id="30753" name="Freeform 217"/>
          <p:cNvSpPr>
            <a:spLocks/>
          </p:cNvSpPr>
          <p:nvPr/>
        </p:nvSpPr>
        <p:spPr bwMode="auto">
          <a:xfrm>
            <a:off x="10209213" y="5018088"/>
            <a:ext cx="39687" cy="39687"/>
          </a:xfrm>
          <a:custGeom>
            <a:avLst/>
            <a:gdLst>
              <a:gd name="T0" fmla="*/ 2147483647 w 25"/>
              <a:gd name="T1" fmla="*/ 0 h 25"/>
              <a:gd name="T2" fmla="*/ 0 w 25"/>
              <a:gd name="T3" fmla="*/ 2147483647 h 25"/>
              <a:gd name="T4" fmla="*/ 2147483647 w 25"/>
              <a:gd name="T5" fmla="*/ 0 h 25"/>
              <a:gd name="T6" fmla="*/ 0 60000 65536"/>
              <a:gd name="T7" fmla="*/ 0 60000 65536"/>
              <a:gd name="T8" fmla="*/ 0 60000 65536"/>
              <a:gd name="T9" fmla="*/ 0 w 25"/>
              <a:gd name="T10" fmla="*/ 0 h 25"/>
              <a:gd name="T11" fmla="*/ 25 w 25"/>
              <a:gd name="T12" fmla="*/ 25 h 25"/>
            </a:gdLst>
            <a:ahLst/>
            <a:cxnLst>
              <a:cxn ang="T6">
                <a:pos x="T0" y="T1"/>
              </a:cxn>
              <a:cxn ang="T7">
                <a:pos x="T2" y="T3"/>
              </a:cxn>
              <a:cxn ang="T8">
                <a:pos x="T4" y="T5"/>
              </a:cxn>
            </a:cxnLst>
            <a:rect l="T9" t="T10" r="T11" b="T12"/>
            <a:pathLst>
              <a:path w="25" h="25">
                <a:moveTo>
                  <a:pt x="25" y="0"/>
                </a:moveTo>
                <a:lnTo>
                  <a:pt x="0" y="25"/>
                </a:lnTo>
                <a:lnTo>
                  <a:pt x="25" y="0"/>
                </a:lnTo>
                <a:close/>
              </a:path>
            </a:pathLst>
          </a:custGeom>
          <a:solidFill>
            <a:srgbClr val="1570C1"/>
          </a:solidFill>
          <a:ln w="9525">
            <a:noFill/>
            <a:round/>
            <a:headEnd/>
            <a:tailEnd/>
          </a:ln>
        </p:spPr>
        <p:txBody>
          <a:bodyPr/>
          <a:lstStyle/>
          <a:p>
            <a:endParaRPr lang="zh-CN" altLang="en-US"/>
          </a:p>
        </p:txBody>
      </p:sp>
      <p:sp>
        <p:nvSpPr>
          <p:cNvPr id="30754" name="Line 218"/>
          <p:cNvSpPr>
            <a:spLocks noChangeShapeType="1"/>
          </p:cNvSpPr>
          <p:nvPr/>
        </p:nvSpPr>
        <p:spPr bwMode="auto">
          <a:xfrm flipH="1">
            <a:off x="10209213" y="5018088"/>
            <a:ext cx="39687" cy="39687"/>
          </a:xfrm>
          <a:prstGeom prst="line">
            <a:avLst/>
          </a:prstGeom>
          <a:noFill/>
          <a:ln w="9525">
            <a:noFill/>
            <a:round/>
            <a:headEnd/>
            <a:tailEnd/>
          </a:ln>
        </p:spPr>
        <p:txBody>
          <a:bodyPr/>
          <a:lstStyle/>
          <a:p>
            <a:endParaRPr lang="zh-CN" altLang="en-US"/>
          </a:p>
        </p:txBody>
      </p:sp>
      <p:sp>
        <p:nvSpPr>
          <p:cNvPr id="30755" name="Freeform 219"/>
          <p:cNvSpPr>
            <a:spLocks/>
          </p:cNvSpPr>
          <p:nvPr/>
        </p:nvSpPr>
        <p:spPr bwMode="auto">
          <a:xfrm>
            <a:off x="10196513" y="5005388"/>
            <a:ext cx="61912" cy="61912"/>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6" y="2"/>
                </a:moveTo>
                <a:cubicBezTo>
                  <a:pt x="11" y="7"/>
                  <a:pt x="7" y="11"/>
                  <a:pt x="2" y="16"/>
                </a:cubicBezTo>
                <a:cubicBezTo>
                  <a:pt x="0" y="17"/>
                  <a:pt x="3" y="20"/>
                  <a:pt x="5" y="18"/>
                </a:cubicBezTo>
                <a:cubicBezTo>
                  <a:pt x="10" y="14"/>
                  <a:pt x="14" y="9"/>
                  <a:pt x="18" y="5"/>
                </a:cubicBezTo>
                <a:cubicBezTo>
                  <a:pt x="20" y="3"/>
                  <a:pt x="17" y="0"/>
                  <a:pt x="16" y="2"/>
                </a:cubicBezTo>
                <a:close/>
              </a:path>
            </a:pathLst>
          </a:custGeom>
          <a:solidFill>
            <a:srgbClr val="1570C1"/>
          </a:solidFill>
          <a:ln w="9525">
            <a:noFill/>
            <a:round/>
            <a:headEnd/>
            <a:tailEnd/>
          </a:ln>
        </p:spPr>
        <p:txBody>
          <a:bodyPr/>
          <a:lstStyle/>
          <a:p>
            <a:endParaRPr lang="zh-CN" altLang="en-US"/>
          </a:p>
        </p:txBody>
      </p:sp>
      <p:sp>
        <p:nvSpPr>
          <p:cNvPr id="30756" name="Freeform 220"/>
          <p:cNvSpPr>
            <a:spLocks/>
          </p:cNvSpPr>
          <p:nvPr/>
        </p:nvSpPr>
        <p:spPr bwMode="auto">
          <a:xfrm>
            <a:off x="9928225" y="5299075"/>
            <a:ext cx="41275" cy="39688"/>
          </a:xfrm>
          <a:custGeom>
            <a:avLst/>
            <a:gdLst>
              <a:gd name="T0" fmla="*/ 2147483647 w 26"/>
              <a:gd name="T1" fmla="*/ 0 h 25"/>
              <a:gd name="T2" fmla="*/ 0 w 26"/>
              <a:gd name="T3" fmla="*/ 2147483647 h 25"/>
              <a:gd name="T4" fmla="*/ 2147483647 w 26"/>
              <a:gd name="T5" fmla="*/ 0 h 25"/>
              <a:gd name="T6" fmla="*/ 0 60000 65536"/>
              <a:gd name="T7" fmla="*/ 0 60000 65536"/>
              <a:gd name="T8" fmla="*/ 0 60000 65536"/>
              <a:gd name="T9" fmla="*/ 0 w 26"/>
              <a:gd name="T10" fmla="*/ 0 h 25"/>
              <a:gd name="T11" fmla="*/ 26 w 26"/>
              <a:gd name="T12" fmla="*/ 25 h 25"/>
            </a:gdLst>
            <a:ahLst/>
            <a:cxnLst>
              <a:cxn ang="T6">
                <a:pos x="T0" y="T1"/>
              </a:cxn>
              <a:cxn ang="T7">
                <a:pos x="T2" y="T3"/>
              </a:cxn>
              <a:cxn ang="T8">
                <a:pos x="T4" y="T5"/>
              </a:cxn>
            </a:cxnLst>
            <a:rect l="T9" t="T10" r="T11" b="T12"/>
            <a:pathLst>
              <a:path w="26" h="25">
                <a:moveTo>
                  <a:pt x="26" y="0"/>
                </a:moveTo>
                <a:lnTo>
                  <a:pt x="0" y="25"/>
                </a:lnTo>
                <a:lnTo>
                  <a:pt x="26" y="0"/>
                </a:lnTo>
                <a:close/>
              </a:path>
            </a:pathLst>
          </a:custGeom>
          <a:solidFill>
            <a:srgbClr val="1570C1"/>
          </a:solidFill>
          <a:ln w="9525">
            <a:noFill/>
            <a:round/>
            <a:headEnd/>
            <a:tailEnd/>
          </a:ln>
        </p:spPr>
        <p:txBody>
          <a:bodyPr/>
          <a:lstStyle/>
          <a:p>
            <a:endParaRPr lang="zh-CN" altLang="en-US"/>
          </a:p>
        </p:txBody>
      </p:sp>
      <p:sp>
        <p:nvSpPr>
          <p:cNvPr id="30757" name="Line 221"/>
          <p:cNvSpPr>
            <a:spLocks noChangeShapeType="1"/>
          </p:cNvSpPr>
          <p:nvPr/>
        </p:nvSpPr>
        <p:spPr bwMode="auto">
          <a:xfrm flipH="1">
            <a:off x="9928225" y="5299075"/>
            <a:ext cx="41275" cy="39688"/>
          </a:xfrm>
          <a:prstGeom prst="line">
            <a:avLst/>
          </a:prstGeom>
          <a:noFill/>
          <a:ln w="9525">
            <a:noFill/>
            <a:round/>
            <a:headEnd/>
            <a:tailEnd/>
          </a:ln>
        </p:spPr>
        <p:txBody>
          <a:bodyPr/>
          <a:lstStyle/>
          <a:p>
            <a:endParaRPr lang="zh-CN" altLang="en-US"/>
          </a:p>
        </p:txBody>
      </p:sp>
      <p:sp>
        <p:nvSpPr>
          <p:cNvPr id="30758" name="Freeform 222"/>
          <p:cNvSpPr>
            <a:spLocks/>
          </p:cNvSpPr>
          <p:nvPr/>
        </p:nvSpPr>
        <p:spPr bwMode="auto">
          <a:xfrm>
            <a:off x="9917113" y="5286375"/>
            <a:ext cx="60325" cy="61913"/>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 name="T15" fmla="*/ 0 w 20"/>
              <a:gd name="T16" fmla="*/ 0 h 20"/>
              <a:gd name="T17" fmla="*/ 20 w 20"/>
              <a:gd name="T18" fmla="*/ 20 h 20"/>
            </a:gdLst>
            <a:ahLst/>
            <a:cxnLst>
              <a:cxn ang="T10">
                <a:pos x="T0" y="T1"/>
              </a:cxn>
              <a:cxn ang="T11">
                <a:pos x="T2" y="T3"/>
              </a:cxn>
              <a:cxn ang="T12">
                <a:pos x="T4" y="T5"/>
              </a:cxn>
              <a:cxn ang="T13">
                <a:pos x="T6" y="T7"/>
              </a:cxn>
              <a:cxn ang="T14">
                <a:pos x="T8" y="T9"/>
              </a:cxn>
            </a:cxnLst>
            <a:rect l="T15" t="T16" r="T17" b="T18"/>
            <a:pathLst>
              <a:path w="20" h="20">
                <a:moveTo>
                  <a:pt x="16" y="2"/>
                </a:moveTo>
                <a:cubicBezTo>
                  <a:pt x="11" y="7"/>
                  <a:pt x="7" y="11"/>
                  <a:pt x="2" y="16"/>
                </a:cubicBezTo>
                <a:cubicBezTo>
                  <a:pt x="0" y="17"/>
                  <a:pt x="3" y="20"/>
                  <a:pt x="5" y="18"/>
                </a:cubicBezTo>
                <a:cubicBezTo>
                  <a:pt x="9" y="14"/>
                  <a:pt x="14" y="9"/>
                  <a:pt x="18" y="5"/>
                </a:cubicBezTo>
                <a:cubicBezTo>
                  <a:pt x="20" y="3"/>
                  <a:pt x="17" y="0"/>
                  <a:pt x="16" y="2"/>
                </a:cubicBezTo>
                <a:close/>
              </a:path>
            </a:pathLst>
          </a:custGeom>
          <a:solidFill>
            <a:srgbClr val="1570C1"/>
          </a:solidFill>
          <a:ln w="9525">
            <a:noFill/>
            <a:round/>
            <a:headEnd/>
            <a:tailEnd/>
          </a:ln>
        </p:spPr>
        <p:txBody>
          <a:bodyPr/>
          <a:lstStyle/>
          <a:p>
            <a:endParaRPr lang="zh-CN" altLang="en-US"/>
          </a:p>
        </p:txBody>
      </p:sp>
      <p:sp>
        <p:nvSpPr>
          <p:cNvPr id="30759" name="Freeform 223"/>
          <p:cNvSpPr>
            <a:spLocks/>
          </p:cNvSpPr>
          <p:nvPr/>
        </p:nvSpPr>
        <p:spPr bwMode="auto">
          <a:xfrm>
            <a:off x="10085388" y="4965700"/>
            <a:ext cx="61912" cy="222250"/>
          </a:xfrm>
          <a:custGeom>
            <a:avLst/>
            <a:gdLst>
              <a:gd name="T0" fmla="*/ 2147483647 w 39"/>
              <a:gd name="T1" fmla="*/ 0 h 140"/>
              <a:gd name="T2" fmla="*/ 0 w 39"/>
              <a:gd name="T3" fmla="*/ 2147483647 h 140"/>
              <a:gd name="T4" fmla="*/ 2147483647 w 39"/>
              <a:gd name="T5" fmla="*/ 0 h 140"/>
              <a:gd name="T6" fmla="*/ 0 60000 65536"/>
              <a:gd name="T7" fmla="*/ 0 60000 65536"/>
              <a:gd name="T8" fmla="*/ 0 60000 65536"/>
              <a:gd name="T9" fmla="*/ 0 w 39"/>
              <a:gd name="T10" fmla="*/ 0 h 140"/>
              <a:gd name="T11" fmla="*/ 39 w 39"/>
              <a:gd name="T12" fmla="*/ 140 h 140"/>
            </a:gdLst>
            <a:ahLst/>
            <a:cxnLst>
              <a:cxn ang="T6">
                <a:pos x="T0" y="T1"/>
              </a:cxn>
              <a:cxn ang="T7">
                <a:pos x="T2" y="T3"/>
              </a:cxn>
              <a:cxn ang="T8">
                <a:pos x="T4" y="T5"/>
              </a:cxn>
            </a:cxnLst>
            <a:rect l="T9" t="T10" r="T11" b="T12"/>
            <a:pathLst>
              <a:path w="39" h="140">
                <a:moveTo>
                  <a:pt x="39" y="0"/>
                </a:moveTo>
                <a:lnTo>
                  <a:pt x="0" y="140"/>
                </a:lnTo>
                <a:lnTo>
                  <a:pt x="39" y="0"/>
                </a:lnTo>
                <a:close/>
              </a:path>
            </a:pathLst>
          </a:custGeom>
          <a:solidFill>
            <a:srgbClr val="1570C1"/>
          </a:solidFill>
          <a:ln w="9525">
            <a:noFill/>
            <a:round/>
            <a:headEnd/>
            <a:tailEnd/>
          </a:ln>
        </p:spPr>
        <p:txBody>
          <a:bodyPr/>
          <a:lstStyle/>
          <a:p>
            <a:endParaRPr lang="zh-CN" altLang="en-US"/>
          </a:p>
        </p:txBody>
      </p:sp>
      <p:sp>
        <p:nvSpPr>
          <p:cNvPr id="30760" name="Line 224"/>
          <p:cNvSpPr>
            <a:spLocks noChangeShapeType="1"/>
          </p:cNvSpPr>
          <p:nvPr/>
        </p:nvSpPr>
        <p:spPr bwMode="auto">
          <a:xfrm flipH="1">
            <a:off x="10085388" y="4965700"/>
            <a:ext cx="61912" cy="222250"/>
          </a:xfrm>
          <a:prstGeom prst="line">
            <a:avLst/>
          </a:prstGeom>
          <a:noFill/>
          <a:ln w="9525">
            <a:noFill/>
            <a:round/>
            <a:headEnd/>
            <a:tailEnd/>
          </a:ln>
        </p:spPr>
        <p:txBody>
          <a:bodyPr/>
          <a:lstStyle/>
          <a:p>
            <a:endParaRPr lang="zh-CN" altLang="en-US"/>
          </a:p>
        </p:txBody>
      </p:sp>
      <p:sp>
        <p:nvSpPr>
          <p:cNvPr id="30761" name="Freeform 225"/>
          <p:cNvSpPr>
            <a:spLocks/>
          </p:cNvSpPr>
          <p:nvPr/>
        </p:nvSpPr>
        <p:spPr bwMode="auto">
          <a:xfrm>
            <a:off x="10071100" y="4946650"/>
            <a:ext cx="95250" cy="260350"/>
          </a:xfrm>
          <a:custGeom>
            <a:avLst/>
            <a:gdLst>
              <a:gd name="T0" fmla="*/ 2147483647 w 31"/>
              <a:gd name="T1" fmla="*/ 2147483647 h 84"/>
              <a:gd name="T2" fmla="*/ 2147483647 w 31"/>
              <a:gd name="T3" fmla="*/ 2147483647 h 84"/>
              <a:gd name="T4" fmla="*/ 2147483647 w 31"/>
              <a:gd name="T5" fmla="*/ 2147483647 h 84"/>
              <a:gd name="T6" fmla="*/ 2147483647 w 31"/>
              <a:gd name="T7" fmla="*/ 2147483647 h 84"/>
              <a:gd name="T8" fmla="*/ 2147483647 w 31"/>
              <a:gd name="T9" fmla="*/ 2147483647 h 84"/>
              <a:gd name="T10" fmla="*/ 0 60000 65536"/>
              <a:gd name="T11" fmla="*/ 0 60000 65536"/>
              <a:gd name="T12" fmla="*/ 0 60000 65536"/>
              <a:gd name="T13" fmla="*/ 0 60000 65536"/>
              <a:gd name="T14" fmla="*/ 0 60000 65536"/>
              <a:gd name="T15" fmla="*/ 0 w 31"/>
              <a:gd name="T16" fmla="*/ 0 h 84"/>
              <a:gd name="T17" fmla="*/ 31 w 31"/>
              <a:gd name="T18" fmla="*/ 84 h 84"/>
            </a:gdLst>
            <a:ahLst/>
            <a:cxnLst>
              <a:cxn ang="T10">
                <a:pos x="T0" y="T1"/>
              </a:cxn>
              <a:cxn ang="T11">
                <a:pos x="T2" y="T3"/>
              </a:cxn>
              <a:cxn ang="T12">
                <a:pos x="T4" y="T5"/>
              </a:cxn>
              <a:cxn ang="T13">
                <a:pos x="T6" y="T7"/>
              </a:cxn>
              <a:cxn ang="T14">
                <a:pos x="T8" y="T9"/>
              </a:cxn>
            </a:cxnLst>
            <a:rect l="T15" t="T16" r="T17" b="T18"/>
            <a:pathLst>
              <a:path w="31" h="84">
                <a:moveTo>
                  <a:pt x="22" y="5"/>
                </a:moveTo>
                <a:cubicBezTo>
                  <a:pt x="15" y="29"/>
                  <a:pt x="8" y="53"/>
                  <a:pt x="1" y="77"/>
                </a:cubicBezTo>
                <a:cubicBezTo>
                  <a:pt x="0" y="82"/>
                  <a:pt x="7" y="84"/>
                  <a:pt x="9" y="79"/>
                </a:cubicBezTo>
                <a:cubicBezTo>
                  <a:pt x="16" y="55"/>
                  <a:pt x="22" y="31"/>
                  <a:pt x="29" y="7"/>
                </a:cubicBezTo>
                <a:cubicBezTo>
                  <a:pt x="31" y="2"/>
                  <a:pt x="23" y="0"/>
                  <a:pt x="22" y="5"/>
                </a:cubicBezTo>
                <a:close/>
              </a:path>
            </a:pathLst>
          </a:custGeom>
          <a:solidFill>
            <a:srgbClr val="1570C1"/>
          </a:solidFill>
          <a:ln w="9525">
            <a:noFill/>
            <a:round/>
            <a:headEnd/>
            <a:tailEnd/>
          </a:ln>
        </p:spPr>
        <p:txBody>
          <a:bodyPr/>
          <a:lstStyle/>
          <a:p>
            <a:endParaRPr lang="zh-CN" altLang="en-US"/>
          </a:p>
        </p:txBody>
      </p:sp>
      <p:sp>
        <p:nvSpPr>
          <p:cNvPr id="30762" name="Freeform 226"/>
          <p:cNvSpPr>
            <a:spLocks/>
          </p:cNvSpPr>
          <p:nvPr/>
        </p:nvSpPr>
        <p:spPr bwMode="auto">
          <a:xfrm>
            <a:off x="10085388" y="5187950"/>
            <a:ext cx="127000" cy="0"/>
          </a:xfrm>
          <a:custGeom>
            <a:avLst/>
            <a:gdLst>
              <a:gd name="T0" fmla="*/ 0 w 80"/>
              <a:gd name="T1" fmla="*/ 2147483647 w 80"/>
              <a:gd name="T2" fmla="*/ 0 w 80"/>
              <a:gd name="T3" fmla="*/ 0 60000 65536"/>
              <a:gd name="T4" fmla="*/ 0 60000 65536"/>
              <a:gd name="T5" fmla="*/ 0 60000 65536"/>
              <a:gd name="T6" fmla="*/ 0 w 80"/>
              <a:gd name="T7" fmla="*/ 80 w 80"/>
            </a:gdLst>
            <a:ahLst/>
            <a:cxnLst>
              <a:cxn ang="T3">
                <a:pos x="T0" y="0"/>
              </a:cxn>
              <a:cxn ang="T4">
                <a:pos x="T1" y="0"/>
              </a:cxn>
              <a:cxn ang="T5">
                <a:pos x="T2" y="0"/>
              </a:cxn>
            </a:cxnLst>
            <a:rect l="T6" t="0" r="T7" b="0"/>
            <a:pathLst>
              <a:path w="80">
                <a:moveTo>
                  <a:pt x="0" y="0"/>
                </a:moveTo>
                <a:lnTo>
                  <a:pt x="80" y="0"/>
                </a:lnTo>
                <a:lnTo>
                  <a:pt x="0" y="0"/>
                </a:lnTo>
                <a:close/>
              </a:path>
            </a:pathLst>
          </a:custGeom>
          <a:solidFill>
            <a:srgbClr val="1570C1"/>
          </a:solidFill>
          <a:ln w="9525">
            <a:noFill/>
            <a:round/>
            <a:headEnd/>
            <a:tailEnd/>
          </a:ln>
        </p:spPr>
        <p:txBody>
          <a:bodyPr/>
          <a:lstStyle/>
          <a:p>
            <a:endParaRPr lang="zh-CN" altLang="en-US"/>
          </a:p>
        </p:txBody>
      </p:sp>
      <p:sp>
        <p:nvSpPr>
          <p:cNvPr id="30763" name="Line 227"/>
          <p:cNvSpPr>
            <a:spLocks noChangeShapeType="1"/>
          </p:cNvSpPr>
          <p:nvPr/>
        </p:nvSpPr>
        <p:spPr bwMode="auto">
          <a:xfrm>
            <a:off x="10085388" y="5187950"/>
            <a:ext cx="127000" cy="0"/>
          </a:xfrm>
          <a:prstGeom prst="line">
            <a:avLst/>
          </a:prstGeom>
          <a:noFill/>
          <a:ln w="9525">
            <a:noFill/>
            <a:round/>
            <a:headEnd/>
            <a:tailEnd/>
          </a:ln>
        </p:spPr>
        <p:txBody>
          <a:bodyPr/>
          <a:lstStyle/>
          <a:p>
            <a:endParaRPr lang="zh-CN" altLang="en-US"/>
          </a:p>
        </p:txBody>
      </p:sp>
      <p:sp>
        <p:nvSpPr>
          <p:cNvPr id="30764" name="Freeform 228"/>
          <p:cNvSpPr>
            <a:spLocks/>
          </p:cNvSpPr>
          <p:nvPr/>
        </p:nvSpPr>
        <p:spPr bwMode="auto">
          <a:xfrm>
            <a:off x="10071100" y="5175250"/>
            <a:ext cx="157163" cy="25400"/>
          </a:xfrm>
          <a:custGeom>
            <a:avLst/>
            <a:gdLst>
              <a:gd name="T0" fmla="*/ 2147483647 w 51"/>
              <a:gd name="T1" fmla="*/ 2147483647 h 8"/>
              <a:gd name="T2" fmla="*/ 2147483647 w 51"/>
              <a:gd name="T3" fmla="*/ 2147483647 h 8"/>
              <a:gd name="T4" fmla="*/ 2147483647 w 51"/>
              <a:gd name="T5" fmla="*/ 0 h 8"/>
              <a:gd name="T6" fmla="*/ 2147483647 w 51"/>
              <a:gd name="T7" fmla="*/ 0 h 8"/>
              <a:gd name="T8" fmla="*/ 2147483647 w 51"/>
              <a:gd name="T9" fmla="*/ 2147483647 h 8"/>
              <a:gd name="T10" fmla="*/ 0 60000 65536"/>
              <a:gd name="T11" fmla="*/ 0 60000 65536"/>
              <a:gd name="T12" fmla="*/ 0 60000 65536"/>
              <a:gd name="T13" fmla="*/ 0 60000 65536"/>
              <a:gd name="T14" fmla="*/ 0 60000 65536"/>
              <a:gd name="T15" fmla="*/ 0 w 51"/>
              <a:gd name="T16" fmla="*/ 0 h 8"/>
              <a:gd name="T17" fmla="*/ 51 w 51"/>
              <a:gd name="T18" fmla="*/ 8 h 8"/>
            </a:gdLst>
            <a:ahLst/>
            <a:cxnLst>
              <a:cxn ang="T10">
                <a:pos x="T0" y="T1"/>
              </a:cxn>
              <a:cxn ang="T11">
                <a:pos x="T2" y="T3"/>
              </a:cxn>
              <a:cxn ang="T12">
                <a:pos x="T4" y="T5"/>
              </a:cxn>
              <a:cxn ang="T13">
                <a:pos x="T6" y="T7"/>
              </a:cxn>
              <a:cxn ang="T14">
                <a:pos x="T8" y="T9"/>
              </a:cxn>
            </a:cxnLst>
            <a:rect l="T15" t="T16" r="T17" b="T18"/>
            <a:pathLst>
              <a:path w="51" h="8">
                <a:moveTo>
                  <a:pt x="5" y="8"/>
                </a:moveTo>
                <a:cubicBezTo>
                  <a:pt x="19" y="8"/>
                  <a:pt x="32" y="8"/>
                  <a:pt x="46" y="8"/>
                </a:cubicBezTo>
                <a:cubicBezTo>
                  <a:pt x="51" y="8"/>
                  <a:pt x="51" y="0"/>
                  <a:pt x="46" y="0"/>
                </a:cubicBezTo>
                <a:cubicBezTo>
                  <a:pt x="32" y="0"/>
                  <a:pt x="19" y="0"/>
                  <a:pt x="5" y="0"/>
                </a:cubicBezTo>
                <a:cubicBezTo>
                  <a:pt x="0" y="0"/>
                  <a:pt x="0" y="8"/>
                  <a:pt x="5" y="8"/>
                </a:cubicBezTo>
                <a:close/>
              </a:path>
            </a:pathLst>
          </a:custGeom>
          <a:solidFill>
            <a:srgbClr val="1570C1"/>
          </a:solidFill>
          <a:ln w="9525">
            <a:noFill/>
            <a:round/>
            <a:headEnd/>
            <a:tailEnd/>
          </a:ln>
        </p:spPr>
        <p:txBody>
          <a:bodyPr/>
          <a:lstStyle/>
          <a:p>
            <a:endParaRPr lang="zh-CN" altLang="en-US"/>
          </a:p>
        </p:txBody>
      </p:sp>
      <p:sp>
        <p:nvSpPr>
          <p:cNvPr id="88" name="Freeform 237"/>
          <p:cNvSpPr>
            <a:spLocks/>
          </p:cNvSpPr>
          <p:nvPr/>
        </p:nvSpPr>
        <p:spPr bwMode="auto">
          <a:xfrm>
            <a:off x="9398000" y="3025775"/>
            <a:ext cx="1314450" cy="1665288"/>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3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0" y="0"/>
                  <a:pt x="0" y="20"/>
                  <a:pt x="0" y="46"/>
                </a:cubicBezTo>
                <a:cubicBezTo>
                  <a:pt x="0" y="380"/>
                  <a:pt x="0" y="380"/>
                  <a:pt x="0" y="380"/>
                </a:cubicBezTo>
                <a:cubicBezTo>
                  <a:pt x="0" y="405"/>
                  <a:pt x="20" y="426"/>
                  <a:pt x="46" y="426"/>
                </a:cubicBezTo>
                <a:cubicBezTo>
                  <a:pt x="164" y="426"/>
                  <a:pt x="164" y="426"/>
                  <a:pt x="164" y="426"/>
                </a:cubicBezTo>
                <a:cubicBezTo>
                  <a:pt x="213" y="540"/>
                  <a:pt x="213" y="540"/>
                  <a:pt x="213" y="540"/>
                </a:cubicBezTo>
                <a:cubicBezTo>
                  <a:pt x="263" y="426"/>
                  <a:pt x="263" y="426"/>
                  <a:pt x="263" y="426"/>
                </a:cubicBezTo>
                <a:cubicBezTo>
                  <a:pt x="380" y="426"/>
                  <a:pt x="380" y="426"/>
                  <a:pt x="380" y="426"/>
                </a:cubicBezTo>
                <a:cubicBezTo>
                  <a:pt x="405" y="426"/>
                  <a:pt x="426" y="405"/>
                  <a:pt x="426" y="380"/>
                </a:cubicBezTo>
                <a:cubicBezTo>
                  <a:pt x="426" y="46"/>
                  <a:pt x="426" y="46"/>
                  <a:pt x="426" y="46"/>
                </a:cubicBezTo>
                <a:cubicBezTo>
                  <a:pt x="426" y="20"/>
                  <a:pt x="405" y="0"/>
                  <a:pt x="380" y="0"/>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766" name="TextBox 70"/>
          <p:cNvSpPr txBox="1">
            <a:spLocks noChangeArrowheads="1"/>
          </p:cNvSpPr>
          <p:nvPr/>
        </p:nvSpPr>
        <p:spPr bwMode="auto">
          <a:xfrm>
            <a:off x="9466263" y="3284538"/>
            <a:ext cx="1179512" cy="768350"/>
          </a:xfrm>
          <a:prstGeom prst="rect">
            <a:avLst/>
          </a:prstGeom>
          <a:noFill/>
          <a:ln w="9525">
            <a:noFill/>
            <a:miter lim="800000"/>
            <a:headEnd/>
            <a:tailEnd/>
          </a:ln>
        </p:spPr>
        <p:txBody>
          <a:bodyPr wrap="none">
            <a:spAutoFit/>
          </a:bodyPr>
          <a:lstStyle/>
          <a:p>
            <a:pPr algn="ctr" eaLnBrk="1" hangingPunct="1"/>
            <a:r>
              <a:rPr lang="en-US" altLang="zh-CN" sz="4400">
                <a:solidFill>
                  <a:schemeClr val="bg1"/>
                </a:solidFill>
                <a:latin typeface="Impact" pitchFamily="34" charset="0"/>
              </a:rPr>
              <a:t>80%</a:t>
            </a:r>
            <a:endParaRPr lang="zh-CN" altLang="en-US" sz="4400">
              <a:solidFill>
                <a:schemeClr val="bg1"/>
              </a:solidFill>
              <a:latin typeface="Impact" pitchFamily="34" charset="0"/>
            </a:endParaRPr>
          </a:p>
        </p:txBody>
      </p:sp>
      <p:sp>
        <p:nvSpPr>
          <p:cNvPr id="90" name="TextBox 57"/>
          <p:cNvSpPr txBox="1"/>
          <p:nvPr/>
        </p:nvSpPr>
        <p:spPr bwMode="auto">
          <a:xfrm>
            <a:off x="798513"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1" name="TextBox 57"/>
          <p:cNvSpPr txBox="1"/>
          <p:nvPr/>
        </p:nvSpPr>
        <p:spPr bwMode="auto">
          <a:xfrm>
            <a:off x="3449638"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2" name="TextBox 57"/>
          <p:cNvSpPr txBox="1"/>
          <p:nvPr/>
        </p:nvSpPr>
        <p:spPr bwMode="auto">
          <a:xfrm>
            <a:off x="6078538"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3" name="TextBox 57"/>
          <p:cNvSpPr txBox="1"/>
          <p:nvPr/>
        </p:nvSpPr>
        <p:spPr bwMode="auto">
          <a:xfrm>
            <a:off x="8718550"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1747"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1748"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31749" name="Freeform 42"/>
          <p:cNvSpPr>
            <a:spLocks noEditPoints="1"/>
          </p:cNvSpPr>
          <p:nvPr/>
        </p:nvSpPr>
        <p:spPr bwMode="auto">
          <a:xfrm>
            <a:off x="990600" y="2073275"/>
            <a:ext cx="6610350" cy="3573463"/>
          </a:xfrm>
          <a:custGeom>
            <a:avLst/>
            <a:gdLst>
              <a:gd name="T0" fmla="*/ 2147483647 w 3458"/>
              <a:gd name="T1" fmla="*/ 2147483647 h 1870"/>
              <a:gd name="T2" fmla="*/ 2147483647 w 3458"/>
              <a:gd name="T3" fmla="*/ 2147483647 h 1870"/>
              <a:gd name="T4" fmla="*/ 2147483647 w 3458"/>
              <a:gd name="T5" fmla="*/ 2147483647 h 1870"/>
              <a:gd name="T6" fmla="*/ 2147483647 w 3458"/>
              <a:gd name="T7" fmla="*/ 2147483647 h 1870"/>
              <a:gd name="T8" fmla="*/ 2147483647 w 3458"/>
              <a:gd name="T9" fmla="*/ 2147483647 h 1870"/>
              <a:gd name="T10" fmla="*/ 2147483647 w 3458"/>
              <a:gd name="T11" fmla="*/ 2147483647 h 1870"/>
              <a:gd name="T12" fmla="*/ 2147483647 w 3458"/>
              <a:gd name="T13" fmla="*/ 2147483647 h 1870"/>
              <a:gd name="T14" fmla="*/ 2147483647 w 3458"/>
              <a:gd name="T15" fmla="*/ 2147483647 h 1870"/>
              <a:gd name="T16" fmla="*/ 2147483647 w 3458"/>
              <a:gd name="T17" fmla="*/ 2147483647 h 1870"/>
              <a:gd name="T18" fmla="*/ 2147483647 w 3458"/>
              <a:gd name="T19" fmla="*/ 2147483647 h 1870"/>
              <a:gd name="T20" fmla="*/ 2147483647 w 3458"/>
              <a:gd name="T21" fmla="*/ 2147483647 h 1870"/>
              <a:gd name="T22" fmla="*/ 2147483647 w 3458"/>
              <a:gd name="T23" fmla="*/ 2147483647 h 1870"/>
              <a:gd name="T24" fmla="*/ 2147483647 w 3458"/>
              <a:gd name="T25" fmla="*/ 2147483647 h 1870"/>
              <a:gd name="T26" fmla="*/ 2147483647 w 3458"/>
              <a:gd name="T27" fmla="*/ 2147483647 h 1870"/>
              <a:gd name="T28" fmla="*/ 2147483647 w 3458"/>
              <a:gd name="T29" fmla="*/ 2147483647 h 1870"/>
              <a:gd name="T30" fmla="*/ 2147483647 w 3458"/>
              <a:gd name="T31" fmla="*/ 2147483647 h 1870"/>
              <a:gd name="T32" fmla="*/ 2147483647 w 3458"/>
              <a:gd name="T33" fmla="*/ 2147483647 h 1870"/>
              <a:gd name="T34" fmla="*/ 2147483647 w 3458"/>
              <a:gd name="T35" fmla="*/ 2147483647 h 1870"/>
              <a:gd name="T36" fmla="*/ 2147483647 w 3458"/>
              <a:gd name="T37" fmla="*/ 2147483647 h 1870"/>
              <a:gd name="T38" fmla="*/ 2147483647 w 3458"/>
              <a:gd name="T39" fmla="*/ 2147483647 h 1870"/>
              <a:gd name="T40" fmla="*/ 2147483647 w 3458"/>
              <a:gd name="T41" fmla="*/ 2147483647 h 1870"/>
              <a:gd name="T42" fmla="*/ 2147483647 w 3458"/>
              <a:gd name="T43" fmla="*/ 2147483647 h 1870"/>
              <a:gd name="T44" fmla="*/ 2147483647 w 3458"/>
              <a:gd name="T45" fmla="*/ 2147483647 h 1870"/>
              <a:gd name="T46" fmla="*/ 2147483647 w 3458"/>
              <a:gd name="T47" fmla="*/ 2147483647 h 1870"/>
              <a:gd name="T48" fmla="*/ 2147483647 w 3458"/>
              <a:gd name="T49" fmla="*/ 2147483647 h 1870"/>
              <a:gd name="T50" fmla="*/ 2147483647 w 3458"/>
              <a:gd name="T51" fmla="*/ 2147483647 h 1870"/>
              <a:gd name="T52" fmla="*/ 2147483647 w 3458"/>
              <a:gd name="T53" fmla="*/ 2147483647 h 1870"/>
              <a:gd name="T54" fmla="*/ 2147483647 w 3458"/>
              <a:gd name="T55" fmla="*/ 2147483647 h 1870"/>
              <a:gd name="T56" fmla="*/ 2147483647 w 3458"/>
              <a:gd name="T57" fmla="*/ 2147483647 h 1870"/>
              <a:gd name="T58" fmla="*/ 2147483647 w 3458"/>
              <a:gd name="T59" fmla="*/ 2147483647 h 1870"/>
              <a:gd name="T60" fmla="*/ 2147483647 w 3458"/>
              <a:gd name="T61" fmla="*/ 2147483647 h 1870"/>
              <a:gd name="T62" fmla="*/ 2147483647 w 3458"/>
              <a:gd name="T63" fmla="*/ 2147483647 h 1870"/>
              <a:gd name="T64" fmla="*/ 2147483647 w 3458"/>
              <a:gd name="T65" fmla="*/ 2147483647 h 1870"/>
              <a:gd name="T66" fmla="*/ 2147483647 w 3458"/>
              <a:gd name="T67" fmla="*/ 2147483647 h 1870"/>
              <a:gd name="T68" fmla="*/ 2147483647 w 3458"/>
              <a:gd name="T69" fmla="*/ 2147483647 h 1870"/>
              <a:gd name="T70" fmla="*/ 2147483647 w 3458"/>
              <a:gd name="T71" fmla="*/ 2147483647 h 1870"/>
              <a:gd name="T72" fmla="*/ 2147483647 w 3458"/>
              <a:gd name="T73" fmla="*/ 2147483647 h 1870"/>
              <a:gd name="T74" fmla="*/ 2147483647 w 3458"/>
              <a:gd name="T75" fmla="*/ 2147483647 h 1870"/>
              <a:gd name="T76" fmla="*/ 2147483647 w 3458"/>
              <a:gd name="T77" fmla="*/ 2147483647 h 1870"/>
              <a:gd name="T78" fmla="*/ 2147483647 w 3458"/>
              <a:gd name="T79" fmla="*/ 2147483647 h 1870"/>
              <a:gd name="T80" fmla="*/ 2147483647 w 3458"/>
              <a:gd name="T81" fmla="*/ 2147483647 h 1870"/>
              <a:gd name="T82" fmla="*/ 2147483647 w 3458"/>
              <a:gd name="T83" fmla="*/ 2147483647 h 1870"/>
              <a:gd name="T84" fmla="*/ 2147483647 w 3458"/>
              <a:gd name="T85" fmla="*/ 2147483647 h 1870"/>
              <a:gd name="T86" fmla="*/ 2147483647 w 3458"/>
              <a:gd name="T87" fmla="*/ 2147483647 h 1870"/>
              <a:gd name="T88" fmla="*/ 2147483647 w 3458"/>
              <a:gd name="T89" fmla="*/ 2147483647 h 1870"/>
              <a:gd name="T90" fmla="*/ 2147483647 w 3458"/>
              <a:gd name="T91" fmla="*/ 2147483647 h 1870"/>
              <a:gd name="T92" fmla="*/ 2147483647 w 3458"/>
              <a:gd name="T93" fmla="*/ 2147483647 h 1870"/>
              <a:gd name="T94" fmla="*/ 2147483647 w 3458"/>
              <a:gd name="T95" fmla="*/ 2147483647 h 1870"/>
              <a:gd name="T96" fmla="*/ 2147483647 w 3458"/>
              <a:gd name="T97" fmla="*/ 2147483647 h 1870"/>
              <a:gd name="T98" fmla="*/ 2147483647 w 3458"/>
              <a:gd name="T99" fmla="*/ 2147483647 h 1870"/>
              <a:gd name="T100" fmla="*/ 2147483647 w 3458"/>
              <a:gd name="T101" fmla="*/ 2147483647 h 1870"/>
              <a:gd name="T102" fmla="*/ 2147483647 w 3458"/>
              <a:gd name="T103" fmla="*/ 2147483647 h 1870"/>
              <a:gd name="T104" fmla="*/ 2147483647 w 3458"/>
              <a:gd name="T105" fmla="*/ 2147483647 h 1870"/>
              <a:gd name="T106" fmla="*/ 2147483647 w 3458"/>
              <a:gd name="T107" fmla="*/ 2147483647 h 1870"/>
              <a:gd name="T108" fmla="*/ 2147483647 w 3458"/>
              <a:gd name="T109" fmla="*/ 2147483647 h 1870"/>
              <a:gd name="T110" fmla="*/ 2147483647 w 3458"/>
              <a:gd name="T111" fmla="*/ 2147483647 h 1870"/>
              <a:gd name="T112" fmla="*/ 2147483647 w 3458"/>
              <a:gd name="T113" fmla="*/ 2147483647 h 1870"/>
              <a:gd name="T114" fmla="*/ 2147483647 w 3458"/>
              <a:gd name="T115" fmla="*/ 2147483647 h 1870"/>
              <a:gd name="T116" fmla="*/ 2147483647 w 3458"/>
              <a:gd name="T117" fmla="*/ 2147483647 h 1870"/>
              <a:gd name="T118" fmla="*/ 2147483647 w 3458"/>
              <a:gd name="T119" fmla="*/ 2147483647 h 1870"/>
              <a:gd name="T120" fmla="*/ 2147483647 w 3458"/>
              <a:gd name="T121" fmla="*/ 2147483647 h 1870"/>
              <a:gd name="T122" fmla="*/ 2147483647 w 3458"/>
              <a:gd name="T123" fmla="*/ 2147483647 h 1870"/>
              <a:gd name="T124" fmla="*/ 2147483647 w 3458"/>
              <a:gd name="T125" fmla="*/ 2147483647 h 18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58"/>
              <a:gd name="T190" fmla="*/ 0 h 1870"/>
              <a:gd name="T191" fmla="*/ 3458 w 3458"/>
              <a:gd name="T192" fmla="*/ 1870 h 18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58" h="1870">
                <a:moveTo>
                  <a:pt x="956" y="1870"/>
                </a:moveTo>
                <a:lnTo>
                  <a:pt x="909" y="1870"/>
                </a:lnTo>
                <a:lnTo>
                  <a:pt x="909" y="1823"/>
                </a:lnTo>
                <a:lnTo>
                  <a:pt x="956" y="1823"/>
                </a:lnTo>
                <a:lnTo>
                  <a:pt x="956" y="1870"/>
                </a:lnTo>
                <a:close/>
                <a:moveTo>
                  <a:pt x="3230" y="1794"/>
                </a:moveTo>
                <a:lnTo>
                  <a:pt x="3181" y="1794"/>
                </a:lnTo>
                <a:lnTo>
                  <a:pt x="3181" y="1747"/>
                </a:lnTo>
                <a:lnTo>
                  <a:pt x="3230" y="1747"/>
                </a:lnTo>
                <a:lnTo>
                  <a:pt x="3230" y="1794"/>
                </a:lnTo>
                <a:close/>
                <a:moveTo>
                  <a:pt x="956" y="1794"/>
                </a:moveTo>
                <a:lnTo>
                  <a:pt x="909" y="1794"/>
                </a:lnTo>
                <a:lnTo>
                  <a:pt x="909" y="1747"/>
                </a:lnTo>
                <a:lnTo>
                  <a:pt x="956" y="1747"/>
                </a:lnTo>
                <a:lnTo>
                  <a:pt x="956" y="1794"/>
                </a:lnTo>
                <a:close/>
                <a:moveTo>
                  <a:pt x="3306" y="1719"/>
                </a:moveTo>
                <a:lnTo>
                  <a:pt x="3257" y="1719"/>
                </a:lnTo>
                <a:lnTo>
                  <a:pt x="3257" y="1671"/>
                </a:lnTo>
                <a:lnTo>
                  <a:pt x="3306" y="1671"/>
                </a:lnTo>
                <a:lnTo>
                  <a:pt x="3306" y="1719"/>
                </a:lnTo>
                <a:close/>
                <a:moveTo>
                  <a:pt x="3003" y="1719"/>
                </a:moveTo>
                <a:lnTo>
                  <a:pt x="2954" y="1719"/>
                </a:lnTo>
                <a:lnTo>
                  <a:pt x="2954" y="1671"/>
                </a:lnTo>
                <a:lnTo>
                  <a:pt x="3003" y="1671"/>
                </a:lnTo>
                <a:lnTo>
                  <a:pt x="3003" y="1719"/>
                </a:lnTo>
                <a:close/>
                <a:moveTo>
                  <a:pt x="1032" y="1719"/>
                </a:moveTo>
                <a:lnTo>
                  <a:pt x="985" y="1719"/>
                </a:lnTo>
                <a:lnTo>
                  <a:pt x="985" y="1671"/>
                </a:lnTo>
                <a:lnTo>
                  <a:pt x="1032" y="1671"/>
                </a:lnTo>
                <a:lnTo>
                  <a:pt x="1032" y="1719"/>
                </a:lnTo>
                <a:close/>
                <a:moveTo>
                  <a:pt x="956" y="1719"/>
                </a:moveTo>
                <a:lnTo>
                  <a:pt x="909" y="1719"/>
                </a:lnTo>
                <a:lnTo>
                  <a:pt x="909" y="1671"/>
                </a:lnTo>
                <a:lnTo>
                  <a:pt x="956" y="1671"/>
                </a:lnTo>
                <a:lnTo>
                  <a:pt x="956" y="1719"/>
                </a:lnTo>
                <a:close/>
                <a:moveTo>
                  <a:pt x="3382" y="1643"/>
                </a:moveTo>
                <a:lnTo>
                  <a:pt x="3332" y="1643"/>
                </a:lnTo>
                <a:lnTo>
                  <a:pt x="3332" y="1596"/>
                </a:lnTo>
                <a:lnTo>
                  <a:pt x="3382" y="1596"/>
                </a:lnTo>
                <a:lnTo>
                  <a:pt x="3382" y="1643"/>
                </a:lnTo>
                <a:close/>
                <a:moveTo>
                  <a:pt x="3306" y="1643"/>
                </a:moveTo>
                <a:lnTo>
                  <a:pt x="3257" y="1643"/>
                </a:lnTo>
                <a:lnTo>
                  <a:pt x="3257" y="1596"/>
                </a:lnTo>
                <a:lnTo>
                  <a:pt x="3306" y="1596"/>
                </a:lnTo>
                <a:lnTo>
                  <a:pt x="3306" y="1643"/>
                </a:lnTo>
                <a:close/>
                <a:moveTo>
                  <a:pt x="3079" y="1643"/>
                </a:moveTo>
                <a:lnTo>
                  <a:pt x="3029" y="1643"/>
                </a:lnTo>
                <a:lnTo>
                  <a:pt x="3029" y="1596"/>
                </a:lnTo>
                <a:lnTo>
                  <a:pt x="3079" y="1596"/>
                </a:lnTo>
                <a:lnTo>
                  <a:pt x="3079" y="1643"/>
                </a:lnTo>
                <a:close/>
                <a:moveTo>
                  <a:pt x="3003" y="1643"/>
                </a:moveTo>
                <a:lnTo>
                  <a:pt x="2954" y="1643"/>
                </a:lnTo>
                <a:lnTo>
                  <a:pt x="2954" y="1596"/>
                </a:lnTo>
                <a:lnTo>
                  <a:pt x="3003" y="1596"/>
                </a:lnTo>
                <a:lnTo>
                  <a:pt x="3003" y="1643"/>
                </a:lnTo>
                <a:close/>
                <a:moveTo>
                  <a:pt x="2928" y="1643"/>
                </a:moveTo>
                <a:lnTo>
                  <a:pt x="2878" y="1643"/>
                </a:lnTo>
                <a:lnTo>
                  <a:pt x="2878" y="1596"/>
                </a:lnTo>
                <a:lnTo>
                  <a:pt x="2928" y="1596"/>
                </a:lnTo>
                <a:lnTo>
                  <a:pt x="2928" y="1643"/>
                </a:lnTo>
                <a:close/>
                <a:moveTo>
                  <a:pt x="2776" y="1643"/>
                </a:moveTo>
                <a:lnTo>
                  <a:pt x="2726" y="1643"/>
                </a:lnTo>
                <a:lnTo>
                  <a:pt x="2726" y="1596"/>
                </a:lnTo>
                <a:lnTo>
                  <a:pt x="2776" y="1596"/>
                </a:lnTo>
                <a:lnTo>
                  <a:pt x="2776" y="1643"/>
                </a:lnTo>
                <a:close/>
                <a:moveTo>
                  <a:pt x="1032" y="1643"/>
                </a:moveTo>
                <a:lnTo>
                  <a:pt x="985" y="1643"/>
                </a:lnTo>
                <a:lnTo>
                  <a:pt x="985" y="1596"/>
                </a:lnTo>
                <a:lnTo>
                  <a:pt x="1032" y="1596"/>
                </a:lnTo>
                <a:lnTo>
                  <a:pt x="1032" y="1643"/>
                </a:lnTo>
                <a:close/>
                <a:moveTo>
                  <a:pt x="956" y="1643"/>
                </a:moveTo>
                <a:lnTo>
                  <a:pt x="909" y="1643"/>
                </a:lnTo>
                <a:lnTo>
                  <a:pt x="909" y="1596"/>
                </a:lnTo>
                <a:lnTo>
                  <a:pt x="956" y="1596"/>
                </a:lnTo>
                <a:lnTo>
                  <a:pt x="956" y="1643"/>
                </a:lnTo>
                <a:close/>
                <a:moveTo>
                  <a:pt x="3079" y="1567"/>
                </a:moveTo>
                <a:lnTo>
                  <a:pt x="3029" y="1567"/>
                </a:lnTo>
                <a:lnTo>
                  <a:pt x="3029" y="1517"/>
                </a:lnTo>
                <a:lnTo>
                  <a:pt x="3079" y="1517"/>
                </a:lnTo>
                <a:lnTo>
                  <a:pt x="3079" y="1567"/>
                </a:lnTo>
                <a:close/>
                <a:moveTo>
                  <a:pt x="3003" y="1567"/>
                </a:moveTo>
                <a:lnTo>
                  <a:pt x="2954" y="1567"/>
                </a:lnTo>
                <a:lnTo>
                  <a:pt x="2954" y="1517"/>
                </a:lnTo>
                <a:lnTo>
                  <a:pt x="3003" y="1517"/>
                </a:lnTo>
                <a:lnTo>
                  <a:pt x="3003" y="1567"/>
                </a:lnTo>
                <a:close/>
                <a:moveTo>
                  <a:pt x="2928" y="1567"/>
                </a:moveTo>
                <a:lnTo>
                  <a:pt x="2878" y="1567"/>
                </a:lnTo>
                <a:lnTo>
                  <a:pt x="2878" y="1517"/>
                </a:lnTo>
                <a:lnTo>
                  <a:pt x="2928" y="1517"/>
                </a:lnTo>
                <a:lnTo>
                  <a:pt x="2928" y="1567"/>
                </a:lnTo>
                <a:close/>
                <a:moveTo>
                  <a:pt x="2852" y="1567"/>
                </a:moveTo>
                <a:lnTo>
                  <a:pt x="2802" y="1567"/>
                </a:lnTo>
                <a:lnTo>
                  <a:pt x="2802" y="1517"/>
                </a:lnTo>
                <a:lnTo>
                  <a:pt x="2852" y="1517"/>
                </a:lnTo>
                <a:lnTo>
                  <a:pt x="2852" y="1567"/>
                </a:lnTo>
                <a:close/>
                <a:moveTo>
                  <a:pt x="2776" y="1567"/>
                </a:moveTo>
                <a:lnTo>
                  <a:pt x="2726" y="1567"/>
                </a:lnTo>
                <a:lnTo>
                  <a:pt x="2726" y="1517"/>
                </a:lnTo>
                <a:lnTo>
                  <a:pt x="2776" y="1517"/>
                </a:lnTo>
                <a:lnTo>
                  <a:pt x="2776" y="1567"/>
                </a:lnTo>
                <a:close/>
                <a:moveTo>
                  <a:pt x="1865" y="1567"/>
                </a:moveTo>
                <a:lnTo>
                  <a:pt x="1818" y="1567"/>
                </a:lnTo>
                <a:lnTo>
                  <a:pt x="1818" y="1517"/>
                </a:lnTo>
                <a:lnTo>
                  <a:pt x="1865" y="1517"/>
                </a:lnTo>
                <a:lnTo>
                  <a:pt x="1865" y="1567"/>
                </a:lnTo>
                <a:close/>
                <a:moveTo>
                  <a:pt x="1789" y="1567"/>
                </a:moveTo>
                <a:lnTo>
                  <a:pt x="1742" y="1567"/>
                </a:lnTo>
                <a:lnTo>
                  <a:pt x="1742" y="1517"/>
                </a:lnTo>
                <a:lnTo>
                  <a:pt x="1789" y="1517"/>
                </a:lnTo>
                <a:lnTo>
                  <a:pt x="1789" y="1567"/>
                </a:lnTo>
                <a:close/>
                <a:moveTo>
                  <a:pt x="1108" y="1567"/>
                </a:moveTo>
                <a:lnTo>
                  <a:pt x="1060" y="1567"/>
                </a:lnTo>
                <a:lnTo>
                  <a:pt x="1060" y="1517"/>
                </a:lnTo>
                <a:lnTo>
                  <a:pt x="1108" y="1517"/>
                </a:lnTo>
                <a:lnTo>
                  <a:pt x="1108" y="1567"/>
                </a:lnTo>
                <a:close/>
                <a:moveTo>
                  <a:pt x="1032" y="1567"/>
                </a:moveTo>
                <a:lnTo>
                  <a:pt x="985" y="1567"/>
                </a:lnTo>
                <a:lnTo>
                  <a:pt x="985" y="1517"/>
                </a:lnTo>
                <a:lnTo>
                  <a:pt x="1032" y="1517"/>
                </a:lnTo>
                <a:lnTo>
                  <a:pt x="1032" y="1567"/>
                </a:lnTo>
                <a:close/>
                <a:moveTo>
                  <a:pt x="956" y="1567"/>
                </a:moveTo>
                <a:lnTo>
                  <a:pt x="909" y="1567"/>
                </a:lnTo>
                <a:lnTo>
                  <a:pt x="909" y="1517"/>
                </a:lnTo>
                <a:lnTo>
                  <a:pt x="956" y="1517"/>
                </a:lnTo>
                <a:lnTo>
                  <a:pt x="956" y="1567"/>
                </a:lnTo>
                <a:close/>
                <a:moveTo>
                  <a:pt x="3079" y="1491"/>
                </a:moveTo>
                <a:lnTo>
                  <a:pt x="3029" y="1491"/>
                </a:lnTo>
                <a:lnTo>
                  <a:pt x="3029" y="1442"/>
                </a:lnTo>
                <a:lnTo>
                  <a:pt x="3079" y="1442"/>
                </a:lnTo>
                <a:lnTo>
                  <a:pt x="3079" y="1491"/>
                </a:lnTo>
                <a:close/>
                <a:moveTo>
                  <a:pt x="3003" y="1491"/>
                </a:moveTo>
                <a:lnTo>
                  <a:pt x="2954" y="1491"/>
                </a:lnTo>
                <a:lnTo>
                  <a:pt x="2954" y="1442"/>
                </a:lnTo>
                <a:lnTo>
                  <a:pt x="3003" y="1442"/>
                </a:lnTo>
                <a:lnTo>
                  <a:pt x="3003" y="1491"/>
                </a:lnTo>
                <a:close/>
                <a:moveTo>
                  <a:pt x="2928" y="1491"/>
                </a:moveTo>
                <a:lnTo>
                  <a:pt x="2878" y="1491"/>
                </a:lnTo>
                <a:lnTo>
                  <a:pt x="2878" y="1442"/>
                </a:lnTo>
                <a:lnTo>
                  <a:pt x="2928" y="1442"/>
                </a:lnTo>
                <a:lnTo>
                  <a:pt x="2928" y="1491"/>
                </a:lnTo>
                <a:close/>
                <a:moveTo>
                  <a:pt x="2852" y="1491"/>
                </a:moveTo>
                <a:lnTo>
                  <a:pt x="2802" y="1491"/>
                </a:lnTo>
                <a:lnTo>
                  <a:pt x="2802" y="1442"/>
                </a:lnTo>
                <a:lnTo>
                  <a:pt x="2852" y="1442"/>
                </a:lnTo>
                <a:lnTo>
                  <a:pt x="2852" y="1491"/>
                </a:lnTo>
                <a:close/>
                <a:moveTo>
                  <a:pt x="2776" y="1491"/>
                </a:moveTo>
                <a:lnTo>
                  <a:pt x="2726" y="1491"/>
                </a:lnTo>
                <a:lnTo>
                  <a:pt x="2726" y="1442"/>
                </a:lnTo>
                <a:lnTo>
                  <a:pt x="2776" y="1442"/>
                </a:lnTo>
                <a:lnTo>
                  <a:pt x="2776" y="1491"/>
                </a:lnTo>
                <a:close/>
                <a:moveTo>
                  <a:pt x="2700" y="1491"/>
                </a:moveTo>
                <a:lnTo>
                  <a:pt x="2651" y="1491"/>
                </a:lnTo>
                <a:lnTo>
                  <a:pt x="2651" y="1442"/>
                </a:lnTo>
                <a:lnTo>
                  <a:pt x="2700" y="1442"/>
                </a:lnTo>
                <a:lnTo>
                  <a:pt x="2700" y="1491"/>
                </a:lnTo>
                <a:close/>
                <a:moveTo>
                  <a:pt x="2092" y="1491"/>
                </a:moveTo>
                <a:lnTo>
                  <a:pt x="2045" y="1491"/>
                </a:lnTo>
                <a:lnTo>
                  <a:pt x="2045" y="1442"/>
                </a:lnTo>
                <a:lnTo>
                  <a:pt x="2092" y="1442"/>
                </a:lnTo>
                <a:lnTo>
                  <a:pt x="2092" y="1491"/>
                </a:lnTo>
                <a:close/>
                <a:moveTo>
                  <a:pt x="1941" y="1491"/>
                </a:moveTo>
                <a:lnTo>
                  <a:pt x="1893" y="1491"/>
                </a:lnTo>
                <a:lnTo>
                  <a:pt x="1893" y="1442"/>
                </a:lnTo>
                <a:lnTo>
                  <a:pt x="1941" y="1442"/>
                </a:lnTo>
                <a:lnTo>
                  <a:pt x="1941" y="1491"/>
                </a:lnTo>
                <a:close/>
                <a:moveTo>
                  <a:pt x="1865" y="1491"/>
                </a:moveTo>
                <a:lnTo>
                  <a:pt x="1818" y="1491"/>
                </a:lnTo>
                <a:lnTo>
                  <a:pt x="1818" y="1442"/>
                </a:lnTo>
                <a:lnTo>
                  <a:pt x="1865" y="1442"/>
                </a:lnTo>
                <a:lnTo>
                  <a:pt x="1865" y="1491"/>
                </a:lnTo>
                <a:close/>
                <a:moveTo>
                  <a:pt x="1789" y="1491"/>
                </a:moveTo>
                <a:lnTo>
                  <a:pt x="1742" y="1491"/>
                </a:lnTo>
                <a:lnTo>
                  <a:pt x="1742" y="1442"/>
                </a:lnTo>
                <a:lnTo>
                  <a:pt x="1789" y="1442"/>
                </a:lnTo>
                <a:lnTo>
                  <a:pt x="1789" y="1491"/>
                </a:lnTo>
                <a:close/>
                <a:moveTo>
                  <a:pt x="1184" y="1491"/>
                </a:moveTo>
                <a:lnTo>
                  <a:pt x="1136" y="1491"/>
                </a:lnTo>
                <a:lnTo>
                  <a:pt x="1136" y="1442"/>
                </a:lnTo>
                <a:lnTo>
                  <a:pt x="1184" y="1442"/>
                </a:lnTo>
                <a:lnTo>
                  <a:pt x="1184" y="1491"/>
                </a:lnTo>
                <a:close/>
                <a:moveTo>
                  <a:pt x="1108" y="1491"/>
                </a:moveTo>
                <a:lnTo>
                  <a:pt x="1060" y="1491"/>
                </a:lnTo>
                <a:lnTo>
                  <a:pt x="1060" y="1442"/>
                </a:lnTo>
                <a:lnTo>
                  <a:pt x="1108" y="1442"/>
                </a:lnTo>
                <a:lnTo>
                  <a:pt x="1108" y="1491"/>
                </a:lnTo>
                <a:close/>
                <a:moveTo>
                  <a:pt x="1032" y="1491"/>
                </a:moveTo>
                <a:lnTo>
                  <a:pt x="985" y="1491"/>
                </a:lnTo>
                <a:lnTo>
                  <a:pt x="985" y="1442"/>
                </a:lnTo>
                <a:lnTo>
                  <a:pt x="1032" y="1442"/>
                </a:lnTo>
                <a:lnTo>
                  <a:pt x="1032" y="1491"/>
                </a:lnTo>
                <a:close/>
                <a:moveTo>
                  <a:pt x="956" y="1491"/>
                </a:moveTo>
                <a:lnTo>
                  <a:pt x="909" y="1491"/>
                </a:lnTo>
                <a:lnTo>
                  <a:pt x="909" y="1442"/>
                </a:lnTo>
                <a:lnTo>
                  <a:pt x="956" y="1442"/>
                </a:lnTo>
                <a:lnTo>
                  <a:pt x="956" y="1491"/>
                </a:lnTo>
                <a:close/>
                <a:moveTo>
                  <a:pt x="3003" y="1413"/>
                </a:moveTo>
                <a:lnTo>
                  <a:pt x="2954" y="1413"/>
                </a:lnTo>
                <a:lnTo>
                  <a:pt x="2954" y="1366"/>
                </a:lnTo>
                <a:lnTo>
                  <a:pt x="3003" y="1366"/>
                </a:lnTo>
                <a:lnTo>
                  <a:pt x="3003" y="1413"/>
                </a:lnTo>
                <a:close/>
                <a:moveTo>
                  <a:pt x="2928" y="1413"/>
                </a:moveTo>
                <a:lnTo>
                  <a:pt x="2878" y="1413"/>
                </a:lnTo>
                <a:lnTo>
                  <a:pt x="2878" y="1366"/>
                </a:lnTo>
                <a:lnTo>
                  <a:pt x="2928" y="1366"/>
                </a:lnTo>
                <a:lnTo>
                  <a:pt x="2928" y="1413"/>
                </a:lnTo>
                <a:close/>
                <a:moveTo>
                  <a:pt x="2852" y="1413"/>
                </a:moveTo>
                <a:lnTo>
                  <a:pt x="2802" y="1413"/>
                </a:lnTo>
                <a:lnTo>
                  <a:pt x="2802" y="1366"/>
                </a:lnTo>
                <a:lnTo>
                  <a:pt x="2852" y="1366"/>
                </a:lnTo>
                <a:lnTo>
                  <a:pt x="2852" y="1413"/>
                </a:lnTo>
                <a:close/>
                <a:moveTo>
                  <a:pt x="2092" y="1413"/>
                </a:moveTo>
                <a:lnTo>
                  <a:pt x="2045" y="1413"/>
                </a:lnTo>
                <a:lnTo>
                  <a:pt x="2045" y="1366"/>
                </a:lnTo>
                <a:lnTo>
                  <a:pt x="2092" y="1366"/>
                </a:lnTo>
                <a:lnTo>
                  <a:pt x="2092" y="1413"/>
                </a:lnTo>
                <a:close/>
                <a:moveTo>
                  <a:pt x="2016" y="1413"/>
                </a:moveTo>
                <a:lnTo>
                  <a:pt x="1969" y="1413"/>
                </a:lnTo>
                <a:lnTo>
                  <a:pt x="1969" y="1366"/>
                </a:lnTo>
                <a:lnTo>
                  <a:pt x="2016" y="1366"/>
                </a:lnTo>
                <a:lnTo>
                  <a:pt x="2016" y="1413"/>
                </a:lnTo>
                <a:close/>
                <a:moveTo>
                  <a:pt x="1941" y="1413"/>
                </a:moveTo>
                <a:lnTo>
                  <a:pt x="1893" y="1413"/>
                </a:lnTo>
                <a:lnTo>
                  <a:pt x="1893" y="1366"/>
                </a:lnTo>
                <a:lnTo>
                  <a:pt x="1941" y="1366"/>
                </a:lnTo>
                <a:lnTo>
                  <a:pt x="1941" y="1413"/>
                </a:lnTo>
                <a:close/>
                <a:moveTo>
                  <a:pt x="1865" y="1413"/>
                </a:moveTo>
                <a:lnTo>
                  <a:pt x="1818" y="1413"/>
                </a:lnTo>
                <a:lnTo>
                  <a:pt x="1818" y="1366"/>
                </a:lnTo>
                <a:lnTo>
                  <a:pt x="1865" y="1366"/>
                </a:lnTo>
                <a:lnTo>
                  <a:pt x="1865" y="1413"/>
                </a:lnTo>
                <a:close/>
                <a:moveTo>
                  <a:pt x="1789" y="1413"/>
                </a:moveTo>
                <a:lnTo>
                  <a:pt x="1742" y="1413"/>
                </a:lnTo>
                <a:lnTo>
                  <a:pt x="1742" y="1366"/>
                </a:lnTo>
                <a:lnTo>
                  <a:pt x="1789" y="1366"/>
                </a:lnTo>
                <a:lnTo>
                  <a:pt x="1789" y="1413"/>
                </a:lnTo>
                <a:close/>
                <a:moveTo>
                  <a:pt x="1259" y="1413"/>
                </a:moveTo>
                <a:lnTo>
                  <a:pt x="1212" y="1413"/>
                </a:lnTo>
                <a:lnTo>
                  <a:pt x="1212" y="1366"/>
                </a:lnTo>
                <a:lnTo>
                  <a:pt x="1259" y="1366"/>
                </a:lnTo>
                <a:lnTo>
                  <a:pt x="1259" y="1413"/>
                </a:lnTo>
                <a:close/>
                <a:moveTo>
                  <a:pt x="1184" y="1413"/>
                </a:moveTo>
                <a:lnTo>
                  <a:pt x="1136" y="1413"/>
                </a:lnTo>
                <a:lnTo>
                  <a:pt x="1136" y="1366"/>
                </a:lnTo>
                <a:lnTo>
                  <a:pt x="1184" y="1366"/>
                </a:lnTo>
                <a:lnTo>
                  <a:pt x="1184" y="1413"/>
                </a:lnTo>
                <a:close/>
                <a:moveTo>
                  <a:pt x="1108" y="1413"/>
                </a:moveTo>
                <a:lnTo>
                  <a:pt x="1060" y="1413"/>
                </a:lnTo>
                <a:lnTo>
                  <a:pt x="1060" y="1366"/>
                </a:lnTo>
                <a:lnTo>
                  <a:pt x="1108" y="1366"/>
                </a:lnTo>
                <a:lnTo>
                  <a:pt x="1108" y="1413"/>
                </a:lnTo>
                <a:close/>
                <a:moveTo>
                  <a:pt x="1032" y="1413"/>
                </a:moveTo>
                <a:lnTo>
                  <a:pt x="985" y="1413"/>
                </a:lnTo>
                <a:lnTo>
                  <a:pt x="985" y="1366"/>
                </a:lnTo>
                <a:lnTo>
                  <a:pt x="1032" y="1366"/>
                </a:lnTo>
                <a:lnTo>
                  <a:pt x="1032" y="1413"/>
                </a:lnTo>
                <a:close/>
                <a:moveTo>
                  <a:pt x="956" y="1413"/>
                </a:moveTo>
                <a:lnTo>
                  <a:pt x="909" y="1413"/>
                </a:lnTo>
                <a:lnTo>
                  <a:pt x="909" y="1366"/>
                </a:lnTo>
                <a:lnTo>
                  <a:pt x="956" y="1366"/>
                </a:lnTo>
                <a:lnTo>
                  <a:pt x="956" y="1413"/>
                </a:lnTo>
                <a:close/>
                <a:moveTo>
                  <a:pt x="3079" y="1338"/>
                </a:moveTo>
                <a:lnTo>
                  <a:pt x="3029" y="1338"/>
                </a:lnTo>
                <a:lnTo>
                  <a:pt x="3029" y="1290"/>
                </a:lnTo>
                <a:lnTo>
                  <a:pt x="3079" y="1290"/>
                </a:lnTo>
                <a:lnTo>
                  <a:pt x="3079" y="1338"/>
                </a:lnTo>
                <a:close/>
                <a:moveTo>
                  <a:pt x="3003" y="1338"/>
                </a:moveTo>
                <a:lnTo>
                  <a:pt x="2954" y="1338"/>
                </a:lnTo>
                <a:lnTo>
                  <a:pt x="2954" y="1290"/>
                </a:lnTo>
                <a:lnTo>
                  <a:pt x="3003" y="1290"/>
                </a:lnTo>
                <a:lnTo>
                  <a:pt x="3003" y="1338"/>
                </a:lnTo>
                <a:close/>
                <a:moveTo>
                  <a:pt x="2016" y="1338"/>
                </a:moveTo>
                <a:lnTo>
                  <a:pt x="1969" y="1338"/>
                </a:lnTo>
                <a:lnTo>
                  <a:pt x="1969" y="1290"/>
                </a:lnTo>
                <a:lnTo>
                  <a:pt x="2016" y="1290"/>
                </a:lnTo>
                <a:lnTo>
                  <a:pt x="2016" y="1338"/>
                </a:lnTo>
                <a:close/>
                <a:moveTo>
                  <a:pt x="1941" y="1338"/>
                </a:moveTo>
                <a:lnTo>
                  <a:pt x="1893" y="1338"/>
                </a:lnTo>
                <a:lnTo>
                  <a:pt x="1893" y="1290"/>
                </a:lnTo>
                <a:lnTo>
                  <a:pt x="1941" y="1290"/>
                </a:lnTo>
                <a:lnTo>
                  <a:pt x="1941" y="1338"/>
                </a:lnTo>
                <a:close/>
                <a:moveTo>
                  <a:pt x="1865" y="1338"/>
                </a:moveTo>
                <a:lnTo>
                  <a:pt x="1818" y="1338"/>
                </a:lnTo>
                <a:lnTo>
                  <a:pt x="1818" y="1290"/>
                </a:lnTo>
                <a:lnTo>
                  <a:pt x="1865" y="1290"/>
                </a:lnTo>
                <a:lnTo>
                  <a:pt x="1865" y="1338"/>
                </a:lnTo>
                <a:close/>
                <a:moveTo>
                  <a:pt x="1789" y="1338"/>
                </a:moveTo>
                <a:lnTo>
                  <a:pt x="1742" y="1338"/>
                </a:lnTo>
                <a:lnTo>
                  <a:pt x="1742" y="1290"/>
                </a:lnTo>
                <a:lnTo>
                  <a:pt x="1789" y="1290"/>
                </a:lnTo>
                <a:lnTo>
                  <a:pt x="1789" y="1338"/>
                </a:lnTo>
                <a:close/>
                <a:moveTo>
                  <a:pt x="1259" y="1338"/>
                </a:moveTo>
                <a:lnTo>
                  <a:pt x="1212" y="1338"/>
                </a:lnTo>
                <a:lnTo>
                  <a:pt x="1212" y="1290"/>
                </a:lnTo>
                <a:lnTo>
                  <a:pt x="1259" y="1290"/>
                </a:lnTo>
                <a:lnTo>
                  <a:pt x="1259" y="1338"/>
                </a:lnTo>
                <a:close/>
                <a:moveTo>
                  <a:pt x="1184" y="1338"/>
                </a:moveTo>
                <a:lnTo>
                  <a:pt x="1136" y="1338"/>
                </a:lnTo>
                <a:lnTo>
                  <a:pt x="1136" y="1290"/>
                </a:lnTo>
                <a:lnTo>
                  <a:pt x="1184" y="1290"/>
                </a:lnTo>
                <a:lnTo>
                  <a:pt x="1184" y="1338"/>
                </a:lnTo>
                <a:close/>
                <a:moveTo>
                  <a:pt x="1108" y="1338"/>
                </a:moveTo>
                <a:lnTo>
                  <a:pt x="1060" y="1338"/>
                </a:lnTo>
                <a:lnTo>
                  <a:pt x="1060" y="1290"/>
                </a:lnTo>
                <a:lnTo>
                  <a:pt x="1108" y="1290"/>
                </a:lnTo>
                <a:lnTo>
                  <a:pt x="1108" y="1338"/>
                </a:lnTo>
                <a:close/>
                <a:moveTo>
                  <a:pt x="1032" y="1338"/>
                </a:moveTo>
                <a:lnTo>
                  <a:pt x="985" y="1338"/>
                </a:lnTo>
                <a:lnTo>
                  <a:pt x="985" y="1290"/>
                </a:lnTo>
                <a:lnTo>
                  <a:pt x="1032" y="1290"/>
                </a:lnTo>
                <a:lnTo>
                  <a:pt x="1032" y="1338"/>
                </a:lnTo>
                <a:close/>
                <a:moveTo>
                  <a:pt x="956" y="1338"/>
                </a:moveTo>
                <a:lnTo>
                  <a:pt x="909" y="1338"/>
                </a:lnTo>
                <a:lnTo>
                  <a:pt x="909" y="1290"/>
                </a:lnTo>
                <a:lnTo>
                  <a:pt x="956" y="1290"/>
                </a:lnTo>
                <a:lnTo>
                  <a:pt x="956" y="1338"/>
                </a:lnTo>
                <a:close/>
                <a:moveTo>
                  <a:pt x="881" y="1338"/>
                </a:moveTo>
                <a:lnTo>
                  <a:pt x="833" y="1338"/>
                </a:lnTo>
                <a:lnTo>
                  <a:pt x="833" y="1290"/>
                </a:lnTo>
                <a:lnTo>
                  <a:pt x="881" y="1290"/>
                </a:lnTo>
                <a:lnTo>
                  <a:pt x="881" y="1338"/>
                </a:lnTo>
                <a:close/>
                <a:moveTo>
                  <a:pt x="3003" y="1262"/>
                </a:moveTo>
                <a:lnTo>
                  <a:pt x="2954" y="1262"/>
                </a:lnTo>
                <a:lnTo>
                  <a:pt x="2954" y="1215"/>
                </a:lnTo>
                <a:lnTo>
                  <a:pt x="3003" y="1215"/>
                </a:lnTo>
                <a:lnTo>
                  <a:pt x="3003" y="1262"/>
                </a:lnTo>
                <a:close/>
                <a:moveTo>
                  <a:pt x="2928" y="1262"/>
                </a:moveTo>
                <a:lnTo>
                  <a:pt x="2878" y="1262"/>
                </a:lnTo>
                <a:lnTo>
                  <a:pt x="2878" y="1215"/>
                </a:lnTo>
                <a:lnTo>
                  <a:pt x="2928" y="1215"/>
                </a:lnTo>
                <a:lnTo>
                  <a:pt x="2928" y="1262"/>
                </a:lnTo>
                <a:close/>
                <a:moveTo>
                  <a:pt x="2776" y="1262"/>
                </a:moveTo>
                <a:lnTo>
                  <a:pt x="2726" y="1262"/>
                </a:lnTo>
                <a:lnTo>
                  <a:pt x="2726" y="1215"/>
                </a:lnTo>
                <a:lnTo>
                  <a:pt x="2776" y="1215"/>
                </a:lnTo>
                <a:lnTo>
                  <a:pt x="2776" y="1262"/>
                </a:lnTo>
                <a:close/>
                <a:moveTo>
                  <a:pt x="2700" y="1262"/>
                </a:moveTo>
                <a:lnTo>
                  <a:pt x="2651" y="1262"/>
                </a:lnTo>
                <a:lnTo>
                  <a:pt x="2651" y="1215"/>
                </a:lnTo>
                <a:lnTo>
                  <a:pt x="2700" y="1215"/>
                </a:lnTo>
                <a:lnTo>
                  <a:pt x="2700" y="1262"/>
                </a:lnTo>
                <a:close/>
                <a:moveTo>
                  <a:pt x="2622" y="1262"/>
                </a:moveTo>
                <a:lnTo>
                  <a:pt x="2575" y="1262"/>
                </a:lnTo>
                <a:lnTo>
                  <a:pt x="2575" y="1215"/>
                </a:lnTo>
                <a:lnTo>
                  <a:pt x="2622" y="1215"/>
                </a:lnTo>
                <a:lnTo>
                  <a:pt x="2622" y="1262"/>
                </a:lnTo>
                <a:close/>
                <a:moveTo>
                  <a:pt x="2016" y="1262"/>
                </a:moveTo>
                <a:lnTo>
                  <a:pt x="1969" y="1262"/>
                </a:lnTo>
                <a:lnTo>
                  <a:pt x="1969" y="1215"/>
                </a:lnTo>
                <a:lnTo>
                  <a:pt x="2016" y="1215"/>
                </a:lnTo>
                <a:lnTo>
                  <a:pt x="2016" y="1262"/>
                </a:lnTo>
                <a:close/>
                <a:moveTo>
                  <a:pt x="1941" y="1262"/>
                </a:moveTo>
                <a:lnTo>
                  <a:pt x="1893" y="1262"/>
                </a:lnTo>
                <a:lnTo>
                  <a:pt x="1893" y="1215"/>
                </a:lnTo>
                <a:lnTo>
                  <a:pt x="1941" y="1215"/>
                </a:lnTo>
                <a:lnTo>
                  <a:pt x="1941" y="1262"/>
                </a:lnTo>
                <a:close/>
                <a:moveTo>
                  <a:pt x="1865" y="1262"/>
                </a:moveTo>
                <a:lnTo>
                  <a:pt x="1818" y="1262"/>
                </a:lnTo>
                <a:lnTo>
                  <a:pt x="1818" y="1215"/>
                </a:lnTo>
                <a:lnTo>
                  <a:pt x="1865" y="1215"/>
                </a:lnTo>
                <a:lnTo>
                  <a:pt x="1865" y="1262"/>
                </a:lnTo>
                <a:close/>
                <a:moveTo>
                  <a:pt x="1789" y="1262"/>
                </a:moveTo>
                <a:lnTo>
                  <a:pt x="1742" y="1262"/>
                </a:lnTo>
                <a:lnTo>
                  <a:pt x="1742" y="1215"/>
                </a:lnTo>
                <a:lnTo>
                  <a:pt x="1789" y="1215"/>
                </a:lnTo>
                <a:lnTo>
                  <a:pt x="1789" y="1262"/>
                </a:lnTo>
                <a:close/>
                <a:moveTo>
                  <a:pt x="1259" y="1262"/>
                </a:moveTo>
                <a:lnTo>
                  <a:pt x="1212" y="1262"/>
                </a:lnTo>
                <a:lnTo>
                  <a:pt x="1212" y="1215"/>
                </a:lnTo>
                <a:lnTo>
                  <a:pt x="1259" y="1215"/>
                </a:lnTo>
                <a:lnTo>
                  <a:pt x="1259" y="1262"/>
                </a:lnTo>
                <a:close/>
                <a:moveTo>
                  <a:pt x="1184" y="1262"/>
                </a:moveTo>
                <a:lnTo>
                  <a:pt x="1136" y="1262"/>
                </a:lnTo>
                <a:lnTo>
                  <a:pt x="1136" y="1215"/>
                </a:lnTo>
                <a:lnTo>
                  <a:pt x="1184" y="1215"/>
                </a:lnTo>
                <a:lnTo>
                  <a:pt x="1184" y="1262"/>
                </a:lnTo>
                <a:close/>
                <a:moveTo>
                  <a:pt x="1108" y="1262"/>
                </a:moveTo>
                <a:lnTo>
                  <a:pt x="1060" y="1262"/>
                </a:lnTo>
                <a:lnTo>
                  <a:pt x="1060" y="1215"/>
                </a:lnTo>
                <a:lnTo>
                  <a:pt x="1108" y="1215"/>
                </a:lnTo>
                <a:lnTo>
                  <a:pt x="1108" y="1262"/>
                </a:lnTo>
                <a:close/>
                <a:moveTo>
                  <a:pt x="1032" y="1262"/>
                </a:moveTo>
                <a:lnTo>
                  <a:pt x="985" y="1262"/>
                </a:lnTo>
                <a:lnTo>
                  <a:pt x="985" y="1215"/>
                </a:lnTo>
                <a:lnTo>
                  <a:pt x="1032" y="1215"/>
                </a:lnTo>
                <a:lnTo>
                  <a:pt x="1032" y="1262"/>
                </a:lnTo>
                <a:close/>
                <a:moveTo>
                  <a:pt x="956" y="1262"/>
                </a:moveTo>
                <a:lnTo>
                  <a:pt x="909" y="1262"/>
                </a:lnTo>
                <a:lnTo>
                  <a:pt x="909" y="1215"/>
                </a:lnTo>
                <a:lnTo>
                  <a:pt x="956" y="1215"/>
                </a:lnTo>
                <a:lnTo>
                  <a:pt x="956" y="1262"/>
                </a:lnTo>
                <a:close/>
                <a:moveTo>
                  <a:pt x="881" y="1262"/>
                </a:moveTo>
                <a:lnTo>
                  <a:pt x="833" y="1262"/>
                </a:lnTo>
                <a:lnTo>
                  <a:pt x="833" y="1215"/>
                </a:lnTo>
                <a:lnTo>
                  <a:pt x="881" y="1215"/>
                </a:lnTo>
                <a:lnTo>
                  <a:pt x="881" y="1262"/>
                </a:lnTo>
                <a:close/>
                <a:moveTo>
                  <a:pt x="2700" y="1186"/>
                </a:moveTo>
                <a:lnTo>
                  <a:pt x="2651" y="1186"/>
                </a:lnTo>
                <a:lnTo>
                  <a:pt x="2651" y="1139"/>
                </a:lnTo>
                <a:lnTo>
                  <a:pt x="2700" y="1139"/>
                </a:lnTo>
                <a:lnTo>
                  <a:pt x="2700" y="1186"/>
                </a:lnTo>
                <a:close/>
                <a:moveTo>
                  <a:pt x="2622" y="1186"/>
                </a:moveTo>
                <a:lnTo>
                  <a:pt x="2575" y="1186"/>
                </a:lnTo>
                <a:lnTo>
                  <a:pt x="2575" y="1139"/>
                </a:lnTo>
                <a:lnTo>
                  <a:pt x="2622" y="1139"/>
                </a:lnTo>
                <a:lnTo>
                  <a:pt x="2622" y="1186"/>
                </a:lnTo>
                <a:close/>
                <a:moveTo>
                  <a:pt x="2547" y="1186"/>
                </a:moveTo>
                <a:lnTo>
                  <a:pt x="2499" y="1186"/>
                </a:lnTo>
                <a:lnTo>
                  <a:pt x="2499" y="1139"/>
                </a:lnTo>
                <a:lnTo>
                  <a:pt x="2547" y="1139"/>
                </a:lnTo>
                <a:lnTo>
                  <a:pt x="2547" y="1186"/>
                </a:lnTo>
                <a:close/>
                <a:moveTo>
                  <a:pt x="2092" y="1186"/>
                </a:moveTo>
                <a:lnTo>
                  <a:pt x="2045" y="1186"/>
                </a:lnTo>
                <a:lnTo>
                  <a:pt x="2045" y="1139"/>
                </a:lnTo>
                <a:lnTo>
                  <a:pt x="2092" y="1139"/>
                </a:lnTo>
                <a:lnTo>
                  <a:pt x="2092" y="1186"/>
                </a:lnTo>
                <a:close/>
                <a:moveTo>
                  <a:pt x="2016" y="1186"/>
                </a:moveTo>
                <a:lnTo>
                  <a:pt x="1969" y="1186"/>
                </a:lnTo>
                <a:lnTo>
                  <a:pt x="1969" y="1139"/>
                </a:lnTo>
                <a:lnTo>
                  <a:pt x="2016" y="1139"/>
                </a:lnTo>
                <a:lnTo>
                  <a:pt x="2016" y="1186"/>
                </a:lnTo>
                <a:close/>
                <a:moveTo>
                  <a:pt x="1941" y="1186"/>
                </a:moveTo>
                <a:lnTo>
                  <a:pt x="1893" y="1186"/>
                </a:lnTo>
                <a:lnTo>
                  <a:pt x="1893" y="1139"/>
                </a:lnTo>
                <a:lnTo>
                  <a:pt x="1941" y="1139"/>
                </a:lnTo>
                <a:lnTo>
                  <a:pt x="1941" y="1186"/>
                </a:lnTo>
                <a:close/>
                <a:moveTo>
                  <a:pt x="1865" y="1186"/>
                </a:moveTo>
                <a:lnTo>
                  <a:pt x="1818" y="1186"/>
                </a:lnTo>
                <a:lnTo>
                  <a:pt x="1818" y="1139"/>
                </a:lnTo>
                <a:lnTo>
                  <a:pt x="1865" y="1139"/>
                </a:lnTo>
                <a:lnTo>
                  <a:pt x="1865" y="1186"/>
                </a:lnTo>
                <a:close/>
                <a:moveTo>
                  <a:pt x="1789" y="1186"/>
                </a:moveTo>
                <a:lnTo>
                  <a:pt x="1742" y="1186"/>
                </a:lnTo>
                <a:lnTo>
                  <a:pt x="1742" y="1139"/>
                </a:lnTo>
                <a:lnTo>
                  <a:pt x="1789" y="1139"/>
                </a:lnTo>
                <a:lnTo>
                  <a:pt x="1789" y="1186"/>
                </a:lnTo>
                <a:close/>
                <a:moveTo>
                  <a:pt x="1714" y="1186"/>
                </a:moveTo>
                <a:lnTo>
                  <a:pt x="1666" y="1186"/>
                </a:lnTo>
                <a:lnTo>
                  <a:pt x="1666" y="1139"/>
                </a:lnTo>
                <a:lnTo>
                  <a:pt x="1714" y="1139"/>
                </a:lnTo>
                <a:lnTo>
                  <a:pt x="1714" y="1186"/>
                </a:lnTo>
                <a:close/>
                <a:moveTo>
                  <a:pt x="1638" y="1186"/>
                </a:moveTo>
                <a:lnTo>
                  <a:pt x="1591" y="1186"/>
                </a:lnTo>
                <a:lnTo>
                  <a:pt x="1591" y="1139"/>
                </a:lnTo>
                <a:lnTo>
                  <a:pt x="1638" y="1139"/>
                </a:lnTo>
                <a:lnTo>
                  <a:pt x="1638" y="1186"/>
                </a:lnTo>
                <a:close/>
                <a:moveTo>
                  <a:pt x="1562" y="1186"/>
                </a:moveTo>
                <a:lnTo>
                  <a:pt x="1515" y="1186"/>
                </a:lnTo>
                <a:lnTo>
                  <a:pt x="1515" y="1139"/>
                </a:lnTo>
                <a:lnTo>
                  <a:pt x="1562" y="1139"/>
                </a:lnTo>
                <a:lnTo>
                  <a:pt x="1562" y="1186"/>
                </a:lnTo>
                <a:close/>
                <a:moveTo>
                  <a:pt x="1108" y="1186"/>
                </a:moveTo>
                <a:lnTo>
                  <a:pt x="1060" y="1186"/>
                </a:lnTo>
                <a:lnTo>
                  <a:pt x="1060" y="1139"/>
                </a:lnTo>
                <a:lnTo>
                  <a:pt x="1108" y="1139"/>
                </a:lnTo>
                <a:lnTo>
                  <a:pt x="1108" y="1186"/>
                </a:lnTo>
                <a:close/>
                <a:moveTo>
                  <a:pt x="1032" y="1186"/>
                </a:moveTo>
                <a:lnTo>
                  <a:pt x="985" y="1186"/>
                </a:lnTo>
                <a:lnTo>
                  <a:pt x="985" y="1139"/>
                </a:lnTo>
                <a:lnTo>
                  <a:pt x="1032" y="1139"/>
                </a:lnTo>
                <a:lnTo>
                  <a:pt x="1032" y="1186"/>
                </a:lnTo>
                <a:close/>
                <a:moveTo>
                  <a:pt x="956" y="1186"/>
                </a:moveTo>
                <a:lnTo>
                  <a:pt x="909" y="1186"/>
                </a:lnTo>
                <a:lnTo>
                  <a:pt x="909" y="1139"/>
                </a:lnTo>
                <a:lnTo>
                  <a:pt x="956" y="1139"/>
                </a:lnTo>
                <a:lnTo>
                  <a:pt x="956" y="1186"/>
                </a:lnTo>
                <a:close/>
                <a:moveTo>
                  <a:pt x="881" y="1186"/>
                </a:moveTo>
                <a:lnTo>
                  <a:pt x="833" y="1186"/>
                </a:lnTo>
                <a:lnTo>
                  <a:pt x="833" y="1139"/>
                </a:lnTo>
                <a:lnTo>
                  <a:pt x="881" y="1139"/>
                </a:lnTo>
                <a:lnTo>
                  <a:pt x="881" y="1186"/>
                </a:lnTo>
                <a:close/>
                <a:moveTo>
                  <a:pt x="2852" y="1110"/>
                </a:moveTo>
                <a:lnTo>
                  <a:pt x="2802" y="1110"/>
                </a:lnTo>
                <a:lnTo>
                  <a:pt x="2802" y="1063"/>
                </a:lnTo>
                <a:lnTo>
                  <a:pt x="2852" y="1063"/>
                </a:lnTo>
                <a:lnTo>
                  <a:pt x="2852" y="1110"/>
                </a:lnTo>
                <a:close/>
                <a:moveTo>
                  <a:pt x="2622" y="1110"/>
                </a:moveTo>
                <a:lnTo>
                  <a:pt x="2575" y="1110"/>
                </a:lnTo>
                <a:lnTo>
                  <a:pt x="2575" y="1063"/>
                </a:lnTo>
                <a:lnTo>
                  <a:pt x="2622" y="1063"/>
                </a:lnTo>
                <a:lnTo>
                  <a:pt x="2622" y="1110"/>
                </a:lnTo>
                <a:close/>
                <a:moveTo>
                  <a:pt x="2395" y="1110"/>
                </a:moveTo>
                <a:lnTo>
                  <a:pt x="2348" y="1110"/>
                </a:lnTo>
                <a:lnTo>
                  <a:pt x="2348" y="1063"/>
                </a:lnTo>
                <a:lnTo>
                  <a:pt x="2395" y="1063"/>
                </a:lnTo>
                <a:lnTo>
                  <a:pt x="2395" y="1110"/>
                </a:lnTo>
                <a:close/>
                <a:moveTo>
                  <a:pt x="2016" y="1110"/>
                </a:moveTo>
                <a:lnTo>
                  <a:pt x="1969" y="1110"/>
                </a:lnTo>
                <a:lnTo>
                  <a:pt x="1969" y="1063"/>
                </a:lnTo>
                <a:lnTo>
                  <a:pt x="2016" y="1063"/>
                </a:lnTo>
                <a:lnTo>
                  <a:pt x="2016" y="1110"/>
                </a:lnTo>
                <a:close/>
                <a:moveTo>
                  <a:pt x="1941" y="1110"/>
                </a:moveTo>
                <a:lnTo>
                  <a:pt x="1893" y="1110"/>
                </a:lnTo>
                <a:lnTo>
                  <a:pt x="1893" y="1063"/>
                </a:lnTo>
                <a:lnTo>
                  <a:pt x="1941" y="1063"/>
                </a:lnTo>
                <a:lnTo>
                  <a:pt x="1941" y="1110"/>
                </a:lnTo>
                <a:close/>
                <a:moveTo>
                  <a:pt x="1865" y="1110"/>
                </a:moveTo>
                <a:lnTo>
                  <a:pt x="1818" y="1110"/>
                </a:lnTo>
                <a:lnTo>
                  <a:pt x="1818" y="1063"/>
                </a:lnTo>
                <a:lnTo>
                  <a:pt x="1865" y="1063"/>
                </a:lnTo>
                <a:lnTo>
                  <a:pt x="1865" y="1110"/>
                </a:lnTo>
                <a:close/>
                <a:moveTo>
                  <a:pt x="1789" y="1110"/>
                </a:moveTo>
                <a:lnTo>
                  <a:pt x="1742" y="1110"/>
                </a:lnTo>
                <a:lnTo>
                  <a:pt x="1742" y="1063"/>
                </a:lnTo>
                <a:lnTo>
                  <a:pt x="1789" y="1063"/>
                </a:lnTo>
                <a:lnTo>
                  <a:pt x="1789" y="1110"/>
                </a:lnTo>
                <a:close/>
                <a:moveTo>
                  <a:pt x="1714" y="1110"/>
                </a:moveTo>
                <a:lnTo>
                  <a:pt x="1666" y="1110"/>
                </a:lnTo>
                <a:lnTo>
                  <a:pt x="1666" y="1063"/>
                </a:lnTo>
                <a:lnTo>
                  <a:pt x="1714" y="1063"/>
                </a:lnTo>
                <a:lnTo>
                  <a:pt x="1714" y="1110"/>
                </a:lnTo>
                <a:close/>
                <a:moveTo>
                  <a:pt x="1638" y="1110"/>
                </a:moveTo>
                <a:lnTo>
                  <a:pt x="1591" y="1110"/>
                </a:lnTo>
                <a:lnTo>
                  <a:pt x="1591" y="1063"/>
                </a:lnTo>
                <a:lnTo>
                  <a:pt x="1638" y="1063"/>
                </a:lnTo>
                <a:lnTo>
                  <a:pt x="1638" y="1110"/>
                </a:lnTo>
                <a:close/>
                <a:moveTo>
                  <a:pt x="1562" y="1110"/>
                </a:moveTo>
                <a:lnTo>
                  <a:pt x="1515" y="1110"/>
                </a:lnTo>
                <a:lnTo>
                  <a:pt x="1515" y="1063"/>
                </a:lnTo>
                <a:lnTo>
                  <a:pt x="1562" y="1063"/>
                </a:lnTo>
                <a:lnTo>
                  <a:pt x="1562" y="1110"/>
                </a:lnTo>
                <a:close/>
                <a:moveTo>
                  <a:pt x="1486" y="1110"/>
                </a:moveTo>
                <a:lnTo>
                  <a:pt x="1439" y="1110"/>
                </a:lnTo>
                <a:lnTo>
                  <a:pt x="1439" y="1063"/>
                </a:lnTo>
                <a:lnTo>
                  <a:pt x="1486" y="1063"/>
                </a:lnTo>
                <a:lnTo>
                  <a:pt x="1486" y="1110"/>
                </a:lnTo>
                <a:close/>
                <a:moveTo>
                  <a:pt x="1032" y="1110"/>
                </a:moveTo>
                <a:lnTo>
                  <a:pt x="985" y="1110"/>
                </a:lnTo>
                <a:lnTo>
                  <a:pt x="985" y="1063"/>
                </a:lnTo>
                <a:lnTo>
                  <a:pt x="1032" y="1063"/>
                </a:lnTo>
                <a:lnTo>
                  <a:pt x="1032" y="1110"/>
                </a:lnTo>
                <a:close/>
                <a:moveTo>
                  <a:pt x="956" y="1110"/>
                </a:moveTo>
                <a:lnTo>
                  <a:pt x="909" y="1110"/>
                </a:lnTo>
                <a:lnTo>
                  <a:pt x="909" y="1063"/>
                </a:lnTo>
                <a:lnTo>
                  <a:pt x="956" y="1063"/>
                </a:lnTo>
                <a:lnTo>
                  <a:pt x="956" y="1110"/>
                </a:lnTo>
                <a:close/>
                <a:moveTo>
                  <a:pt x="881" y="1110"/>
                </a:moveTo>
                <a:lnTo>
                  <a:pt x="833" y="1110"/>
                </a:lnTo>
                <a:lnTo>
                  <a:pt x="833" y="1063"/>
                </a:lnTo>
                <a:lnTo>
                  <a:pt x="881" y="1063"/>
                </a:lnTo>
                <a:lnTo>
                  <a:pt x="881" y="1110"/>
                </a:lnTo>
                <a:close/>
                <a:moveTo>
                  <a:pt x="805" y="1110"/>
                </a:moveTo>
                <a:lnTo>
                  <a:pt x="758" y="1110"/>
                </a:lnTo>
                <a:lnTo>
                  <a:pt x="758" y="1063"/>
                </a:lnTo>
                <a:lnTo>
                  <a:pt x="805" y="1063"/>
                </a:lnTo>
                <a:lnTo>
                  <a:pt x="805" y="1110"/>
                </a:lnTo>
                <a:close/>
                <a:moveTo>
                  <a:pt x="2622" y="1035"/>
                </a:moveTo>
                <a:lnTo>
                  <a:pt x="2575" y="1035"/>
                </a:lnTo>
                <a:lnTo>
                  <a:pt x="2575" y="987"/>
                </a:lnTo>
                <a:lnTo>
                  <a:pt x="2622" y="987"/>
                </a:lnTo>
                <a:lnTo>
                  <a:pt x="2622" y="1035"/>
                </a:lnTo>
                <a:close/>
                <a:moveTo>
                  <a:pt x="2547" y="1035"/>
                </a:moveTo>
                <a:lnTo>
                  <a:pt x="2499" y="1035"/>
                </a:lnTo>
                <a:lnTo>
                  <a:pt x="2499" y="987"/>
                </a:lnTo>
                <a:lnTo>
                  <a:pt x="2547" y="987"/>
                </a:lnTo>
                <a:lnTo>
                  <a:pt x="2547" y="1035"/>
                </a:lnTo>
                <a:close/>
                <a:moveTo>
                  <a:pt x="2471" y="1035"/>
                </a:moveTo>
                <a:lnTo>
                  <a:pt x="2424" y="1035"/>
                </a:lnTo>
                <a:lnTo>
                  <a:pt x="2424" y="987"/>
                </a:lnTo>
                <a:lnTo>
                  <a:pt x="2471" y="987"/>
                </a:lnTo>
                <a:lnTo>
                  <a:pt x="2471" y="1035"/>
                </a:lnTo>
                <a:close/>
                <a:moveTo>
                  <a:pt x="2395" y="1035"/>
                </a:moveTo>
                <a:lnTo>
                  <a:pt x="2348" y="1035"/>
                </a:lnTo>
                <a:lnTo>
                  <a:pt x="2348" y="987"/>
                </a:lnTo>
                <a:lnTo>
                  <a:pt x="2395" y="987"/>
                </a:lnTo>
                <a:lnTo>
                  <a:pt x="2395" y="1035"/>
                </a:lnTo>
                <a:close/>
                <a:moveTo>
                  <a:pt x="2319" y="1035"/>
                </a:moveTo>
                <a:lnTo>
                  <a:pt x="2272" y="1035"/>
                </a:lnTo>
                <a:lnTo>
                  <a:pt x="2272" y="987"/>
                </a:lnTo>
                <a:lnTo>
                  <a:pt x="2319" y="987"/>
                </a:lnTo>
                <a:lnTo>
                  <a:pt x="2319" y="1035"/>
                </a:lnTo>
                <a:close/>
                <a:moveTo>
                  <a:pt x="2168" y="1035"/>
                </a:moveTo>
                <a:lnTo>
                  <a:pt x="2121" y="1035"/>
                </a:lnTo>
                <a:lnTo>
                  <a:pt x="2121" y="987"/>
                </a:lnTo>
                <a:lnTo>
                  <a:pt x="2168" y="987"/>
                </a:lnTo>
                <a:lnTo>
                  <a:pt x="2168" y="1035"/>
                </a:lnTo>
                <a:close/>
                <a:moveTo>
                  <a:pt x="2092" y="1035"/>
                </a:moveTo>
                <a:lnTo>
                  <a:pt x="2045" y="1035"/>
                </a:lnTo>
                <a:lnTo>
                  <a:pt x="2045" y="987"/>
                </a:lnTo>
                <a:lnTo>
                  <a:pt x="2092" y="987"/>
                </a:lnTo>
                <a:lnTo>
                  <a:pt x="2092" y="1035"/>
                </a:lnTo>
                <a:close/>
                <a:moveTo>
                  <a:pt x="2016" y="1035"/>
                </a:moveTo>
                <a:lnTo>
                  <a:pt x="1969" y="1035"/>
                </a:lnTo>
                <a:lnTo>
                  <a:pt x="1969" y="987"/>
                </a:lnTo>
                <a:lnTo>
                  <a:pt x="2016" y="987"/>
                </a:lnTo>
                <a:lnTo>
                  <a:pt x="2016" y="1035"/>
                </a:lnTo>
                <a:close/>
                <a:moveTo>
                  <a:pt x="1941" y="1035"/>
                </a:moveTo>
                <a:lnTo>
                  <a:pt x="1893" y="1035"/>
                </a:lnTo>
                <a:lnTo>
                  <a:pt x="1893" y="987"/>
                </a:lnTo>
                <a:lnTo>
                  <a:pt x="1941" y="987"/>
                </a:lnTo>
                <a:lnTo>
                  <a:pt x="1941" y="1035"/>
                </a:lnTo>
                <a:close/>
                <a:moveTo>
                  <a:pt x="1865" y="1035"/>
                </a:moveTo>
                <a:lnTo>
                  <a:pt x="1818" y="1035"/>
                </a:lnTo>
                <a:lnTo>
                  <a:pt x="1818" y="987"/>
                </a:lnTo>
                <a:lnTo>
                  <a:pt x="1865" y="987"/>
                </a:lnTo>
                <a:lnTo>
                  <a:pt x="1865" y="1035"/>
                </a:lnTo>
                <a:close/>
                <a:moveTo>
                  <a:pt x="1789" y="1035"/>
                </a:moveTo>
                <a:lnTo>
                  <a:pt x="1742" y="1035"/>
                </a:lnTo>
                <a:lnTo>
                  <a:pt x="1742" y="987"/>
                </a:lnTo>
                <a:lnTo>
                  <a:pt x="1789" y="987"/>
                </a:lnTo>
                <a:lnTo>
                  <a:pt x="1789" y="1035"/>
                </a:lnTo>
                <a:close/>
                <a:moveTo>
                  <a:pt x="1714" y="1035"/>
                </a:moveTo>
                <a:lnTo>
                  <a:pt x="1666" y="1035"/>
                </a:lnTo>
                <a:lnTo>
                  <a:pt x="1666" y="987"/>
                </a:lnTo>
                <a:lnTo>
                  <a:pt x="1714" y="987"/>
                </a:lnTo>
                <a:lnTo>
                  <a:pt x="1714" y="1035"/>
                </a:lnTo>
                <a:close/>
                <a:moveTo>
                  <a:pt x="1638" y="1035"/>
                </a:moveTo>
                <a:lnTo>
                  <a:pt x="1591" y="1035"/>
                </a:lnTo>
                <a:lnTo>
                  <a:pt x="1591" y="987"/>
                </a:lnTo>
                <a:lnTo>
                  <a:pt x="1638" y="987"/>
                </a:lnTo>
                <a:lnTo>
                  <a:pt x="1638" y="1035"/>
                </a:lnTo>
                <a:close/>
                <a:moveTo>
                  <a:pt x="1562" y="1035"/>
                </a:moveTo>
                <a:lnTo>
                  <a:pt x="1515" y="1035"/>
                </a:lnTo>
                <a:lnTo>
                  <a:pt x="1515" y="987"/>
                </a:lnTo>
                <a:lnTo>
                  <a:pt x="1562" y="987"/>
                </a:lnTo>
                <a:lnTo>
                  <a:pt x="1562" y="1035"/>
                </a:lnTo>
                <a:close/>
                <a:moveTo>
                  <a:pt x="1486" y="1035"/>
                </a:moveTo>
                <a:lnTo>
                  <a:pt x="1439" y="1035"/>
                </a:lnTo>
                <a:lnTo>
                  <a:pt x="1439" y="987"/>
                </a:lnTo>
                <a:lnTo>
                  <a:pt x="1486" y="987"/>
                </a:lnTo>
                <a:lnTo>
                  <a:pt x="1486" y="1035"/>
                </a:lnTo>
                <a:close/>
                <a:moveTo>
                  <a:pt x="805" y="1035"/>
                </a:moveTo>
                <a:lnTo>
                  <a:pt x="758" y="1035"/>
                </a:lnTo>
                <a:lnTo>
                  <a:pt x="758" y="987"/>
                </a:lnTo>
                <a:lnTo>
                  <a:pt x="805" y="987"/>
                </a:lnTo>
                <a:lnTo>
                  <a:pt x="805" y="1035"/>
                </a:lnTo>
                <a:close/>
                <a:moveTo>
                  <a:pt x="729" y="1035"/>
                </a:moveTo>
                <a:lnTo>
                  <a:pt x="682" y="1035"/>
                </a:lnTo>
                <a:lnTo>
                  <a:pt x="682" y="987"/>
                </a:lnTo>
                <a:lnTo>
                  <a:pt x="729" y="987"/>
                </a:lnTo>
                <a:lnTo>
                  <a:pt x="729" y="1035"/>
                </a:lnTo>
                <a:close/>
                <a:moveTo>
                  <a:pt x="653" y="1035"/>
                </a:moveTo>
                <a:lnTo>
                  <a:pt x="606" y="1035"/>
                </a:lnTo>
                <a:lnTo>
                  <a:pt x="606" y="987"/>
                </a:lnTo>
                <a:lnTo>
                  <a:pt x="653" y="987"/>
                </a:lnTo>
                <a:lnTo>
                  <a:pt x="653" y="1035"/>
                </a:lnTo>
                <a:close/>
                <a:moveTo>
                  <a:pt x="2776" y="959"/>
                </a:moveTo>
                <a:lnTo>
                  <a:pt x="2726" y="959"/>
                </a:lnTo>
                <a:lnTo>
                  <a:pt x="2726" y="912"/>
                </a:lnTo>
                <a:lnTo>
                  <a:pt x="2776" y="912"/>
                </a:lnTo>
                <a:lnTo>
                  <a:pt x="2776" y="959"/>
                </a:lnTo>
                <a:close/>
                <a:moveTo>
                  <a:pt x="2700" y="959"/>
                </a:moveTo>
                <a:lnTo>
                  <a:pt x="2651" y="959"/>
                </a:lnTo>
                <a:lnTo>
                  <a:pt x="2651" y="912"/>
                </a:lnTo>
                <a:lnTo>
                  <a:pt x="2700" y="912"/>
                </a:lnTo>
                <a:lnTo>
                  <a:pt x="2700" y="959"/>
                </a:lnTo>
                <a:close/>
                <a:moveTo>
                  <a:pt x="2622" y="959"/>
                </a:moveTo>
                <a:lnTo>
                  <a:pt x="2575" y="959"/>
                </a:lnTo>
                <a:lnTo>
                  <a:pt x="2575" y="912"/>
                </a:lnTo>
                <a:lnTo>
                  <a:pt x="2622" y="912"/>
                </a:lnTo>
                <a:lnTo>
                  <a:pt x="2622" y="959"/>
                </a:lnTo>
                <a:close/>
                <a:moveTo>
                  <a:pt x="2547" y="959"/>
                </a:moveTo>
                <a:lnTo>
                  <a:pt x="2499" y="959"/>
                </a:lnTo>
                <a:lnTo>
                  <a:pt x="2499" y="912"/>
                </a:lnTo>
                <a:lnTo>
                  <a:pt x="2547" y="912"/>
                </a:lnTo>
                <a:lnTo>
                  <a:pt x="2547" y="959"/>
                </a:lnTo>
                <a:close/>
                <a:moveTo>
                  <a:pt x="2471" y="959"/>
                </a:moveTo>
                <a:lnTo>
                  <a:pt x="2424" y="959"/>
                </a:lnTo>
                <a:lnTo>
                  <a:pt x="2424" y="912"/>
                </a:lnTo>
                <a:lnTo>
                  <a:pt x="2471" y="912"/>
                </a:lnTo>
                <a:lnTo>
                  <a:pt x="2471" y="959"/>
                </a:lnTo>
                <a:close/>
                <a:moveTo>
                  <a:pt x="2395" y="959"/>
                </a:moveTo>
                <a:lnTo>
                  <a:pt x="2348" y="959"/>
                </a:lnTo>
                <a:lnTo>
                  <a:pt x="2348" y="912"/>
                </a:lnTo>
                <a:lnTo>
                  <a:pt x="2395" y="912"/>
                </a:lnTo>
                <a:lnTo>
                  <a:pt x="2395" y="959"/>
                </a:lnTo>
                <a:close/>
                <a:moveTo>
                  <a:pt x="2319" y="959"/>
                </a:moveTo>
                <a:lnTo>
                  <a:pt x="2272" y="959"/>
                </a:lnTo>
                <a:lnTo>
                  <a:pt x="2272" y="912"/>
                </a:lnTo>
                <a:lnTo>
                  <a:pt x="2319" y="912"/>
                </a:lnTo>
                <a:lnTo>
                  <a:pt x="2319" y="959"/>
                </a:lnTo>
                <a:close/>
                <a:moveTo>
                  <a:pt x="2168" y="959"/>
                </a:moveTo>
                <a:lnTo>
                  <a:pt x="2121" y="959"/>
                </a:lnTo>
                <a:lnTo>
                  <a:pt x="2121" y="912"/>
                </a:lnTo>
                <a:lnTo>
                  <a:pt x="2168" y="912"/>
                </a:lnTo>
                <a:lnTo>
                  <a:pt x="2168" y="959"/>
                </a:lnTo>
                <a:close/>
                <a:moveTo>
                  <a:pt x="2092" y="959"/>
                </a:moveTo>
                <a:lnTo>
                  <a:pt x="2045" y="959"/>
                </a:lnTo>
                <a:lnTo>
                  <a:pt x="2045" y="912"/>
                </a:lnTo>
                <a:lnTo>
                  <a:pt x="2092" y="912"/>
                </a:lnTo>
                <a:lnTo>
                  <a:pt x="2092" y="959"/>
                </a:lnTo>
                <a:close/>
                <a:moveTo>
                  <a:pt x="2016" y="959"/>
                </a:moveTo>
                <a:lnTo>
                  <a:pt x="1969" y="959"/>
                </a:lnTo>
                <a:lnTo>
                  <a:pt x="1969" y="912"/>
                </a:lnTo>
                <a:lnTo>
                  <a:pt x="2016" y="912"/>
                </a:lnTo>
                <a:lnTo>
                  <a:pt x="2016" y="959"/>
                </a:lnTo>
                <a:close/>
                <a:moveTo>
                  <a:pt x="1941" y="959"/>
                </a:moveTo>
                <a:lnTo>
                  <a:pt x="1893" y="959"/>
                </a:lnTo>
                <a:lnTo>
                  <a:pt x="1893" y="912"/>
                </a:lnTo>
                <a:lnTo>
                  <a:pt x="1941" y="912"/>
                </a:lnTo>
                <a:lnTo>
                  <a:pt x="1941" y="959"/>
                </a:lnTo>
                <a:close/>
                <a:moveTo>
                  <a:pt x="1865" y="959"/>
                </a:moveTo>
                <a:lnTo>
                  <a:pt x="1818" y="959"/>
                </a:lnTo>
                <a:lnTo>
                  <a:pt x="1818" y="912"/>
                </a:lnTo>
                <a:lnTo>
                  <a:pt x="1865" y="912"/>
                </a:lnTo>
                <a:lnTo>
                  <a:pt x="1865" y="959"/>
                </a:lnTo>
                <a:close/>
                <a:moveTo>
                  <a:pt x="1789" y="959"/>
                </a:moveTo>
                <a:lnTo>
                  <a:pt x="1742" y="959"/>
                </a:lnTo>
                <a:lnTo>
                  <a:pt x="1742" y="912"/>
                </a:lnTo>
                <a:lnTo>
                  <a:pt x="1789" y="912"/>
                </a:lnTo>
                <a:lnTo>
                  <a:pt x="1789" y="959"/>
                </a:lnTo>
                <a:close/>
                <a:moveTo>
                  <a:pt x="1714" y="959"/>
                </a:moveTo>
                <a:lnTo>
                  <a:pt x="1666" y="959"/>
                </a:lnTo>
                <a:lnTo>
                  <a:pt x="1666" y="912"/>
                </a:lnTo>
                <a:lnTo>
                  <a:pt x="1714" y="912"/>
                </a:lnTo>
                <a:lnTo>
                  <a:pt x="1714" y="959"/>
                </a:lnTo>
                <a:close/>
                <a:moveTo>
                  <a:pt x="1638" y="959"/>
                </a:moveTo>
                <a:lnTo>
                  <a:pt x="1591" y="959"/>
                </a:lnTo>
                <a:lnTo>
                  <a:pt x="1591" y="912"/>
                </a:lnTo>
                <a:lnTo>
                  <a:pt x="1638" y="912"/>
                </a:lnTo>
                <a:lnTo>
                  <a:pt x="1638" y="959"/>
                </a:lnTo>
                <a:close/>
                <a:moveTo>
                  <a:pt x="1562" y="959"/>
                </a:moveTo>
                <a:lnTo>
                  <a:pt x="1515" y="959"/>
                </a:lnTo>
                <a:lnTo>
                  <a:pt x="1515" y="912"/>
                </a:lnTo>
                <a:lnTo>
                  <a:pt x="1562" y="912"/>
                </a:lnTo>
                <a:lnTo>
                  <a:pt x="1562" y="959"/>
                </a:lnTo>
                <a:close/>
                <a:moveTo>
                  <a:pt x="1486" y="959"/>
                </a:moveTo>
                <a:lnTo>
                  <a:pt x="1439" y="959"/>
                </a:lnTo>
                <a:lnTo>
                  <a:pt x="1439" y="912"/>
                </a:lnTo>
                <a:lnTo>
                  <a:pt x="1486" y="912"/>
                </a:lnTo>
                <a:lnTo>
                  <a:pt x="1486" y="959"/>
                </a:lnTo>
                <a:close/>
                <a:moveTo>
                  <a:pt x="881" y="959"/>
                </a:moveTo>
                <a:lnTo>
                  <a:pt x="833" y="959"/>
                </a:lnTo>
                <a:lnTo>
                  <a:pt x="833" y="912"/>
                </a:lnTo>
                <a:lnTo>
                  <a:pt x="881" y="912"/>
                </a:lnTo>
                <a:lnTo>
                  <a:pt x="881" y="959"/>
                </a:lnTo>
                <a:close/>
                <a:moveTo>
                  <a:pt x="653" y="959"/>
                </a:moveTo>
                <a:lnTo>
                  <a:pt x="606" y="959"/>
                </a:lnTo>
                <a:lnTo>
                  <a:pt x="606" y="912"/>
                </a:lnTo>
                <a:lnTo>
                  <a:pt x="653" y="912"/>
                </a:lnTo>
                <a:lnTo>
                  <a:pt x="653" y="959"/>
                </a:lnTo>
                <a:close/>
                <a:moveTo>
                  <a:pt x="578" y="959"/>
                </a:moveTo>
                <a:lnTo>
                  <a:pt x="530" y="959"/>
                </a:lnTo>
                <a:lnTo>
                  <a:pt x="530" y="912"/>
                </a:lnTo>
                <a:lnTo>
                  <a:pt x="578" y="912"/>
                </a:lnTo>
                <a:lnTo>
                  <a:pt x="578" y="959"/>
                </a:lnTo>
                <a:close/>
                <a:moveTo>
                  <a:pt x="2928" y="883"/>
                </a:moveTo>
                <a:lnTo>
                  <a:pt x="2878" y="883"/>
                </a:lnTo>
                <a:lnTo>
                  <a:pt x="2878" y="836"/>
                </a:lnTo>
                <a:lnTo>
                  <a:pt x="2928" y="836"/>
                </a:lnTo>
                <a:lnTo>
                  <a:pt x="2928" y="883"/>
                </a:lnTo>
                <a:close/>
                <a:moveTo>
                  <a:pt x="2776" y="883"/>
                </a:moveTo>
                <a:lnTo>
                  <a:pt x="2726" y="883"/>
                </a:lnTo>
                <a:lnTo>
                  <a:pt x="2726" y="836"/>
                </a:lnTo>
                <a:lnTo>
                  <a:pt x="2776" y="836"/>
                </a:lnTo>
                <a:lnTo>
                  <a:pt x="2776" y="883"/>
                </a:lnTo>
                <a:close/>
                <a:moveTo>
                  <a:pt x="2700" y="883"/>
                </a:moveTo>
                <a:lnTo>
                  <a:pt x="2651" y="883"/>
                </a:lnTo>
                <a:lnTo>
                  <a:pt x="2651" y="836"/>
                </a:lnTo>
                <a:lnTo>
                  <a:pt x="2700" y="836"/>
                </a:lnTo>
                <a:lnTo>
                  <a:pt x="2700" y="883"/>
                </a:lnTo>
                <a:close/>
                <a:moveTo>
                  <a:pt x="2622" y="883"/>
                </a:moveTo>
                <a:lnTo>
                  <a:pt x="2575" y="883"/>
                </a:lnTo>
                <a:lnTo>
                  <a:pt x="2575" y="836"/>
                </a:lnTo>
                <a:lnTo>
                  <a:pt x="2622" y="836"/>
                </a:lnTo>
                <a:lnTo>
                  <a:pt x="2622" y="883"/>
                </a:lnTo>
                <a:close/>
                <a:moveTo>
                  <a:pt x="2547" y="883"/>
                </a:moveTo>
                <a:lnTo>
                  <a:pt x="2499" y="883"/>
                </a:lnTo>
                <a:lnTo>
                  <a:pt x="2499" y="836"/>
                </a:lnTo>
                <a:lnTo>
                  <a:pt x="2547" y="836"/>
                </a:lnTo>
                <a:lnTo>
                  <a:pt x="2547" y="883"/>
                </a:lnTo>
                <a:close/>
                <a:moveTo>
                  <a:pt x="2471" y="883"/>
                </a:moveTo>
                <a:lnTo>
                  <a:pt x="2424" y="883"/>
                </a:lnTo>
                <a:lnTo>
                  <a:pt x="2424" y="836"/>
                </a:lnTo>
                <a:lnTo>
                  <a:pt x="2471" y="836"/>
                </a:lnTo>
                <a:lnTo>
                  <a:pt x="2471" y="883"/>
                </a:lnTo>
                <a:close/>
                <a:moveTo>
                  <a:pt x="2395" y="883"/>
                </a:moveTo>
                <a:lnTo>
                  <a:pt x="2348" y="883"/>
                </a:lnTo>
                <a:lnTo>
                  <a:pt x="2348" y="836"/>
                </a:lnTo>
                <a:lnTo>
                  <a:pt x="2395" y="836"/>
                </a:lnTo>
                <a:lnTo>
                  <a:pt x="2395" y="883"/>
                </a:lnTo>
                <a:close/>
                <a:moveTo>
                  <a:pt x="2319" y="883"/>
                </a:moveTo>
                <a:lnTo>
                  <a:pt x="2272" y="883"/>
                </a:lnTo>
                <a:lnTo>
                  <a:pt x="2272" y="836"/>
                </a:lnTo>
                <a:lnTo>
                  <a:pt x="2319" y="836"/>
                </a:lnTo>
                <a:lnTo>
                  <a:pt x="2319" y="883"/>
                </a:lnTo>
                <a:close/>
                <a:moveTo>
                  <a:pt x="2244" y="883"/>
                </a:moveTo>
                <a:lnTo>
                  <a:pt x="2196" y="883"/>
                </a:lnTo>
                <a:lnTo>
                  <a:pt x="2196" y="836"/>
                </a:lnTo>
                <a:lnTo>
                  <a:pt x="2244" y="836"/>
                </a:lnTo>
                <a:lnTo>
                  <a:pt x="2244" y="883"/>
                </a:lnTo>
                <a:close/>
                <a:moveTo>
                  <a:pt x="2168" y="883"/>
                </a:moveTo>
                <a:lnTo>
                  <a:pt x="2121" y="883"/>
                </a:lnTo>
                <a:lnTo>
                  <a:pt x="2121" y="836"/>
                </a:lnTo>
                <a:lnTo>
                  <a:pt x="2168" y="836"/>
                </a:lnTo>
                <a:lnTo>
                  <a:pt x="2168" y="883"/>
                </a:lnTo>
                <a:close/>
                <a:moveTo>
                  <a:pt x="2092" y="883"/>
                </a:moveTo>
                <a:lnTo>
                  <a:pt x="2045" y="883"/>
                </a:lnTo>
                <a:lnTo>
                  <a:pt x="2045" y="836"/>
                </a:lnTo>
                <a:lnTo>
                  <a:pt x="2092" y="836"/>
                </a:lnTo>
                <a:lnTo>
                  <a:pt x="2092" y="883"/>
                </a:lnTo>
                <a:close/>
                <a:moveTo>
                  <a:pt x="2016" y="883"/>
                </a:moveTo>
                <a:lnTo>
                  <a:pt x="1969" y="883"/>
                </a:lnTo>
                <a:lnTo>
                  <a:pt x="1969" y="836"/>
                </a:lnTo>
                <a:lnTo>
                  <a:pt x="2016" y="836"/>
                </a:lnTo>
                <a:lnTo>
                  <a:pt x="2016" y="883"/>
                </a:lnTo>
                <a:close/>
                <a:moveTo>
                  <a:pt x="1865" y="883"/>
                </a:moveTo>
                <a:lnTo>
                  <a:pt x="1818" y="883"/>
                </a:lnTo>
                <a:lnTo>
                  <a:pt x="1818" y="836"/>
                </a:lnTo>
                <a:lnTo>
                  <a:pt x="1865" y="836"/>
                </a:lnTo>
                <a:lnTo>
                  <a:pt x="1865" y="883"/>
                </a:lnTo>
                <a:close/>
                <a:moveTo>
                  <a:pt x="1789" y="883"/>
                </a:moveTo>
                <a:lnTo>
                  <a:pt x="1742" y="883"/>
                </a:lnTo>
                <a:lnTo>
                  <a:pt x="1742" y="836"/>
                </a:lnTo>
                <a:lnTo>
                  <a:pt x="1789" y="836"/>
                </a:lnTo>
                <a:lnTo>
                  <a:pt x="1789" y="883"/>
                </a:lnTo>
                <a:close/>
                <a:moveTo>
                  <a:pt x="1714" y="883"/>
                </a:moveTo>
                <a:lnTo>
                  <a:pt x="1666" y="883"/>
                </a:lnTo>
                <a:lnTo>
                  <a:pt x="1666" y="836"/>
                </a:lnTo>
                <a:lnTo>
                  <a:pt x="1714" y="836"/>
                </a:lnTo>
                <a:lnTo>
                  <a:pt x="1714" y="883"/>
                </a:lnTo>
                <a:close/>
                <a:moveTo>
                  <a:pt x="1638" y="883"/>
                </a:moveTo>
                <a:lnTo>
                  <a:pt x="1591" y="883"/>
                </a:lnTo>
                <a:lnTo>
                  <a:pt x="1591" y="836"/>
                </a:lnTo>
                <a:lnTo>
                  <a:pt x="1638" y="836"/>
                </a:lnTo>
                <a:lnTo>
                  <a:pt x="1638" y="883"/>
                </a:lnTo>
                <a:close/>
                <a:moveTo>
                  <a:pt x="1562" y="883"/>
                </a:moveTo>
                <a:lnTo>
                  <a:pt x="1515" y="883"/>
                </a:lnTo>
                <a:lnTo>
                  <a:pt x="1515" y="836"/>
                </a:lnTo>
                <a:lnTo>
                  <a:pt x="1562" y="836"/>
                </a:lnTo>
                <a:lnTo>
                  <a:pt x="1562" y="883"/>
                </a:lnTo>
                <a:close/>
                <a:moveTo>
                  <a:pt x="805" y="883"/>
                </a:moveTo>
                <a:lnTo>
                  <a:pt x="758" y="883"/>
                </a:lnTo>
                <a:lnTo>
                  <a:pt x="758" y="836"/>
                </a:lnTo>
                <a:lnTo>
                  <a:pt x="805" y="836"/>
                </a:lnTo>
                <a:lnTo>
                  <a:pt x="805" y="883"/>
                </a:lnTo>
                <a:close/>
                <a:moveTo>
                  <a:pt x="729" y="883"/>
                </a:moveTo>
                <a:lnTo>
                  <a:pt x="682" y="883"/>
                </a:lnTo>
                <a:lnTo>
                  <a:pt x="682" y="836"/>
                </a:lnTo>
                <a:lnTo>
                  <a:pt x="729" y="836"/>
                </a:lnTo>
                <a:lnTo>
                  <a:pt x="729" y="883"/>
                </a:lnTo>
                <a:close/>
                <a:moveTo>
                  <a:pt x="653" y="883"/>
                </a:moveTo>
                <a:lnTo>
                  <a:pt x="606" y="883"/>
                </a:lnTo>
                <a:lnTo>
                  <a:pt x="606" y="836"/>
                </a:lnTo>
                <a:lnTo>
                  <a:pt x="653" y="836"/>
                </a:lnTo>
                <a:lnTo>
                  <a:pt x="653" y="883"/>
                </a:lnTo>
                <a:close/>
                <a:moveTo>
                  <a:pt x="578" y="883"/>
                </a:moveTo>
                <a:lnTo>
                  <a:pt x="530" y="883"/>
                </a:lnTo>
                <a:lnTo>
                  <a:pt x="530" y="836"/>
                </a:lnTo>
                <a:lnTo>
                  <a:pt x="578" y="836"/>
                </a:lnTo>
                <a:lnTo>
                  <a:pt x="578" y="883"/>
                </a:lnTo>
                <a:close/>
                <a:moveTo>
                  <a:pt x="502" y="883"/>
                </a:moveTo>
                <a:lnTo>
                  <a:pt x="455" y="883"/>
                </a:lnTo>
                <a:lnTo>
                  <a:pt x="455" y="836"/>
                </a:lnTo>
                <a:lnTo>
                  <a:pt x="502" y="836"/>
                </a:lnTo>
                <a:lnTo>
                  <a:pt x="502" y="883"/>
                </a:lnTo>
                <a:close/>
                <a:moveTo>
                  <a:pt x="3003" y="807"/>
                </a:moveTo>
                <a:lnTo>
                  <a:pt x="2954" y="807"/>
                </a:lnTo>
                <a:lnTo>
                  <a:pt x="2954" y="760"/>
                </a:lnTo>
                <a:lnTo>
                  <a:pt x="3003" y="760"/>
                </a:lnTo>
                <a:lnTo>
                  <a:pt x="3003" y="807"/>
                </a:lnTo>
                <a:close/>
                <a:moveTo>
                  <a:pt x="2852" y="807"/>
                </a:moveTo>
                <a:lnTo>
                  <a:pt x="2802" y="807"/>
                </a:lnTo>
                <a:lnTo>
                  <a:pt x="2802" y="760"/>
                </a:lnTo>
                <a:lnTo>
                  <a:pt x="2852" y="760"/>
                </a:lnTo>
                <a:lnTo>
                  <a:pt x="2852" y="807"/>
                </a:lnTo>
                <a:close/>
                <a:moveTo>
                  <a:pt x="2776" y="807"/>
                </a:moveTo>
                <a:lnTo>
                  <a:pt x="2726" y="807"/>
                </a:lnTo>
                <a:lnTo>
                  <a:pt x="2726" y="760"/>
                </a:lnTo>
                <a:lnTo>
                  <a:pt x="2776" y="760"/>
                </a:lnTo>
                <a:lnTo>
                  <a:pt x="2776" y="807"/>
                </a:lnTo>
                <a:close/>
                <a:moveTo>
                  <a:pt x="2700" y="807"/>
                </a:moveTo>
                <a:lnTo>
                  <a:pt x="2651" y="807"/>
                </a:lnTo>
                <a:lnTo>
                  <a:pt x="2651" y="760"/>
                </a:lnTo>
                <a:lnTo>
                  <a:pt x="2700" y="760"/>
                </a:lnTo>
                <a:lnTo>
                  <a:pt x="2700" y="807"/>
                </a:lnTo>
                <a:close/>
                <a:moveTo>
                  <a:pt x="2622" y="807"/>
                </a:moveTo>
                <a:lnTo>
                  <a:pt x="2575" y="807"/>
                </a:lnTo>
                <a:lnTo>
                  <a:pt x="2575" y="760"/>
                </a:lnTo>
                <a:lnTo>
                  <a:pt x="2622" y="760"/>
                </a:lnTo>
                <a:lnTo>
                  <a:pt x="2622" y="807"/>
                </a:lnTo>
                <a:close/>
                <a:moveTo>
                  <a:pt x="2547" y="807"/>
                </a:moveTo>
                <a:lnTo>
                  <a:pt x="2499" y="807"/>
                </a:lnTo>
                <a:lnTo>
                  <a:pt x="2499" y="760"/>
                </a:lnTo>
                <a:lnTo>
                  <a:pt x="2547" y="760"/>
                </a:lnTo>
                <a:lnTo>
                  <a:pt x="2547" y="807"/>
                </a:lnTo>
                <a:close/>
                <a:moveTo>
                  <a:pt x="2471" y="807"/>
                </a:moveTo>
                <a:lnTo>
                  <a:pt x="2424" y="807"/>
                </a:lnTo>
                <a:lnTo>
                  <a:pt x="2424" y="760"/>
                </a:lnTo>
                <a:lnTo>
                  <a:pt x="2471" y="760"/>
                </a:lnTo>
                <a:lnTo>
                  <a:pt x="2471" y="807"/>
                </a:lnTo>
                <a:close/>
                <a:moveTo>
                  <a:pt x="2395" y="807"/>
                </a:moveTo>
                <a:lnTo>
                  <a:pt x="2348" y="807"/>
                </a:lnTo>
                <a:lnTo>
                  <a:pt x="2348" y="760"/>
                </a:lnTo>
                <a:lnTo>
                  <a:pt x="2395" y="760"/>
                </a:lnTo>
                <a:lnTo>
                  <a:pt x="2395" y="807"/>
                </a:lnTo>
                <a:close/>
                <a:moveTo>
                  <a:pt x="2319" y="807"/>
                </a:moveTo>
                <a:lnTo>
                  <a:pt x="2272" y="807"/>
                </a:lnTo>
                <a:lnTo>
                  <a:pt x="2272" y="760"/>
                </a:lnTo>
                <a:lnTo>
                  <a:pt x="2319" y="760"/>
                </a:lnTo>
                <a:lnTo>
                  <a:pt x="2319" y="807"/>
                </a:lnTo>
                <a:close/>
                <a:moveTo>
                  <a:pt x="2244" y="807"/>
                </a:moveTo>
                <a:lnTo>
                  <a:pt x="2196" y="807"/>
                </a:lnTo>
                <a:lnTo>
                  <a:pt x="2196" y="760"/>
                </a:lnTo>
                <a:lnTo>
                  <a:pt x="2244" y="760"/>
                </a:lnTo>
                <a:lnTo>
                  <a:pt x="2244" y="807"/>
                </a:lnTo>
                <a:close/>
                <a:moveTo>
                  <a:pt x="2168" y="807"/>
                </a:moveTo>
                <a:lnTo>
                  <a:pt x="2121" y="807"/>
                </a:lnTo>
                <a:lnTo>
                  <a:pt x="2121" y="760"/>
                </a:lnTo>
                <a:lnTo>
                  <a:pt x="2168" y="760"/>
                </a:lnTo>
                <a:lnTo>
                  <a:pt x="2168" y="807"/>
                </a:lnTo>
                <a:close/>
                <a:moveTo>
                  <a:pt x="2092" y="807"/>
                </a:moveTo>
                <a:lnTo>
                  <a:pt x="2045" y="807"/>
                </a:lnTo>
                <a:lnTo>
                  <a:pt x="2045" y="760"/>
                </a:lnTo>
                <a:lnTo>
                  <a:pt x="2092" y="760"/>
                </a:lnTo>
                <a:lnTo>
                  <a:pt x="2092" y="807"/>
                </a:lnTo>
                <a:close/>
                <a:moveTo>
                  <a:pt x="2016" y="807"/>
                </a:moveTo>
                <a:lnTo>
                  <a:pt x="1969" y="807"/>
                </a:lnTo>
                <a:lnTo>
                  <a:pt x="1969" y="760"/>
                </a:lnTo>
                <a:lnTo>
                  <a:pt x="2016" y="760"/>
                </a:lnTo>
                <a:lnTo>
                  <a:pt x="2016" y="807"/>
                </a:lnTo>
                <a:close/>
                <a:moveTo>
                  <a:pt x="1941" y="807"/>
                </a:moveTo>
                <a:lnTo>
                  <a:pt x="1893" y="807"/>
                </a:lnTo>
                <a:lnTo>
                  <a:pt x="1893" y="760"/>
                </a:lnTo>
                <a:lnTo>
                  <a:pt x="1941" y="760"/>
                </a:lnTo>
                <a:lnTo>
                  <a:pt x="1941" y="807"/>
                </a:lnTo>
                <a:close/>
                <a:moveTo>
                  <a:pt x="1789" y="807"/>
                </a:moveTo>
                <a:lnTo>
                  <a:pt x="1742" y="807"/>
                </a:lnTo>
                <a:lnTo>
                  <a:pt x="1742" y="760"/>
                </a:lnTo>
                <a:lnTo>
                  <a:pt x="1789" y="760"/>
                </a:lnTo>
                <a:lnTo>
                  <a:pt x="1789" y="807"/>
                </a:lnTo>
                <a:close/>
                <a:moveTo>
                  <a:pt x="1638" y="807"/>
                </a:moveTo>
                <a:lnTo>
                  <a:pt x="1591" y="807"/>
                </a:lnTo>
                <a:lnTo>
                  <a:pt x="1591" y="760"/>
                </a:lnTo>
                <a:lnTo>
                  <a:pt x="1638" y="760"/>
                </a:lnTo>
                <a:lnTo>
                  <a:pt x="1638" y="807"/>
                </a:lnTo>
                <a:close/>
                <a:moveTo>
                  <a:pt x="1562" y="807"/>
                </a:moveTo>
                <a:lnTo>
                  <a:pt x="1515" y="807"/>
                </a:lnTo>
                <a:lnTo>
                  <a:pt x="1515" y="760"/>
                </a:lnTo>
                <a:lnTo>
                  <a:pt x="1562" y="760"/>
                </a:lnTo>
                <a:lnTo>
                  <a:pt x="1562" y="807"/>
                </a:lnTo>
                <a:close/>
                <a:moveTo>
                  <a:pt x="881" y="807"/>
                </a:moveTo>
                <a:lnTo>
                  <a:pt x="833" y="807"/>
                </a:lnTo>
                <a:lnTo>
                  <a:pt x="833" y="760"/>
                </a:lnTo>
                <a:lnTo>
                  <a:pt x="881" y="760"/>
                </a:lnTo>
                <a:lnTo>
                  <a:pt x="881" y="807"/>
                </a:lnTo>
                <a:close/>
                <a:moveTo>
                  <a:pt x="805" y="807"/>
                </a:moveTo>
                <a:lnTo>
                  <a:pt x="758" y="807"/>
                </a:lnTo>
                <a:lnTo>
                  <a:pt x="758" y="760"/>
                </a:lnTo>
                <a:lnTo>
                  <a:pt x="805" y="760"/>
                </a:lnTo>
                <a:lnTo>
                  <a:pt x="805" y="807"/>
                </a:lnTo>
                <a:close/>
                <a:moveTo>
                  <a:pt x="729" y="807"/>
                </a:moveTo>
                <a:lnTo>
                  <a:pt x="682" y="807"/>
                </a:lnTo>
                <a:lnTo>
                  <a:pt x="682" y="760"/>
                </a:lnTo>
                <a:lnTo>
                  <a:pt x="729" y="760"/>
                </a:lnTo>
                <a:lnTo>
                  <a:pt x="729" y="807"/>
                </a:lnTo>
                <a:close/>
                <a:moveTo>
                  <a:pt x="653" y="807"/>
                </a:moveTo>
                <a:lnTo>
                  <a:pt x="606" y="807"/>
                </a:lnTo>
                <a:lnTo>
                  <a:pt x="606" y="760"/>
                </a:lnTo>
                <a:lnTo>
                  <a:pt x="653" y="760"/>
                </a:lnTo>
                <a:lnTo>
                  <a:pt x="653" y="807"/>
                </a:lnTo>
                <a:close/>
                <a:moveTo>
                  <a:pt x="578" y="807"/>
                </a:moveTo>
                <a:lnTo>
                  <a:pt x="530" y="807"/>
                </a:lnTo>
                <a:lnTo>
                  <a:pt x="530" y="760"/>
                </a:lnTo>
                <a:lnTo>
                  <a:pt x="578" y="760"/>
                </a:lnTo>
                <a:lnTo>
                  <a:pt x="578" y="807"/>
                </a:lnTo>
                <a:close/>
                <a:moveTo>
                  <a:pt x="502" y="807"/>
                </a:moveTo>
                <a:lnTo>
                  <a:pt x="455" y="807"/>
                </a:lnTo>
                <a:lnTo>
                  <a:pt x="455" y="760"/>
                </a:lnTo>
                <a:lnTo>
                  <a:pt x="502" y="760"/>
                </a:lnTo>
                <a:lnTo>
                  <a:pt x="502" y="807"/>
                </a:lnTo>
                <a:close/>
                <a:moveTo>
                  <a:pt x="3003" y="732"/>
                </a:moveTo>
                <a:lnTo>
                  <a:pt x="2954" y="732"/>
                </a:lnTo>
                <a:lnTo>
                  <a:pt x="2954" y="682"/>
                </a:lnTo>
                <a:lnTo>
                  <a:pt x="3003" y="682"/>
                </a:lnTo>
                <a:lnTo>
                  <a:pt x="3003" y="732"/>
                </a:lnTo>
                <a:close/>
                <a:moveTo>
                  <a:pt x="2928" y="732"/>
                </a:moveTo>
                <a:lnTo>
                  <a:pt x="2878" y="732"/>
                </a:lnTo>
                <a:lnTo>
                  <a:pt x="2878" y="682"/>
                </a:lnTo>
                <a:lnTo>
                  <a:pt x="2928" y="682"/>
                </a:lnTo>
                <a:lnTo>
                  <a:pt x="2928" y="732"/>
                </a:lnTo>
                <a:close/>
                <a:moveTo>
                  <a:pt x="2852" y="732"/>
                </a:moveTo>
                <a:lnTo>
                  <a:pt x="2802" y="732"/>
                </a:lnTo>
                <a:lnTo>
                  <a:pt x="2802" y="682"/>
                </a:lnTo>
                <a:lnTo>
                  <a:pt x="2852" y="682"/>
                </a:lnTo>
                <a:lnTo>
                  <a:pt x="2852" y="732"/>
                </a:lnTo>
                <a:close/>
                <a:moveTo>
                  <a:pt x="2776" y="732"/>
                </a:moveTo>
                <a:lnTo>
                  <a:pt x="2726" y="732"/>
                </a:lnTo>
                <a:lnTo>
                  <a:pt x="2726" y="682"/>
                </a:lnTo>
                <a:lnTo>
                  <a:pt x="2776" y="682"/>
                </a:lnTo>
                <a:lnTo>
                  <a:pt x="2776" y="732"/>
                </a:lnTo>
                <a:close/>
                <a:moveTo>
                  <a:pt x="2700" y="732"/>
                </a:moveTo>
                <a:lnTo>
                  <a:pt x="2651" y="732"/>
                </a:lnTo>
                <a:lnTo>
                  <a:pt x="2651" y="682"/>
                </a:lnTo>
                <a:lnTo>
                  <a:pt x="2700" y="682"/>
                </a:lnTo>
                <a:lnTo>
                  <a:pt x="2700" y="732"/>
                </a:lnTo>
                <a:close/>
                <a:moveTo>
                  <a:pt x="2622" y="732"/>
                </a:moveTo>
                <a:lnTo>
                  <a:pt x="2575" y="732"/>
                </a:lnTo>
                <a:lnTo>
                  <a:pt x="2575" y="682"/>
                </a:lnTo>
                <a:lnTo>
                  <a:pt x="2622" y="682"/>
                </a:lnTo>
                <a:lnTo>
                  <a:pt x="2622" y="732"/>
                </a:lnTo>
                <a:close/>
                <a:moveTo>
                  <a:pt x="2547" y="732"/>
                </a:moveTo>
                <a:lnTo>
                  <a:pt x="2499" y="732"/>
                </a:lnTo>
                <a:lnTo>
                  <a:pt x="2499" y="682"/>
                </a:lnTo>
                <a:lnTo>
                  <a:pt x="2547" y="682"/>
                </a:lnTo>
                <a:lnTo>
                  <a:pt x="2547" y="732"/>
                </a:lnTo>
                <a:close/>
                <a:moveTo>
                  <a:pt x="2471" y="732"/>
                </a:moveTo>
                <a:lnTo>
                  <a:pt x="2424" y="732"/>
                </a:lnTo>
                <a:lnTo>
                  <a:pt x="2424" y="682"/>
                </a:lnTo>
                <a:lnTo>
                  <a:pt x="2471" y="682"/>
                </a:lnTo>
                <a:lnTo>
                  <a:pt x="2471" y="732"/>
                </a:lnTo>
                <a:close/>
                <a:moveTo>
                  <a:pt x="2395" y="732"/>
                </a:moveTo>
                <a:lnTo>
                  <a:pt x="2348" y="732"/>
                </a:lnTo>
                <a:lnTo>
                  <a:pt x="2348" y="682"/>
                </a:lnTo>
                <a:lnTo>
                  <a:pt x="2395" y="682"/>
                </a:lnTo>
                <a:lnTo>
                  <a:pt x="2395" y="732"/>
                </a:lnTo>
                <a:close/>
                <a:moveTo>
                  <a:pt x="2319" y="732"/>
                </a:moveTo>
                <a:lnTo>
                  <a:pt x="2272" y="732"/>
                </a:lnTo>
                <a:lnTo>
                  <a:pt x="2272" y="682"/>
                </a:lnTo>
                <a:lnTo>
                  <a:pt x="2319" y="682"/>
                </a:lnTo>
                <a:lnTo>
                  <a:pt x="2319" y="732"/>
                </a:lnTo>
                <a:close/>
                <a:moveTo>
                  <a:pt x="2244" y="732"/>
                </a:moveTo>
                <a:lnTo>
                  <a:pt x="2196" y="732"/>
                </a:lnTo>
                <a:lnTo>
                  <a:pt x="2196" y="682"/>
                </a:lnTo>
                <a:lnTo>
                  <a:pt x="2244" y="682"/>
                </a:lnTo>
                <a:lnTo>
                  <a:pt x="2244" y="732"/>
                </a:lnTo>
                <a:close/>
                <a:moveTo>
                  <a:pt x="2092" y="732"/>
                </a:moveTo>
                <a:lnTo>
                  <a:pt x="2045" y="732"/>
                </a:lnTo>
                <a:lnTo>
                  <a:pt x="2045" y="682"/>
                </a:lnTo>
                <a:lnTo>
                  <a:pt x="2092" y="682"/>
                </a:lnTo>
                <a:lnTo>
                  <a:pt x="2092" y="732"/>
                </a:lnTo>
                <a:close/>
                <a:moveTo>
                  <a:pt x="1865" y="732"/>
                </a:moveTo>
                <a:lnTo>
                  <a:pt x="1818" y="732"/>
                </a:lnTo>
                <a:lnTo>
                  <a:pt x="1818" y="682"/>
                </a:lnTo>
                <a:lnTo>
                  <a:pt x="1865" y="682"/>
                </a:lnTo>
                <a:lnTo>
                  <a:pt x="1865" y="732"/>
                </a:lnTo>
                <a:close/>
                <a:moveTo>
                  <a:pt x="1789" y="732"/>
                </a:moveTo>
                <a:lnTo>
                  <a:pt x="1742" y="732"/>
                </a:lnTo>
                <a:lnTo>
                  <a:pt x="1742" y="682"/>
                </a:lnTo>
                <a:lnTo>
                  <a:pt x="1789" y="682"/>
                </a:lnTo>
                <a:lnTo>
                  <a:pt x="1789" y="732"/>
                </a:lnTo>
                <a:close/>
                <a:moveTo>
                  <a:pt x="1714" y="732"/>
                </a:moveTo>
                <a:lnTo>
                  <a:pt x="1666" y="732"/>
                </a:lnTo>
                <a:lnTo>
                  <a:pt x="1666" y="682"/>
                </a:lnTo>
                <a:lnTo>
                  <a:pt x="1714" y="682"/>
                </a:lnTo>
                <a:lnTo>
                  <a:pt x="1714" y="732"/>
                </a:lnTo>
                <a:close/>
                <a:moveTo>
                  <a:pt x="1638" y="732"/>
                </a:moveTo>
                <a:lnTo>
                  <a:pt x="1591" y="732"/>
                </a:lnTo>
                <a:lnTo>
                  <a:pt x="1591" y="682"/>
                </a:lnTo>
                <a:lnTo>
                  <a:pt x="1638" y="682"/>
                </a:lnTo>
                <a:lnTo>
                  <a:pt x="1638" y="732"/>
                </a:lnTo>
                <a:close/>
                <a:moveTo>
                  <a:pt x="956" y="732"/>
                </a:moveTo>
                <a:lnTo>
                  <a:pt x="909" y="732"/>
                </a:lnTo>
                <a:lnTo>
                  <a:pt x="909" y="682"/>
                </a:lnTo>
                <a:lnTo>
                  <a:pt x="956" y="682"/>
                </a:lnTo>
                <a:lnTo>
                  <a:pt x="956" y="732"/>
                </a:lnTo>
                <a:close/>
                <a:moveTo>
                  <a:pt x="881" y="732"/>
                </a:moveTo>
                <a:lnTo>
                  <a:pt x="833" y="732"/>
                </a:lnTo>
                <a:lnTo>
                  <a:pt x="833" y="682"/>
                </a:lnTo>
                <a:lnTo>
                  <a:pt x="881" y="682"/>
                </a:lnTo>
                <a:lnTo>
                  <a:pt x="881" y="732"/>
                </a:lnTo>
                <a:close/>
                <a:moveTo>
                  <a:pt x="805" y="732"/>
                </a:moveTo>
                <a:lnTo>
                  <a:pt x="758" y="732"/>
                </a:lnTo>
                <a:lnTo>
                  <a:pt x="758" y="682"/>
                </a:lnTo>
                <a:lnTo>
                  <a:pt x="805" y="682"/>
                </a:lnTo>
                <a:lnTo>
                  <a:pt x="805" y="732"/>
                </a:lnTo>
                <a:close/>
                <a:moveTo>
                  <a:pt x="729" y="732"/>
                </a:moveTo>
                <a:lnTo>
                  <a:pt x="682" y="732"/>
                </a:lnTo>
                <a:lnTo>
                  <a:pt x="682" y="682"/>
                </a:lnTo>
                <a:lnTo>
                  <a:pt x="729" y="682"/>
                </a:lnTo>
                <a:lnTo>
                  <a:pt x="729" y="732"/>
                </a:lnTo>
                <a:close/>
                <a:moveTo>
                  <a:pt x="653" y="732"/>
                </a:moveTo>
                <a:lnTo>
                  <a:pt x="606" y="732"/>
                </a:lnTo>
                <a:lnTo>
                  <a:pt x="606" y="682"/>
                </a:lnTo>
                <a:lnTo>
                  <a:pt x="653" y="682"/>
                </a:lnTo>
                <a:lnTo>
                  <a:pt x="653" y="732"/>
                </a:lnTo>
                <a:close/>
                <a:moveTo>
                  <a:pt x="578" y="732"/>
                </a:moveTo>
                <a:lnTo>
                  <a:pt x="530" y="732"/>
                </a:lnTo>
                <a:lnTo>
                  <a:pt x="530" y="682"/>
                </a:lnTo>
                <a:lnTo>
                  <a:pt x="578" y="682"/>
                </a:lnTo>
                <a:lnTo>
                  <a:pt x="578" y="732"/>
                </a:lnTo>
                <a:close/>
                <a:moveTo>
                  <a:pt x="502" y="732"/>
                </a:moveTo>
                <a:lnTo>
                  <a:pt x="455" y="732"/>
                </a:lnTo>
                <a:lnTo>
                  <a:pt x="455" y="682"/>
                </a:lnTo>
                <a:lnTo>
                  <a:pt x="502" y="682"/>
                </a:lnTo>
                <a:lnTo>
                  <a:pt x="502" y="732"/>
                </a:lnTo>
                <a:close/>
                <a:moveTo>
                  <a:pt x="3003" y="656"/>
                </a:moveTo>
                <a:lnTo>
                  <a:pt x="2954" y="656"/>
                </a:lnTo>
                <a:lnTo>
                  <a:pt x="2954" y="606"/>
                </a:lnTo>
                <a:lnTo>
                  <a:pt x="3003" y="606"/>
                </a:lnTo>
                <a:lnTo>
                  <a:pt x="3003" y="656"/>
                </a:lnTo>
                <a:close/>
                <a:moveTo>
                  <a:pt x="2928" y="656"/>
                </a:moveTo>
                <a:lnTo>
                  <a:pt x="2878" y="656"/>
                </a:lnTo>
                <a:lnTo>
                  <a:pt x="2878" y="606"/>
                </a:lnTo>
                <a:lnTo>
                  <a:pt x="2928" y="606"/>
                </a:lnTo>
                <a:lnTo>
                  <a:pt x="2928" y="656"/>
                </a:lnTo>
                <a:close/>
                <a:moveTo>
                  <a:pt x="2852" y="656"/>
                </a:moveTo>
                <a:lnTo>
                  <a:pt x="2802" y="656"/>
                </a:lnTo>
                <a:lnTo>
                  <a:pt x="2802" y="606"/>
                </a:lnTo>
                <a:lnTo>
                  <a:pt x="2852" y="606"/>
                </a:lnTo>
                <a:lnTo>
                  <a:pt x="2852" y="656"/>
                </a:lnTo>
                <a:close/>
                <a:moveTo>
                  <a:pt x="2776" y="656"/>
                </a:moveTo>
                <a:lnTo>
                  <a:pt x="2726" y="656"/>
                </a:lnTo>
                <a:lnTo>
                  <a:pt x="2726" y="606"/>
                </a:lnTo>
                <a:lnTo>
                  <a:pt x="2776" y="606"/>
                </a:lnTo>
                <a:lnTo>
                  <a:pt x="2776" y="656"/>
                </a:lnTo>
                <a:close/>
                <a:moveTo>
                  <a:pt x="2700" y="656"/>
                </a:moveTo>
                <a:lnTo>
                  <a:pt x="2651" y="656"/>
                </a:lnTo>
                <a:lnTo>
                  <a:pt x="2651" y="606"/>
                </a:lnTo>
                <a:lnTo>
                  <a:pt x="2700" y="606"/>
                </a:lnTo>
                <a:lnTo>
                  <a:pt x="2700" y="656"/>
                </a:lnTo>
                <a:close/>
                <a:moveTo>
                  <a:pt x="2622" y="656"/>
                </a:moveTo>
                <a:lnTo>
                  <a:pt x="2575" y="656"/>
                </a:lnTo>
                <a:lnTo>
                  <a:pt x="2575" y="606"/>
                </a:lnTo>
                <a:lnTo>
                  <a:pt x="2622" y="606"/>
                </a:lnTo>
                <a:lnTo>
                  <a:pt x="2622" y="656"/>
                </a:lnTo>
                <a:close/>
                <a:moveTo>
                  <a:pt x="2547" y="656"/>
                </a:moveTo>
                <a:lnTo>
                  <a:pt x="2499" y="656"/>
                </a:lnTo>
                <a:lnTo>
                  <a:pt x="2499" y="606"/>
                </a:lnTo>
                <a:lnTo>
                  <a:pt x="2547" y="606"/>
                </a:lnTo>
                <a:lnTo>
                  <a:pt x="2547" y="656"/>
                </a:lnTo>
                <a:close/>
                <a:moveTo>
                  <a:pt x="2471" y="656"/>
                </a:moveTo>
                <a:lnTo>
                  <a:pt x="2424" y="656"/>
                </a:lnTo>
                <a:lnTo>
                  <a:pt x="2424" y="606"/>
                </a:lnTo>
                <a:lnTo>
                  <a:pt x="2471" y="606"/>
                </a:lnTo>
                <a:lnTo>
                  <a:pt x="2471" y="656"/>
                </a:lnTo>
                <a:close/>
                <a:moveTo>
                  <a:pt x="2395" y="656"/>
                </a:moveTo>
                <a:lnTo>
                  <a:pt x="2348" y="656"/>
                </a:lnTo>
                <a:lnTo>
                  <a:pt x="2348" y="606"/>
                </a:lnTo>
                <a:lnTo>
                  <a:pt x="2395" y="606"/>
                </a:lnTo>
                <a:lnTo>
                  <a:pt x="2395" y="656"/>
                </a:lnTo>
                <a:close/>
                <a:moveTo>
                  <a:pt x="2319" y="656"/>
                </a:moveTo>
                <a:lnTo>
                  <a:pt x="2272" y="656"/>
                </a:lnTo>
                <a:lnTo>
                  <a:pt x="2272" y="606"/>
                </a:lnTo>
                <a:lnTo>
                  <a:pt x="2319" y="606"/>
                </a:lnTo>
                <a:lnTo>
                  <a:pt x="2319" y="656"/>
                </a:lnTo>
                <a:close/>
                <a:moveTo>
                  <a:pt x="2244" y="656"/>
                </a:moveTo>
                <a:lnTo>
                  <a:pt x="2196" y="656"/>
                </a:lnTo>
                <a:lnTo>
                  <a:pt x="2196" y="606"/>
                </a:lnTo>
                <a:lnTo>
                  <a:pt x="2244" y="606"/>
                </a:lnTo>
                <a:lnTo>
                  <a:pt x="2244" y="656"/>
                </a:lnTo>
                <a:close/>
                <a:moveTo>
                  <a:pt x="2168" y="656"/>
                </a:moveTo>
                <a:lnTo>
                  <a:pt x="2121" y="656"/>
                </a:lnTo>
                <a:lnTo>
                  <a:pt x="2121" y="606"/>
                </a:lnTo>
                <a:lnTo>
                  <a:pt x="2168" y="606"/>
                </a:lnTo>
                <a:lnTo>
                  <a:pt x="2168" y="656"/>
                </a:lnTo>
                <a:close/>
                <a:moveTo>
                  <a:pt x="2092" y="656"/>
                </a:moveTo>
                <a:lnTo>
                  <a:pt x="2045" y="656"/>
                </a:lnTo>
                <a:lnTo>
                  <a:pt x="2045" y="606"/>
                </a:lnTo>
                <a:lnTo>
                  <a:pt x="2092" y="606"/>
                </a:lnTo>
                <a:lnTo>
                  <a:pt x="2092" y="656"/>
                </a:lnTo>
                <a:close/>
                <a:moveTo>
                  <a:pt x="2016" y="656"/>
                </a:moveTo>
                <a:lnTo>
                  <a:pt x="1969" y="656"/>
                </a:lnTo>
                <a:lnTo>
                  <a:pt x="1969" y="606"/>
                </a:lnTo>
                <a:lnTo>
                  <a:pt x="2016" y="606"/>
                </a:lnTo>
                <a:lnTo>
                  <a:pt x="2016" y="656"/>
                </a:lnTo>
                <a:close/>
                <a:moveTo>
                  <a:pt x="1941" y="656"/>
                </a:moveTo>
                <a:lnTo>
                  <a:pt x="1893" y="656"/>
                </a:lnTo>
                <a:lnTo>
                  <a:pt x="1893" y="606"/>
                </a:lnTo>
                <a:lnTo>
                  <a:pt x="1941" y="606"/>
                </a:lnTo>
                <a:lnTo>
                  <a:pt x="1941" y="656"/>
                </a:lnTo>
                <a:close/>
                <a:moveTo>
                  <a:pt x="1865" y="656"/>
                </a:moveTo>
                <a:lnTo>
                  <a:pt x="1818" y="656"/>
                </a:lnTo>
                <a:lnTo>
                  <a:pt x="1818" y="606"/>
                </a:lnTo>
                <a:lnTo>
                  <a:pt x="1865" y="606"/>
                </a:lnTo>
                <a:lnTo>
                  <a:pt x="1865" y="656"/>
                </a:lnTo>
                <a:close/>
                <a:moveTo>
                  <a:pt x="1789" y="656"/>
                </a:moveTo>
                <a:lnTo>
                  <a:pt x="1742" y="656"/>
                </a:lnTo>
                <a:lnTo>
                  <a:pt x="1742" y="606"/>
                </a:lnTo>
                <a:lnTo>
                  <a:pt x="1789" y="606"/>
                </a:lnTo>
                <a:lnTo>
                  <a:pt x="1789" y="656"/>
                </a:lnTo>
                <a:close/>
                <a:moveTo>
                  <a:pt x="1714" y="656"/>
                </a:moveTo>
                <a:lnTo>
                  <a:pt x="1666" y="656"/>
                </a:lnTo>
                <a:lnTo>
                  <a:pt x="1666" y="606"/>
                </a:lnTo>
                <a:lnTo>
                  <a:pt x="1714" y="606"/>
                </a:lnTo>
                <a:lnTo>
                  <a:pt x="1714" y="656"/>
                </a:lnTo>
                <a:close/>
                <a:moveTo>
                  <a:pt x="1638" y="656"/>
                </a:moveTo>
                <a:lnTo>
                  <a:pt x="1591" y="656"/>
                </a:lnTo>
                <a:lnTo>
                  <a:pt x="1591" y="606"/>
                </a:lnTo>
                <a:lnTo>
                  <a:pt x="1638" y="606"/>
                </a:lnTo>
                <a:lnTo>
                  <a:pt x="1638" y="656"/>
                </a:lnTo>
                <a:close/>
                <a:moveTo>
                  <a:pt x="1108" y="656"/>
                </a:moveTo>
                <a:lnTo>
                  <a:pt x="1060" y="656"/>
                </a:lnTo>
                <a:lnTo>
                  <a:pt x="1060" y="606"/>
                </a:lnTo>
                <a:lnTo>
                  <a:pt x="1108" y="606"/>
                </a:lnTo>
                <a:lnTo>
                  <a:pt x="1108" y="656"/>
                </a:lnTo>
                <a:close/>
                <a:moveTo>
                  <a:pt x="1032" y="656"/>
                </a:moveTo>
                <a:lnTo>
                  <a:pt x="985" y="656"/>
                </a:lnTo>
                <a:lnTo>
                  <a:pt x="985" y="606"/>
                </a:lnTo>
                <a:lnTo>
                  <a:pt x="1032" y="606"/>
                </a:lnTo>
                <a:lnTo>
                  <a:pt x="1032" y="656"/>
                </a:lnTo>
                <a:close/>
                <a:moveTo>
                  <a:pt x="956" y="656"/>
                </a:moveTo>
                <a:lnTo>
                  <a:pt x="909" y="656"/>
                </a:lnTo>
                <a:lnTo>
                  <a:pt x="909" y="606"/>
                </a:lnTo>
                <a:lnTo>
                  <a:pt x="956" y="606"/>
                </a:lnTo>
                <a:lnTo>
                  <a:pt x="956" y="656"/>
                </a:lnTo>
                <a:close/>
                <a:moveTo>
                  <a:pt x="881" y="656"/>
                </a:moveTo>
                <a:lnTo>
                  <a:pt x="833" y="656"/>
                </a:lnTo>
                <a:lnTo>
                  <a:pt x="833" y="606"/>
                </a:lnTo>
                <a:lnTo>
                  <a:pt x="881" y="606"/>
                </a:lnTo>
                <a:lnTo>
                  <a:pt x="881" y="656"/>
                </a:lnTo>
                <a:close/>
                <a:moveTo>
                  <a:pt x="805" y="656"/>
                </a:moveTo>
                <a:lnTo>
                  <a:pt x="758" y="656"/>
                </a:lnTo>
                <a:lnTo>
                  <a:pt x="758" y="606"/>
                </a:lnTo>
                <a:lnTo>
                  <a:pt x="805" y="606"/>
                </a:lnTo>
                <a:lnTo>
                  <a:pt x="805" y="656"/>
                </a:lnTo>
                <a:close/>
                <a:moveTo>
                  <a:pt x="729" y="656"/>
                </a:moveTo>
                <a:lnTo>
                  <a:pt x="682" y="656"/>
                </a:lnTo>
                <a:lnTo>
                  <a:pt x="682" y="606"/>
                </a:lnTo>
                <a:lnTo>
                  <a:pt x="729" y="606"/>
                </a:lnTo>
                <a:lnTo>
                  <a:pt x="729" y="656"/>
                </a:lnTo>
                <a:close/>
                <a:moveTo>
                  <a:pt x="653" y="656"/>
                </a:moveTo>
                <a:lnTo>
                  <a:pt x="606" y="656"/>
                </a:lnTo>
                <a:lnTo>
                  <a:pt x="606" y="606"/>
                </a:lnTo>
                <a:lnTo>
                  <a:pt x="653" y="606"/>
                </a:lnTo>
                <a:lnTo>
                  <a:pt x="653" y="656"/>
                </a:lnTo>
                <a:close/>
                <a:moveTo>
                  <a:pt x="578" y="656"/>
                </a:moveTo>
                <a:lnTo>
                  <a:pt x="530" y="656"/>
                </a:lnTo>
                <a:lnTo>
                  <a:pt x="530" y="606"/>
                </a:lnTo>
                <a:lnTo>
                  <a:pt x="578" y="606"/>
                </a:lnTo>
                <a:lnTo>
                  <a:pt x="578" y="656"/>
                </a:lnTo>
                <a:close/>
                <a:moveTo>
                  <a:pt x="502" y="656"/>
                </a:moveTo>
                <a:lnTo>
                  <a:pt x="455" y="656"/>
                </a:lnTo>
                <a:lnTo>
                  <a:pt x="455" y="606"/>
                </a:lnTo>
                <a:lnTo>
                  <a:pt x="502" y="606"/>
                </a:lnTo>
                <a:lnTo>
                  <a:pt x="502" y="656"/>
                </a:lnTo>
                <a:close/>
                <a:moveTo>
                  <a:pt x="426" y="656"/>
                </a:moveTo>
                <a:lnTo>
                  <a:pt x="379" y="656"/>
                </a:lnTo>
                <a:lnTo>
                  <a:pt x="379" y="606"/>
                </a:lnTo>
                <a:lnTo>
                  <a:pt x="426" y="606"/>
                </a:lnTo>
                <a:lnTo>
                  <a:pt x="426" y="656"/>
                </a:lnTo>
                <a:close/>
                <a:moveTo>
                  <a:pt x="3155" y="578"/>
                </a:moveTo>
                <a:lnTo>
                  <a:pt x="3105" y="578"/>
                </a:lnTo>
                <a:lnTo>
                  <a:pt x="3105" y="531"/>
                </a:lnTo>
                <a:lnTo>
                  <a:pt x="3155" y="531"/>
                </a:lnTo>
                <a:lnTo>
                  <a:pt x="3155" y="578"/>
                </a:lnTo>
                <a:close/>
                <a:moveTo>
                  <a:pt x="3003" y="578"/>
                </a:moveTo>
                <a:lnTo>
                  <a:pt x="2954" y="578"/>
                </a:lnTo>
                <a:lnTo>
                  <a:pt x="2954" y="531"/>
                </a:lnTo>
                <a:lnTo>
                  <a:pt x="3003" y="531"/>
                </a:lnTo>
                <a:lnTo>
                  <a:pt x="3003" y="578"/>
                </a:lnTo>
                <a:close/>
                <a:moveTo>
                  <a:pt x="2928" y="578"/>
                </a:moveTo>
                <a:lnTo>
                  <a:pt x="2878" y="578"/>
                </a:lnTo>
                <a:lnTo>
                  <a:pt x="2878" y="531"/>
                </a:lnTo>
                <a:lnTo>
                  <a:pt x="2928" y="531"/>
                </a:lnTo>
                <a:lnTo>
                  <a:pt x="2928" y="578"/>
                </a:lnTo>
                <a:close/>
                <a:moveTo>
                  <a:pt x="2852" y="578"/>
                </a:moveTo>
                <a:lnTo>
                  <a:pt x="2802" y="578"/>
                </a:lnTo>
                <a:lnTo>
                  <a:pt x="2802" y="531"/>
                </a:lnTo>
                <a:lnTo>
                  <a:pt x="2852" y="531"/>
                </a:lnTo>
                <a:lnTo>
                  <a:pt x="2852" y="578"/>
                </a:lnTo>
                <a:close/>
                <a:moveTo>
                  <a:pt x="2776" y="578"/>
                </a:moveTo>
                <a:lnTo>
                  <a:pt x="2726" y="578"/>
                </a:lnTo>
                <a:lnTo>
                  <a:pt x="2726" y="531"/>
                </a:lnTo>
                <a:lnTo>
                  <a:pt x="2776" y="531"/>
                </a:lnTo>
                <a:lnTo>
                  <a:pt x="2776" y="578"/>
                </a:lnTo>
                <a:close/>
                <a:moveTo>
                  <a:pt x="2700" y="578"/>
                </a:moveTo>
                <a:lnTo>
                  <a:pt x="2651" y="578"/>
                </a:lnTo>
                <a:lnTo>
                  <a:pt x="2651" y="531"/>
                </a:lnTo>
                <a:lnTo>
                  <a:pt x="2700" y="531"/>
                </a:lnTo>
                <a:lnTo>
                  <a:pt x="2700" y="578"/>
                </a:lnTo>
                <a:close/>
                <a:moveTo>
                  <a:pt x="2622" y="578"/>
                </a:moveTo>
                <a:lnTo>
                  <a:pt x="2575" y="578"/>
                </a:lnTo>
                <a:lnTo>
                  <a:pt x="2575" y="531"/>
                </a:lnTo>
                <a:lnTo>
                  <a:pt x="2622" y="531"/>
                </a:lnTo>
                <a:lnTo>
                  <a:pt x="2622" y="578"/>
                </a:lnTo>
                <a:close/>
                <a:moveTo>
                  <a:pt x="2547" y="578"/>
                </a:moveTo>
                <a:lnTo>
                  <a:pt x="2499" y="578"/>
                </a:lnTo>
                <a:lnTo>
                  <a:pt x="2499" y="531"/>
                </a:lnTo>
                <a:lnTo>
                  <a:pt x="2547" y="531"/>
                </a:lnTo>
                <a:lnTo>
                  <a:pt x="2547" y="578"/>
                </a:lnTo>
                <a:close/>
                <a:moveTo>
                  <a:pt x="2471" y="578"/>
                </a:moveTo>
                <a:lnTo>
                  <a:pt x="2424" y="578"/>
                </a:lnTo>
                <a:lnTo>
                  <a:pt x="2424" y="531"/>
                </a:lnTo>
                <a:lnTo>
                  <a:pt x="2471" y="531"/>
                </a:lnTo>
                <a:lnTo>
                  <a:pt x="2471" y="578"/>
                </a:lnTo>
                <a:close/>
                <a:moveTo>
                  <a:pt x="2395" y="578"/>
                </a:moveTo>
                <a:lnTo>
                  <a:pt x="2348" y="578"/>
                </a:lnTo>
                <a:lnTo>
                  <a:pt x="2348" y="531"/>
                </a:lnTo>
                <a:lnTo>
                  <a:pt x="2395" y="531"/>
                </a:lnTo>
                <a:lnTo>
                  <a:pt x="2395" y="578"/>
                </a:lnTo>
                <a:close/>
                <a:moveTo>
                  <a:pt x="2319" y="578"/>
                </a:moveTo>
                <a:lnTo>
                  <a:pt x="2272" y="578"/>
                </a:lnTo>
                <a:lnTo>
                  <a:pt x="2272" y="531"/>
                </a:lnTo>
                <a:lnTo>
                  <a:pt x="2319" y="531"/>
                </a:lnTo>
                <a:lnTo>
                  <a:pt x="2319" y="578"/>
                </a:lnTo>
                <a:close/>
                <a:moveTo>
                  <a:pt x="2244" y="578"/>
                </a:moveTo>
                <a:lnTo>
                  <a:pt x="2196" y="578"/>
                </a:lnTo>
                <a:lnTo>
                  <a:pt x="2196" y="531"/>
                </a:lnTo>
                <a:lnTo>
                  <a:pt x="2244" y="531"/>
                </a:lnTo>
                <a:lnTo>
                  <a:pt x="2244" y="578"/>
                </a:lnTo>
                <a:close/>
                <a:moveTo>
                  <a:pt x="2168" y="578"/>
                </a:moveTo>
                <a:lnTo>
                  <a:pt x="2121" y="578"/>
                </a:lnTo>
                <a:lnTo>
                  <a:pt x="2121" y="531"/>
                </a:lnTo>
                <a:lnTo>
                  <a:pt x="2168" y="531"/>
                </a:lnTo>
                <a:lnTo>
                  <a:pt x="2168" y="578"/>
                </a:lnTo>
                <a:close/>
                <a:moveTo>
                  <a:pt x="2092" y="578"/>
                </a:moveTo>
                <a:lnTo>
                  <a:pt x="2045" y="578"/>
                </a:lnTo>
                <a:lnTo>
                  <a:pt x="2045" y="531"/>
                </a:lnTo>
                <a:lnTo>
                  <a:pt x="2092" y="531"/>
                </a:lnTo>
                <a:lnTo>
                  <a:pt x="2092" y="578"/>
                </a:lnTo>
                <a:close/>
                <a:moveTo>
                  <a:pt x="2016" y="578"/>
                </a:moveTo>
                <a:lnTo>
                  <a:pt x="1969" y="578"/>
                </a:lnTo>
                <a:lnTo>
                  <a:pt x="1969" y="531"/>
                </a:lnTo>
                <a:lnTo>
                  <a:pt x="2016" y="531"/>
                </a:lnTo>
                <a:lnTo>
                  <a:pt x="2016" y="578"/>
                </a:lnTo>
                <a:close/>
                <a:moveTo>
                  <a:pt x="1941" y="578"/>
                </a:moveTo>
                <a:lnTo>
                  <a:pt x="1893" y="578"/>
                </a:lnTo>
                <a:lnTo>
                  <a:pt x="1893" y="531"/>
                </a:lnTo>
                <a:lnTo>
                  <a:pt x="1941" y="531"/>
                </a:lnTo>
                <a:lnTo>
                  <a:pt x="1941" y="578"/>
                </a:lnTo>
                <a:close/>
                <a:moveTo>
                  <a:pt x="1865" y="578"/>
                </a:moveTo>
                <a:lnTo>
                  <a:pt x="1818" y="578"/>
                </a:lnTo>
                <a:lnTo>
                  <a:pt x="1818" y="531"/>
                </a:lnTo>
                <a:lnTo>
                  <a:pt x="1865" y="531"/>
                </a:lnTo>
                <a:lnTo>
                  <a:pt x="1865" y="578"/>
                </a:lnTo>
                <a:close/>
                <a:moveTo>
                  <a:pt x="1789" y="578"/>
                </a:moveTo>
                <a:lnTo>
                  <a:pt x="1742" y="578"/>
                </a:lnTo>
                <a:lnTo>
                  <a:pt x="1742" y="531"/>
                </a:lnTo>
                <a:lnTo>
                  <a:pt x="1789" y="531"/>
                </a:lnTo>
                <a:lnTo>
                  <a:pt x="1789" y="578"/>
                </a:lnTo>
                <a:close/>
                <a:moveTo>
                  <a:pt x="1638" y="578"/>
                </a:moveTo>
                <a:lnTo>
                  <a:pt x="1591" y="578"/>
                </a:lnTo>
                <a:lnTo>
                  <a:pt x="1591" y="531"/>
                </a:lnTo>
                <a:lnTo>
                  <a:pt x="1638" y="531"/>
                </a:lnTo>
                <a:lnTo>
                  <a:pt x="1638" y="578"/>
                </a:lnTo>
                <a:close/>
                <a:moveTo>
                  <a:pt x="1562" y="578"/>
                </a:moveTo>
                <a:lnTo>
                  <a:pt x="1515" y="578"/>
                </a:lnTo>
                <a:lnTo>
                  <a:pt x="1515" y="531"/>
                </a:lnTo>
                <a:lnTo>
                  <a:pt x="1562" y="531"/>
                </a:lnTo>
                <a:lnTo>
                  <a:pt x="1562" y="578"/>
                </a:lnTo>
                <a:close/>
                <a:moveTo>
                  <a:pt x="1032" y="578"/>
                </a:moveTo>
                <a:lnTo>
                  <a:pt x="985" y="578"/>
                </a:lnTo>
                <a:lnTo>
                  <a:pt x="985" y="531"/>
                </a:lnTo>
                <a:lnTo>
                  <a:pt x="1032" y="531"/>
                </a:lnTo>
                <a:lnTo>
                  <a:pt x="1032" y="578"/>
                </a:lnTo>
                <a:close/>
                <a:moveTo>
                  <a:pt x="956" y="578"/>
                </a:moveTo>
                <a:lnTo>
                  <a:pt x="909" y="578"/>
                </a:lnTo>
                <a:lnTo>
                  <a:pt x="909" y="531"/>
                </a:lnTo>
                <a:lnTo>
                  <a:pt x="956" y="531"/>
                </a:lnTo>
                <a:lnTo>
                  <a:pt x="956" y="578"/>
                </a:lnTo>
                <a:close/>
                <a:moveTo>
                  <a:pt x="881" y="578"/>
                </a:moveTo>
                <a:lnTo>
                  <a:pt x="833" y="578"/>
                </a:lnTo>
                <a:lnTo>
                  <a:pt x="833" y="531"/>
                </a:lnTo>
                <a:lnTo>
                  <a:pt x="881" y="531"/>
                </a:lnTo>
                <a:lnTo>
                  <a:pt x="881" y="578"/>
                </a:lnTo>
                <a:close/>
                <a:moveTo>
                  <a:pt x="805" y="578"/>
                </a:moveTo>
                <a:lnTo>
                  <a:pt x="758" y="578"/>
                </a:lnTo>
                <a:lnTo>
                  <a:pt x="758" y="531"/>
                </a:lnTo>
                <a:lnTo>
                  <a:pt x="805" y="531"/>
                </a:lnTo>
                <a:lnTo>
                  <a:pt x="805" y="578"/>
                </a:lnTo>
                <a:close/>
                <a:moveTo>
                  <a:pt x="729" y="578"/>
                </a:moveTo>
                <a:lnTo>
                  <a:pt x="682" y="578"/>
                </a:lnTo>
                <a:lnTo>
                  <a:pt x="682" y="531"/>
                </a:lnTo>
                <a:lnTo>
                  <a:pt x="729" y="531"/>
                </a:lnTo>
                <a:lnTo>
                  <a:pt x="729" y="578"/>
                </a:lnTo>
                <a:close/>
                <a:moveTo>
                  <a:pt x="653" y="578"/>
                </a:moveTo>
                <a:lnTo>
                  <a:pt x="606" y="578"/>
                </a:lnTo>
                <a:lnTo>
                  <a:pt x="606" y="531"/>
                </a:lnTo>
                <a:lnTo>
                  <a:pt x="653" y="531"/>
                </a:lnTo>
                <a:lnTo>
                  <a:pt x="653" y="578"/>
                </a:lnTo>
                <a:close/>
                <a:moveTo>
                  <a:pt x="578" y="578"/>
                </a:moveTo>
                <a:lnTo>
                  <a:pt x="530" y="578"/>
                </a:lnTo>
                <a:lnTo>
                  <a:pt x="530" y="531"/>
                </a:lnTo>
                <a:lnTo>
                  <a:pt x="578" y="531"/>
                </a:lnTo>
                <a:lnTo>
                  <a:pt x="578" y="578"/>
                </a:lnTo>
                <a:close/>
                <a:moveTo>
                  <a:pt x="502" y="578"/>
                </a:moveTo>
                <a:lnTo>
                  <a:pt x="455" y="578"/>
                </a:lnTo>
                <a:lnTo>
                  <a:pt x="455" y="531"/>
                </a:lnTo>
                <a:lnTo>
                  <a:pt x="502" y="531"/>
                </a:lnTo>
                <a:lnTo>
                  <a:pt x="502" y="578"/>
                </a:lnTo>
                <a:close/>
                <a:moveTo>
                  <a:pt x="426" y="578"/>
                </a:moveTo>
                <a:lnTo>
                  <a:pt x="379" y="578"/>
                </a:lnTo>
                <a:lnTo>
                  <a:pt x="379" y="531"/>
                </a:lnTo>
                <a:lnTo>
                  <a:pt x="426" y="531"/>
                </a:lnTo>
                <a:lnTo>
                  <a:pt x="426" y="578"/>
                </a:lnTo>
                <a:close/>
                <a:moveTo>
                  <a:pt x="351" y="578"/>
                </a:moveTo>
                <a:lnTo>
                  <a:pt x="303" y="578"/>
                </a:lnTo>
                <a:lnTo>
                  <a:pt x="303" y="531"/>
                </a:lnTo>
                <a:lnTo>
                  <a:pt x="351" y="531"/>
                </a:lnTo>
                <a:lnTo>
                  <a:pt x="351" y="578"/>
                </a:lnTo>
                <a:close/>
                <a:moveTo>
                  <a:pt x="48" y="578"/>
                </a:moveTo>
                <a:lnTo>
                  <a:pt x="0" y="578"/>
                </a:lnTo>
                <a:lnTo>
                  <a:pt x="0" y="531"/>
                </a:lnTo>
                <a:lnTo>
                  <a:pt x="48" y="531"/>
                </a:lnTo>
                <a:lnTo>
                  <a:pt x="48" y="578"/>
                </a:lnTo>
                <a:close/>
                <a:moveTo>
                  <a:pt x="3306" y="502"/>
                </a:moveTo>
                <a:lnTo>
                  <a:pt x="3257" y="502"/>
                </a:lnTo>
                <a:lnTo>
                  <a:pt x="3257" y="455"/>
                </a:lnTo>
                <a:lnTo>
                  <a:pt x="3306" y="455"/>
                </a:lnTo>
                <a:lnTo>
                  <a:pt x="3306" y="502"/>
                </a:lnTo>
                <a:close/>
                <a:moveTo>
                  <a:pt x="3230" y="502"/>
                </a:moveTo>
                <a:lnTo>
                  <a:pt x="3181" y="502"/>
                </a:lnTo>
                <a:lnTo>
                  <a:pt x="3181" y="455"/>
                </a:lnTo>
                <a:lnTo>
                  <a:pt x="3230" y="455"/>
                </a:lnTo>
                <a:lnTo>
                  <a:pt x="3230" y="502"/>
                </a:lnTo>
                <a:close/>
                <a:moveTo>
                  <a:pt x="3155" y="502"/>
                </a:moveTo>
                <a:lnTo>
                  <a:pt x="3105" y="502"/>
                </a:lnTo>
                <a:lnTo>
                  <a:pt x="3105" y="455"/>
                </a:lnTo>
                <a:lnTo>
                  <a:pt x="3155" y="455"/>
                </a:lnTo>
                <a:lnTo>
                  <a:pt x="3155" y="502"/>
                </a:lnTo>
                <a:close/>
                <a:moveTo>
                  <a:pt x="3079" y="502"/>
                </a:moveTo>
                <a:lnTo>
                  <a:pt x="3029" y="502"/>
                </a:lnTo>
                <a:lnTo>
                  <a:pt x="3029" y="455"/>
                </a:lnTo>
                <a:lnTo>
                  <a:pt x="3079" y="455"/>
                </a:lnTo>
                <a:lnTo>
                  <a:pt x="3079" y="502"/>
                </a:lnTo>
                <a:close/>
                <a:moveTo>
                  <a:pt x="3003" y="502"/>
                </a:moveTo>
                <a:lnTo>
                  <a:pt x="2954" y="502"/>
                </a:lnTo>
                <a:lnTo>
                  <a:pt x="2954" y="455"/>
                </a:lnTo>
                <a:lnTo>
                  <a:pt x="3003" y="455"/>
                </a:lnTo>
                <a:lnTo>
                  <a:pt x="3003" y="502"/>
                </a:lnTo>
                <a:close/>
                <a:moveTo>
                  <a:pt x="2928" y="502"/>
                </a:moveTo>
                <a:lnTo>
                  <a:pt x="2878" y="502"/>
                </a:lnTo>
                <a:lnTo>
                  <a:pt x="2878" y="455"/>
                </a:lnTo>
                <a:lnTo>
                  <a:pt x="2928" y="455"/>
                </a:lnTo>
                <a:lnTo>
                  <a:pt x="2928" y="502"/>
                </a:lnTo>
                <a:close/>
                <a:moveTo>
                  <a:pt x="2852" y="502"/>
                </a:moveTo>
                <a:lnTo>
                  <a:pt x="2802" y="502"/>
                </a:lnTo>
                <a:lnTo>
                  <a:pt x="2802" y="455"/>
                </a:lnTo>
                <a:lnTo>
                  <a:pt x="2852" y="455"/>
                </a:lnTo>
                <a:lnTo>
                  <a:pt x="2852" y="502"/>
                </a:lnTo>
                <a:close/>
                <a:moveTo>
                  <a:pt x="2776" y="502"/>
                </a:moveTo>
                <a:lnTo>
                  <a:pt x="2726" y="502"/>
                </a:lnTo>
                <a:lnTo>
                  <a:pt x="2726" y="455"/>
                </a:lnTo>
                <a:lnTo>
                  <a:pt x="2776" y="455"/>
                </a:lnTo>
                <a:lnTo>
                  <a:pt x="2776" y="502"/>
                </a:lnTo>
                <a:close/>
                <a:moveTo>
                  <a:pt x="2700" y="502"/>
                </a:moveTo>
                <a:lnTo>
                  <a:pt x="2651" y="502"/>
                </a:lnTo>
                <a:lnTo>
                  <a:pt x="2651" y="455"/>
                </a:lnTo>
                <a:lnTo>
                  <a:pt x="2700" y="455"/>
                </a:lnTo>
                <a:lnTo>
                  <a:pt x="2700" y="502"/>
                </a:lnTo>
                <a:close/>
                <a:moveTo>
                  <a:pt x="2622" y="502"/>
                </a:moveTo>
                <a:lnTo>
                  <a:pt x="2575" y="502"/>
                </a:lnTo>
                <a:lnTo>
                  <a:pt x="2575" y="455"/>
                </a:lnTo>
                <a:lnTo>
                  <a:pt x="2622" y="455"/>
                </a:lnTo>
                <a:lnTo>
                  <a:pt x="2622" y="502"/>
                </a:lnTo>
                <a:close/>
                <a:moveTo>
                  <a:pt x="2547" y="502"/>
                </a:moveTo>
                <a:lnTo>
                  <a:pt x="2499" y="502"/>
                </a:lnTo>
                <a:lnTo>
                  <a:pt x="2499" y="455"/>
                </a:lnTo>
                <a:lnTo>
                  <a:pt x="2547" y="455"/>
                </a:lnTo>
                <a:lnTo>
                  <a:pt x="2547" y="502"/>
                </a:lnTo>
                <a:close/>
                <a:moveTo>
                  <a:pt x="2471" y="502"/>
                </a:moveTo>
                <a:lnTo>
                  <a:pt x="2424" y="502"/>
                </a:lnTo>
                <a:lnTo>
                  <a:pt x="2424" y="455"/>
                </a:lnTo>
                <a:lnTo>
                  <a:pt x="2471" y="455"/>
                </a:lnTo>
                <a:lnTo>
                  <a:pt x="2471" y="502"/>
                </a:lnTo>
                <a:close/>
                <a:moveTo>
                  <a:pt x="2395" y="502"/>
                </a:moveTo>
                <a:lnTo>
                  <a:pt x="2348" y="502"/>
                </a:lnTo>
                <a:lnTo>
                  <a:pt x="2348" y="455"/>
                </a:lnTo>
                <a:lnTo>
                  <a:pt x="2395" y="455"/>
                </a:lnTo>
                <a:lnTo>
                  <a:pt x="2395" y="502"/>
                </a:lnTo>
                <a:close/>
                <a:moveTo>
                  <a:pt x="2319" y="502"/>
                </a:moveTo>
                <a:lnTo>
                  <a:pt x="2272" y="502"/>
                </a:lnTo>
                <a:lnTo>
                  <a:pt x="2272" y="455"/>
                </a:lnTo>
                <a:lnTo>
                  <a:pt x="2319" y="455"/>
                </a:lnTo>
                <a:lnTo>
                  <a:pt x="2319" y="502"/>
                </a:lnTo>
                <a:close/>
                <a:moveTo>
                  <a:pt x="2244" y="502"/>
                </a:moveTo>
                <a:lnTo>
                  <a:pt x="2196" y="502"/>
                </a:lnTo>
                <a:lnTo>
                  <a:pt x="2196" y="455"/>
                </a:lnTo>
                <a:lnTo>
                  <a:pt x="2244" y="455"/>
                </a:lnTo>
                <a:lnTo>
                  <a:pt x="2244" y="502"/>
                </a:lnTo>
                <a:close/>
                <a:moveTo>
                  <a:pt x="2168" y="502"/>
                </a:moveTo>
                <a:lnTo>
                  <a:pt x="2121" y="502"/>
                </a:lnTo>
                <a:lnTo>
                  <a:pt x="2121" y="455"/>
                </a:lnTo>
                <a:lnTo>
                  <a:pt x="2168" y="455"/>
                </a:lnTo>
                <a:lnTo>
                  <a:pt x="2168" y="502"/>
                </a:lnTo>
                <a:close/>
                <a:moveTo>
                  <a:pt x="2092" y="502"/>
                </a:moveTo>
                <a:lnTo>
                  <a:pt x="2045" y="502"/>
                </a:lnTo>
                <a:lnTo>
                  <a:pt x="2045" y="455"/>
                </a:lnTo>
                <a:lnTo>
                  <a:pt x="2092" y="455"/>
                </a:lnTo>
                <a:lnTo>
                  <a:pt x="2092" y="502"/>
                </a:lnTo>
                <a:close/>
                <a:moveTo>
                  <a:pt x="2016" y="502"/>
                </a:moveTo>
                <a:lnTo>
                  <a:pt x="1969" y="502"/>
                </a:lnTo>
                <a:lnTo>
                  <a:pt x="1969" y="455"/>
                </a:lnTo>
                <a:lnTo>
                  <a:pt x="2016" y="455"/>
                </a:lnTo>
                <a:lnTo>
                  <a:pt x="2016" y="502"/>
                </a:lnTo>
                <a:close/>
                <a:moveTo>
                  <a:pt x="1941" y="502"/>
                </a:moveTo>
                <a:lnTo>
                  <a:pt x="1893" y="502"/>
                </a:lnTo>
                <a:lnTo>
                  <a:pt x="1893" y="455"/>
                </a:lnTo>
                <a:lnTo>
                  <a:pt x="1941" y="455"/>
                </a:lnTo>
                <a:lnTo>
                  <a:pt x="1941" y="502"/>
                </a:lnTo>
                <a:close/>
                <a:moveTo>
                  <a:pt x="1789" y="502"/>
                </a:moveTo>
                <a:lnTo>
                  <a:pt x="1742" y="502"/>
                </a:lnTo>
                <a:lnTo>
                  <a:pt x="1742" y="455"/>
                </a:lnTo>
                <a:lnTo>
                  <a:pt x="1789" y="455"/>
                </a:lnTo>
                <a:lnTo>
                  <a:pt x="1789" y="502"/>
                </a:lnTo>
                <a:close/>
                <a:moveTo>
                  <a:pt x="1714" y="502"/>
                </a:moveTo>
                <a:lnTo>
                  <a:pt x="1666" y="502"/>
                </a:lnTo>
                <a:lnTo>
                  <a:pt x="1666" y="455"/>
                </a:lnTo>
                <a:lnTo>
                  <a:pt x="1714" y="455"/>
                </a:lnTo>
                <a:lnTo>
                  <a:pt x="1714" y="502"/>
                </a:lnTo>
                <a:close/>
                <a:moveTo>
                  <a:pt x="1562" y="502"/>
                </a:moveTo>
                <a:lnTo>
                  <a:pt x="1515" y="502"/>
                </a:lnTo>
                <a:lnTo>
                  <a:pt x="1515" y="455"/>
                </a:lnTo>
                <a:lnTo>
                  <a:pt x="1562" y="455"/>
                </a:lnTo>
                <a:lnTo>
                  <a:pt x="1562" y="502"/>
                </a:lnTo>
                <a:close/>
                <a:moveTo>
                  <a:pt x="1184" y="502"/>
                </a:moveTo>
                <a:lnTo>
                  <a:pt x="1136" y="502"/>
                </a:lnTo>
                <a:lnTo>
                  <a:pt x="1136" y="455"/>
                </a:lnTo>
                <a:lnTo>
                  <a:pt x="1184" y="455"/>
                </a:lnTo>
                <a:lnTo>
                  <a:pt x="1184" y="502"/>
                </a:lnTo>
                <a:close/>
                <a:moveTo>
                  <a:pt x="956" y="502"/>
                </a:moveTo>
                <a:lnTo>
                  <a:pt x="909" y="502"/>
                </a:lnTo>
                <a:lnTo>
                  <a:pt x="909" y="455"/>
                </a:lnTo>
                <a:lnTo>
                  <a:pt x="956" y="455"/>
                </a:lnTo>
                <a:lnTo>
                  <a:pt x="956" y="502"/>
                </a:lnTo>
                <a:close/>
                <a:moveTo>
                  <a:pt x="881" y="502"/>
                </a:moveTo>
                <a:lnTo>
                  <a:pt x="833" y="502"/>
                </a:lnTo>
                <a:lnTo>
                  <a:pt x="833" y="455"/>
                </a:lnTo>
                <a:lnTo>
                  <a:pt x="881" y="455"/>
                </a:lnTo>
                <a:lnTo>
                  <a:pt x="881" y="502"/>
                </a:lnTo>
                <a:close/>
                <a:moveTo>
                  <a:pt x="729" y="502"/>
                </a:moveTo>
                <a:lnTo>
                  <a:pt x="682" y="502"/>
                </a:lnTo>
                <a:lnTo>
                  <a:pt x="682" y="455"/>
                </a:lnTo>
                <a:lnTo>
                  <a:pt x="729" y="455"/>
                </a:lnTo>
                <a:lnTo>
                  <a:pt x="729" y="502"/>
                </a:lnTo>
                <a:close/>
                <a:moveTo>
                  <a:pt x="653" y="502"/>
                </a:moveTo>
                <a:lnTo>
                  <a:pt x="606" y="502"/>
                </a:lnTo>
                <a:lnTo>
                  <a:pt x="606" y="455"/>
                </a:lnTo>
                <a:lnTo>
                  <a:pt x="653" y="455"/>
                </a:lnTo>
                <a:lnTo>
                  <a:pt x="653" y="502"/>
                </a:lnTo>
                <a:close/>
                <a:moveTo>
                  <a:pt x="578" y="502"/>
                </a:moveTo>
                <a:lnTo>
                  <a:pt x="530" y="502"/>
                </a:lnTo>
                <a:lnTo>
                  <a:pt x="530" y="455"/>
                </a:lnTo>
                <a:lnTo>
                  <a:pt x="578" y="455"/>
                </a:lnTo>
                <a:lnTo>
                  <a:pt x="578" y="502"/>
                </a:lnTo>
                <a:close/>
                <a:moveTo>
                  <a:pt x="502" y="502"/>
                </a:moveTo>
                <a:lnTo>
                  <a:pt x="455" y="502"/>
                </a:lnTo>
                <a:lnTo>
                  <a:pt x="455" y="455"/>
                </a:lnTo>
                <a:lnTo>
                  <a:pt x="502" y="455"/>
                </a:lnTo>
                <a:lnTo>
                  <a:pt x="502" y="502"/>
                </a:lnTo>
                <a:close/>
                <a:moveTo>
                  <a:pt x="426" y="502"/>
                </a:moveTo>
                <a:lnTo>
                  <a:pt x="379" y="502"/>
                </a:lnTo>
                <a:lnTo>
                  <a:pt x="379" y="455"/>
                </a:lnTo>
                <a:lnTo>
                  <a:pt x="426" y="455"/>
                </a:lnTo>
                <a:lnTo>
                  <a:pt x="426" y="502"/>
                </a:lnTo>
                <a:close/>
                <a:moveTo>
                  <a:pt x="351" y="502"/>
                </a:moveTo>
                <a:lnTo>
                  <a:pt x="303" y="502"/>
                </a:lnTo>
                <a:lnTo>
                  <a:pt x="303" y="455"/>
                </a:lnTo>
                <a:lnTo>
                  <a:pt x="351" y="455"/>
                </a:lnTo>
                <a:lnTo>
                  <a:pt x="351" y="502"/>
                </a:lnTo>
                <a:close/>
                <a:moveTo>
                  <a:pt x="275" y="502"/>
                </a:moveTo>
                <a:lnTo>
                  <a:pt x="227" y="502"/>
                </a:lnTo>
                <a:lnTo>
                  <a:pt x="227" y="455"/>
                </a:lnTo>
                <a:lnTo>
                  <a:pt x="275" y="455"/>
                </a:lnTo>
                <a:lnTo>
                  <a:pt x="275" y="502"/>
                </a:lnTo>
                <a:close/>
                <a:moveTo>
                  <a:pt x="123" y="502"/>
                </a:moveTo>
                <a:lnTo>
                  <a:pt x="76" y="502"/>
                </a:lnTo>
                <a:lnTo>
                  <a:pt x="76" y="455"/>
                </a:lnTo>
                <a:lnTo>
                  <a:pt x="123" y="455"/>
                </a:lnTo>
                <a:lnTo>
                  <a:pt x="123" y="502"/>
                </a:lnTo>
                <a:close/>
                <a:moveTo>
                  <a:pt x="3458" y="426"/>
                </a:moveTo>
                <a:lnTo>
                  <a:pt x="3408" y="426"/>
                </a:lnTo>
                <a:lnTo>
                  <a:pt x="3408" y="379"/>
                </a:lnTo>
                <a:lnTo>
                  <a:pt x="3458" y="379"/>
                </a:lnTo>
                <a:lnTo>
                  <a:pt x="3458" y="426"/>
                </a:lnTo>
                <a:close/>
                <a:moveTo>
                  <a:pt x="3382" y="426"/>
                </a:moveTo>
                <a:lnTo>
                  <a:pt x="3332" y="426"/>
                </a:lnTo>
                <a:lnTo>
                  <a:pt x="3332" y="379"/>
                </a:lnTo>
                <a:lnTo>
                  <a:pt x="3382" y="379"/>
                </a:lnTo>
                <a:lnTo>
                  <a:pt x="3382" y="426"/>
                </a:lnTo>
                <a:close/>
                <a:moveTo>
                  <a:pt x="3306" y="426"/>
                </a:moveTo>
                <a:lnTo>
                  <a:pt x="3257" y="426"/>
                </a:lnTo>
                <a:lnTo>
                  <a:pt x="3257" y="379"/>
                </a:lnTo>
                <a:lnTo>
                  <a:pt x="3306" y="379"/>
                </a:lnTo>
                <a:lnTo>
                  <a:pt x="3306" y="426"/>
                </a:lnTo>
                <a:close/>
                <a:moveTo>
                  <a:pt x="3230" y="426"/>
                </a:moveTo>
                <a:lnTo>
                  <a:pt x="3181" y="426"/>
                </a:lnTo>
                <a:lnTo>
                  <a:pt x="3181" y="379"/>
                </a:lnTo>
                <a:lnTo>
                  <a:pt x="3230" y="379"/>
                </a:lnTo>
                <a:lnTo>
                  <a:pt x="3230" y="426"/>
                </a:lnTo>
                <a:close/>
                <a:moveTo>
                  <a:pt x="3155" y="426"/>
                </a:moveTo>
                <a:lnTo>
                  <a:pt x="3105" y="426"/>
                </a:lnTo>
                <a:lnTo>
                  <a:pt x="3105" y="379"/>
                </a:lnTo>
                <a:lnTo>
                  <a:pt x="3155" y="379"/>
                </a:lnTo>
                <a:lnTo>
                  <a:pt x="3155" y="426"/>
                </a:lnTo>
                <a:close/>
                <a:moveTo>
                  <a:pt x="3079" y="426"/>
                </a:moveTo>
                <a:lnTo>
                  <a:pt x="3029" y="426"/>
                </a:lnTo>
                <a:lnTo>
                  <a:pt x="3029" y="379"/>
                </a:lnTo>
                <a:lnTo>
                  <a:pt x="3079" y="379"/>
                </a:lnTo>
                <a:lnTo>
                  <a:pt x="3079" y="426"/>
                </a:lnTo>
                <a:close/>
                <a:moveTo>
                  <a:pt x="3003" y="426"/>
                </a:moveTo>
                <a:lnTo>
                  <a:pt x="2954" y="426"/>
                </a:lnTo>
                <a:lnTo>
                  <a:pt x="2954" y="379"/>
                </a:lnTo>
                <a:lnTo>
                  <a:pt x="3003" y="379"/>
                </a:lnTo>
                <a:lnTo>
                  <a:pt x="3003" y="426"/>
                </a:lnTo>
                <a:close/>
                <a:moveTo>
                  <a:pt x="2928" y="426"/>
                </a:moveTo>
                <a:lnTo>
                  <a:pt x="2878" y="426"/>
                </a:lnTo>
                <a:lnTo>
                  <a:pt x="2878" y="379"/>
                </a:lnTo>
                <a:lnTo>
                  <a:pt x="2928" y="379"/>
                </a:lnTo>
                <a:lnTo>
                  <a:pt x="2928" y="426"/>
                </a:lnTo>
                <a:close/>
                <a:moveTo>
                  <a:pt x="2852" y="426"/>
                </a:moveTo>
                <a:lnTo>
                  <a:pt x="2802" y="426"/>
                </a:lnTo>
                <a:lnTo>
                  <a:pt x="2802" y="379"/>
                </a:lnTo>
                <a:lnTo>
                  <a:pt x="2852" y="379"/>
                </a:lnTo>
                <a:lnTo>
                  <a:pt x="2852" y="426"/>
                </a:lnTo>
                <a:close/>
                <a:moveTo>
                  <a:pt x="2776" y="426"/>
                </a:moveTo>
                <a:lnTo>
                  <a:pt x="2726" y="426"/>
                </a:lnTo>
                <a:lnTo>
                  <a:pt x="2726" y="379"/>
                </a:lnTo>
                <a:lnTo>
                  <a:pt x="2776" y="379"/>
                </a:lnTo>
                <a:lnTo>
                  <a:pt x="2776" y="426"/>
                </a:lnTo>
                <a:close/>
                <a:moveTo>
                  <a:pt x="2700" y="426"/>
                </a:moveTo>
                <a:lnTo>
                  <a:pt x="2651" y="426"/>
                </a:lnTo>
                <a:lnTo>
                  <a:pt x="2651" y="379"/>
                </a:lnTo>
                <a:lnTo>
                  <a:pt x="2700" y="379"/>
                </a:lnTo>
                <a:lnTo>
                  <a:pt x="2700" y="426"/>
                </a:lnTo>
                <a:close/>
                <a:moveTo>
                  <a:pt x="2622" y="426"/>
                </a:moveTo>
                <a:lnTo>
                  <a:pt x="2575" y="426"/>
                </a:lnTo>
                <a:lnTo>
                  <a:pt x="2575" y="379"/>
                </a:lnTo>
                <a:lnTo>
                  <a:pt x="2622" y="379"/>
                </a:lnTo>
                <a:lnTo>
                  <a:pt x="2622" y="426"/>
                </a:lnTo>
                <a:close/>
                <a:moveTo>
                  <a:pt x="2547" y="426"/>
                </a:moveTo>
                <a:lnTo>
                  <a:pt x="2499" y="426"/>
                </a:lnTo>
                <a:lnTo>
                  <a:pt x="2499" y="379"/>
                </a:lnTo>
                <a:lnTo>
                  <a:pt x="2547" y="379"/>
                </a:lnTo>
                <a:lnTo>
                  <a:pt x="2547" y="426"/>
                </a:lnTo>
                <a:close/>
                <a:moveTo>
                  <a:pt x="2471" y="426"/>
                </a:moveTo>
                <a:lnTo>
                  <a:pt x="2424" y="426"/>
                </a:lnTo>
                <a:lnTo>
                  <a:pt x="2424" y="379"/>
                </a:lnTo>
                <a:lnTo>
                  <a:pt x="2471" y="379"/>
                </a:lnTo>
                <a:lnTo>
                  <a:pt x="2471" y="426"/>
                </a:lnTo>
                <a:close/>
                <a:moveTo>
                  <a:pt x="2395" y="426"/>
                </a:moveTo>
                <a:lnTo>
                  <a:pt x="2348" y="426"/>
                </a:lnTo>
                <a:lnTo>
                  <a:pt x="2348" y="379"/>
                </a:lnTo>
                <a:lnTo>
                  <a:pt x="2395" y="379"/>
                </a:lnTo>
                <a:lnTo>
                  <a:pt x="2395" y="426"/>
                </a:lnTo>
                <a:close/>
                <a:moveTo>
                  <a:pt x="2319" y="426"/>
                </a:moveTo>
                <a:lnTo>
                  <a:pt x="2272" y="426"/>
                </a:lnTo>
                <a:lnTo>
                  <a:pt x="2272" y="379"/>
                </a:lnTo>
                <a:lnTo>
                  <a:pt x="2319" y="379"/>
                </a:lnTo>
                <a:lnTo>
                  <a:pt x="2319" y="426"/>
                </a:lnTo>
                <a:close/>
                <a:moveTo>
                  <a:pt x="2244" y="426"/>
                </a:moveTo>
                <a:lnTo>
                  <a:pt x="2196" y="426"/>
                </a:lnTo>
                <a:lnTo>
                  <a:pt x="2196" y="379"/>
                </a:lnTo>
                <a:lnTo>
                  <a:pt x="2244" y="379"/>
                </a:lnTo>
                <a:lnTo>
                  <a:pt x="2244" y="426"/>
                </a:lnTo>
                <a:close/>
                <a:moveTo>
                  <a:pt x="2168" y="426"/>
                </a:moveTo>
                <a:lnTo>
                  <a:pt x="2121" y="426"/>
                </a:lnTo>
                <a:lnTo>
                  <a:pt x="2121" y="379"/>
                </a:lnTo>
                <a:lnTo>
                  <a:pt x="2168" y="379"/>
                </a:lnTo>
                <a:lnTo>
                  <a:pt x="2168" y="426"/>
                </a:lnTo>
                <a:close/>
                <a:moveTo>
                  <a:pt x="2092" y="426"/>
                </a:moveTo>
                <a:lnTo>
                  <a:pt x="2045" y="426"/>
                </a:lnTo>
                <a:lnTo>
                  <a:pt x="2045" y="379"/>
                </a:lnTo>
                <a:lnTo>
                  <a:pt x="2092" y="379"/>
                </a:lnTo>
                <a:lnTo>
                  <a:pt x="2092" y="426"/>
                </a:lnTo>
                <a:close/>
                <a:moveTo>
                  <a:pt x="2016" y="426"/>
                </a:moveTo>
                <a:lnTo>
                  <a:pt x="1969" y="426"/>
                </a:lnTo>
                <a:lnTo>
                  <a:pt x="1969" y="379"/>
                </a:lnTo>
                <a:lnTo>
                  <a:pt x="2016" y="379"/>
                </a:lnTo>
                <a:lnTo>
                  <a:pt x="2016" y="426"/>
                </a:lnTo>
                <a:close/>
                <a:moveTo>
                  <a:pt x="1941" y="426"/>
                </a:moveTo>
                <a:lnTo>
                  <a:pt x="1893" y="426"/>
                </a:lnTo>
                <a:lnTo>
                  <a:pt x="1893" y="379"/>
                </a:lnTo>
                <a:lnTo>
                  <a:pt x="1941" y="379"/>
                </a:lnTo>
                <a:lnTo>
                  <a:pt x="1941" y="426"/>
                </a:lnTo>
                <a:close/>
                <a:moveTo>
                  <a:pt x="1865" y="426"/>
                </a:moveTo>
                <a:lnTo>
                  <a:pt x="1818" y="426"/>
                </a:lnTo>
                <a:lnTo>
                  <a:pt x="1818" y="379"/>
                </a:lnTo>
                <a:lnTo>
                  <a:pt x="1865" y="379"/>
                </a:lnTo>
                <a:lnTo>
                  <a:pt x="1865" y="426"/>
                </a:lnTo>
                <a:close/>
                <a:moveTo>
                  <a:pt x="1789" y="426"/>
                </a:moveTo>
                <a:lnTo>
                  <a:pt x="1742" y="426"/>
                </a:lnTo>
                <a:lnTo>
                  <a:pt x="1742" y="379"/>
                </a:lnTo>
                <a:lnTo>
                  <a:pt x="1789" y="379"/>
                </a:lnTo>
                <a:lnTo>
                  <a:pt x="1789" y="426"/>
                </a:lnTo>
                <a:close/>
                <a:moveTo>
                  <a:pt x="1486" y="426"/>
                </a:moveTo>
                <a:lnTo>
                  <a:pt x="1439" y="426"/>
                </a:lnTo>
                <a:lnTo>
                  <a:pt x="1439" y="379"/>
                </a:lnTo>
                <a:lnTo>
                  <a:pt x="1486" y="379"/>
                </a:lnTo>
                <a:lnTo>
                  <a:pt x="1486" y="426"/>
                </a:lnTo>
                <a:close/>
                <a:moveTo>
                  <a:pt x="1411" y="426"/>
                </a:moveTo>
                <a:lnTo>
                  <a:pt x="1363" y="426"/>
                </a:lnTo>
                <a:lnTo>
                  <a:pt x="1363" y="379"/>
                </a:lnTo>
                <a:lnTo>
                  <a:pt x="1411" y="379"/>
                </a:lnTo>
                <a:lnTo>
                  <a:pt x="1411" y="426"/>
                </a:lnTo>
                <a:close/>
                <a:moveTo>
                  <a:pt x="1259" y="426"/>
                </a:moveTo>
                <a:lnTo>
                  <a:pt x="1212" y="426"/>
                </a:lnTo>
                <a:lnTo>
                  <a:pt x="1212" y="379"/>
                </a:lnTo>
                <a:lnTo>
                  <a:pt x="1259" y="379"/>
                </a:lnTo>
                <a:lnTo>
                  <a:pt x="1259" y="426"/>
                </a:lnTo>
                <a:close/>
                <a:moveTo>
                  <a:pt x="1184" y="426"/>
                </a:moveTo>
                <a:lnTo>
                  <a:pt x="1136" y="426"/>
                </a:lnTo>
                <a:lnTo>
                  <a:pt x="1136" y="379"/>
                </a:lnTo>
                <a:lnTo>
                  <a:pt x="1184" y="379"/>
                </a:lnTo>
                <a:lnTo>
                  <a:pt x="1184" y="426"/>
                </a:lnTo>
                <a:close/>
                <a:moveTo>
                  <a:pt x="956" y="426"/>
                </a:moveTo>
                <a:lnTo>
                  <a:pt x="909" y="426"/>
                </a:lnTo>
                <a:lnTo>
                  <a:pt x="909" y="379"/>
                </a:lnTo>
                <a:lnTo>
                  <a:pt x="956" y="379"/>
                </a:lnTo>
                <a:lnTo>
                  <a:pt x="956" y="426"/>
                </a:lnTo>
                <a:close/>
                <a:moveTo>
                  <a:pt x="881" y="426"/>
                </a:moveTo>
                <a:lnTo>
                  <a:pt x="833" y="426"/>
                </a:lnTo>
                <a:lnTo>
                  <a:pt x="833" y="379"/>
                </a:lnTo>
                <a:lnTo>
                  <a:pt x="881" y="379"/>
                </a:lnTo>
                <a:lnTo>
                  <a:pt x="881" y="426"/>
                </a:lnTo>
                <a:close/>
                <a:moveTo>
                  <a:pt x="805" y="426"/>
                </a:moveTo>
                <a:lnTo>
                  <a:pt x="758" y="426"/>
                </a:lnTo>
                <a:lnTo>
                  <a:pt x="758" y="379"/>
                </a:lnTo>
                <a:lnTo>
                  <a:pt x="805" y="379"/>
                </a:lnTo>
                <a:lnTo>
                  <a:pt x="805" y="426"/>
                </a:lnTo>
                <a:close/>
                <a:moveTo>
                  <a:pt x="729" y="426"/>
                </a:moveTo>
                <a:lnTo>
                  <a:pt x="682" y="426"/>
                </a:lnTo>
                <a:lnTo>
                  <a:pt x="682" y="379"/>
                </a:lnTo>
                <a:lnTo>
                  <a:pt x="729" y="379"/>
                </a:lnTo>
                <a:lnTo>
                  <a:pt x="729" y="426"/>
                </a:lnTo>
                <a:close/>
                <a:moveTo>
                  <a:pt x="653" y="426"/>
                </a:moveTo>
                <a:lnTo>
                  <a:pt x="606" y="426"/>
                </a:lnTo>
                <a:lnTo>
                  <a:pt x="606" y="379"/>
                </a:lnTo>
                <a:lnTo>
                  <a:pt x="653" y="379"/>
                </a:lnTo>
                <a:lnTo>
                  <a:pt x="653" y="426"/>
                </a:lnTo>
                <a:close/>
                <a:moveTo>
                  <a:pt x="578" y="426"/>
                </a:moveTo>
                <a:lnTo>
                  <a:pt x="530" y="426"/>
                </a:lnTo>
                <a:lnTo>
                  <a:pt x="530" y="379"/>
                </a:lnTo>
                <a:lnTo>
                  <a:pt x="578" y="379"/>
                </a:lnTo>
                <a:lnTo>
                  <a:pt x="578" y="426"/>
                </a:lnTo>
                <a:close/>
                <a:moveTo>
                  <a:pt x="502" y="426"/>
                </a:moveTo>
                <a:lnTo>
                  <a:pt x="455" y="426"/>
                </a:lnTo>
                <a:lnTo>
                  <a:pt x="455" y="379"/>
                </a:lnTo>
                <a:lnTo>
                  <a:pt x="502" y="379"/>
                </a:lnTo>
                <a:lnTo>
                  <a:pt x="502" y="426"/>
                </a:lnTo>
                <a:close/>
                <a:moveTo>
                  <a:pt x="426" y="426"/>
                </a:moveTo>
                <a:lnTo>
                  <a:pt x="379" y="426"/>
                </a:lnTo>
                <a:lnTo>
                  <a:pt x="379" y="379"/>
                </a:lnTo>
                <a:lnTo>
                  <a:pt x="426" y="379"/>
                </a:lnTo>
                <a:lnTo>
                  <a:pt x="426" y="426"/>
                </a:lnTo>
                <a:close/>
                <a:moveTo>
                  <a:pt x="351" y="426"/>
                </a:moveTo>
                <a:lnTo>
                  <a:pt x="303" y="426"/>
                </a:lnTo>
                <a:lnTo>
                  <a:pt x="303" y="379"/>
                </a:lnTo>
                <a:lnTo>
                  <a:pt x="351" y="379"/>
                </a:lnTo>
                <a:lnTo>
                  <a:pt x="351" y="426"/>
                </a:lnTo>
                <a:close/>
                <a:moveTo>
                  <a:pt x="275" y="426"/>
                </a:moveTo>
                <a:lnTo>
                  <a:pt x="227" y="426"/>
                </a:lnTo>
                <a:lnTo>
                  <a:pt x="227" y="379"/>
                </a:lnTo>
                <a:lnTo>
                  <a:pt x="275" y="379"/>
                </a:lnTo>
                <a:lnTo>
                  <a:pt x="275" y="426"/>
                </a:lnTo>
                <a:close/>
                <a:moveTo>
                  <a:pt x="199" y="426"/>
                </a:moveTo>
                <a:lnTo>
                  <a:pt x="152" y="426"/>
                </a:lnTo>
                <a:lnTo>
                  <a:pt x="152" y="379"/>
                </a:lnTo>
                <a:lnTo>
                  <a:pt x="199" y="379"/>
                </a:lnTo>
                <a:lnTo>
                  <a:pt x="199" y="426"/>
                </a:lnTo>
                <a:close/>
                <a:moveTo>
                  <a:pt x="123" y="426"/>
                </a:moveTo>
                <a:lnTo>
                  <a:pt x="76" y="426"/>
                </a:lnTo>
                <a:lnTo>
                  <a:pt x="76" y="379"/>
                </a:lnTo>
                <a:lnTo>
                  <a:pt x="123" y="379"/>
                </a:lnTo>
                <a:lnTo>
                  <a:pt x="123" y="426"/>
                </a:lnTo>
                <a:close/>
                <a:moveTo>
                  <a:pt x="48" y="426"/>
                </a:moveTo>
                <a:lnTo>
                  <a:pt x="0" y="426"/>
                </a:lnTo>
                <a:lnTo>
                  <a:pt x="0" y="379"/>
                </a:lnTo>
                <a:lnTo>
                  <a:pt x="48" y="379"/>
                </a:lnTo>
                <a:lnTo>
                  <a:pt x="48" y="426"/>
                </a:lnTo>
                <a:close/>
                <a:moveTo>
                  <a:pt x="3382" y="351"/>
                </a:moveTo>
                <a:lnTo>
                  <a:pt x="3332" y="351"/>
                </a:lnTo>
                <a:lnTo>
                  <a:pt x="3332" y="303"/>
                </a:lnTo>
                <a:lnTo>
                  <a:pt x="3382" y="303"/>
                </a:lnTo>
                <a:lnTo>
                  <a:pt x="3382" y="351"/>
                </a:lnTo>
                <a:close/>
                <a:moveTo>
                  <a:pt x="3306" y="351"/>
                </a:moveTo>
                <a:lnTo>
                  <a:pt x="3257" y="351"/>
                </a:lnTo>
                <a:lnTo>
                  <a:pt x="3257" y="303"/>
                </a:lnTo>
                <a:lnTo>
                  <a:pt x="3306" y="303"/>
                </a:lnTo>
                <a:lnTo>
                  <a:pt x="3306" y="351"/>
                </a:lnTo>
                <a:close/>
                <a:moveTo>
                  <a:pt x="3230" y="351"/>
                </a:moveTo>
                <a:lnTo>
                  <a:pt x="3181" y="351"/>
                </a:lnTo>
                <a:lnTo>
                  <a:pt x="3181" y="303"/>
                </a:lnTo>
                <a:lnTo>
                  <a:pt x="3230" y="303"/>
                </a:lnTo>
                <a:lnTo>
                  <a:pt x="3230" y="351"/>
                </a:lnTo>
                <a:close/>
                <a:moveTo>
                  <a:pt x="3155" y="351"/>
                </a:moveTo>
                <a:lnTo>
                  <a:pt x="3105" y="351"/>
                </a:lnTo>
                <a:lnTo>
                  <a:pt x="3105" y="303"/>
                </a:lnTo>
                <a:lnTo>
                  <a:pt x="3155" y="303"/>
                </a:lnTo>
                <a:lnTo>
                  <a:pt x="3155" y="351"/>
                </a:lnTo>
                <a:close/>
                <a:moveTo>
                  <a:pt x="3079" y="351"/>
                </a:moveTo>
                <a:lnTo>
                  <a:pt x="3029" y="351"/>
                </a:lnTo>
                <a:lnTo>
                  <a:pt x="3029" y="303"/>
                </a:lnTo>
                <a:lnTo>
                  <a:pt x="3079" y="303"/>
                </a:lnTo>
                <a:lnTo>
                  <a:pt x="3079" y="351"/>
                </a:lnTo>
                <a:close/>
                <a:moveTo>
                  <a:pt x="3003" y="351"/>
                </a:moveTo>
                <a:lnTo>
                  <a:pt x="2954" y="351"/>
                </a:lnTo>
                <a:lnTo>
                  <a:pt x="2954" y="303"/>
                </a:lnTo>
                <a:lnTo>
                  <a:pt x="3003" y="303"/>
                </a:lnTo>
                <a:lnTo>
                  <a:pt x="3003" y="351"/>
                </a:lnTo>
                <a:close/>
                <a:moveTo>
                  <a:pt x="2928" y="351"/>
                </a:moveTo>
                <a:lnTo>
                  <a:pt x="2878" y="351"/>
                </a:lnTo>
                <a:lnTo>
                  <a:pt x="2878" y="303"/>
                </a:lnTo>
                <a:lnTo>
                  <a:pt x="2928" y="303"/>
                </a:lnTo>
                <a:lnTo>
                  <a:pt x="2928" y="351"/>
                </a:lnTo>
                <a:close/>
                <a:moveTo>
                  <a:pt x="2852" y="351"/>
                </a:moveTo>
                <a:lnTo>
                  <a:pt x="2802" y="351"/>
                </a:lnTo>
                <a:lnTo>
                  <a:pt x="2802" y="303"/>
                </a:lnTo>
                <a:lnTo>
                  <a:pt x="2852" y="303"/>
                </a:lnTo>
                <a:lnTo>
                  <a:pt x="2852" y="351"/>
                </a:lnTo>
                <a:close/>
                <a:moveTo>
                  <a:pt x="2776" y="351"/>
                </a:moveTo>
                <a:lnTo>
                  <a:pt x="2726" y="351"/>
                </a:lnTo>
                <a:lnTo>
                  <a:pt x="2726" y="303"/>
                </a:lnTo>
                <a:lnTo>
                  <a:pt x="2776" y="303"/>
                </a:lnTo>
                <a:lnTo>
                  <a:pt x="2776" y="351"/>
                </a:lnTo>
                <a:close/>
                <a:moveTo>
                  <a:pt x="2700" y="351"/>
                </a:moveTo>
                <a:lnTo>
                  <a:pt x="2651" y="351"/>
                </a:lnTo>
                <a:lnTo>
                  <a:pt x="2651" y="303"/>
                </a:lnTo>
                <a:lnTo>
                  <a:pt x="2700" y="303"/>
                </a:lnTo>
                <a:lnTo>
                  <a:pt x="2700" y="351"/>
                </a:lnTo>
                <a:close/>
                <a:moveTo>
                  <a:pt x="2622" y="351"/>
                </a:moveTo>
                <a:lnTo>
                  <a:pt x="2575" y="351"/>
                </a:lnTo>
                <a:lnTo>
                  <a:pt x="2575" y="303"/>
                </a:lnTo>
                <a:lnTo>
                  <a:pt x="2622" y="303"/>
                </a:lnTo>
                <a:lnTo>
                  <a:pt x="2622" y="351"/>
                </a:lnTo>
                <a:close/>
                <a:moveTo>
                  <a:pt x="2547" y="351"/>
                </a:moveTo>
                <a:lnTo>
                  <a:pt x="2499" y="351"/>
                </a:lnTo>
                <a:lnTo>
                  <a:pt x="2499" y="303"/>
                </a:lnTo>
                <a:lnTo>
                  <a:pt x="2547" y="303"/>
                </a:lnTo>
                <a:lnTo>
                  <a:pt x="2547" y="351"/>
                </a:lnTo>
                <a:close/>
                <a:moveTo>
                  <a:pt x="2471" y="351"/>
                </a:moveTo>
                <a:lnTo>
                  <a:pt x="2424" y="351"/>
                </a:lnTo>
                <a:lnTo>
                  <a:pt x="2424" y="303"/>
                </a:lnTo>
                <a:lnTo>
                  <a:pt x="2471" y="303"/>
                </a:lnTo>
                <a:lnTo>
                  <a:pt x="2471" y="351"/>
                </a:lnTo>
                <a:close/>
                <a:moveTo>
                  <a:pt x="2395" y="351"/>
                </a:moveTo>
                <a:lnTo>
                  <a:pt x="2348" y="351"/>
                </a:lnTo>
                <a:lnTo>
                  <a:pt x="2348" y="303"/>
                </a:lnTo>
                <a:lnTo>
                  <a:pt x="2395" y="303"/>
                </a:lnTo>
                <a:lnTo>
                  <a:pt x="2395" y="351"/>
                </a:lnTo>
                <a:close/>
                <a:moveTo>
                  <a:pt x="2319" y="351"/>
                </a:moveTo>
                <a:lnTo>
                  <a:pt x="2272" y="351"/>
                </a:lnTo>
                <a:lnTo>
                  <a:pt x="2272" y="303"/>
                </a:lnTo>
                <a:lnTo>
                  <a:pt x="2319" y="303"/>
                </a:lnTo>
                <a:lnTo>
                  <a:pt x="2319" y="351"/>
                </a:lnTo>
                <a:close/>
                <a:moveTo>
                  <a:pt x="2244" y="351"/>
                </a:moveTo>
                <a:lnTo>
                  <a:pt x="2196" y="351"/>
                </a:lnTo>
                <a:lnTo>
                  <a:pt x="2196" y="303"/>
                </a:lnTo>
                <a:lnTo>
                  <a:pt x="2244" y="303"/>
                </a:lnTo>
                <a:lnTo>
                  <a:pt x="2244" y="351"/>
                </a:lnTo>
                <a:close/>
                <a:moveTo>
                  <a:pt x="2168" y="351"/>
                </a:moveTo>
                <a:lnTo>
                  <a:pt x="2121" y="351"/>
                </a:lnTo>
                <a:lnTo>
                  <a:pt x="2121" y="303"/>
                </a:lnTo>
                <a:lnTo>
                  <a:pt x="2168" y="303"/>
                </a:lnTo>
                <a:lnTo>
                  <a:pt x="2168" y="351"/>
                </a:lnTo>
                <a:close/>
                <a:moveTo>
                  <a:pt x="2016" y="351"/>
                </a:moveTo>
                <a:lnTo>
                  <a:pt x="1969" y="351"/>
                </a:lnTo>
                <a:lnTo>
                  <a:pt x="1969" y="303"/>
                </a:lnTo>
                <a:lnTo>
                  <a:pt x="2016" y="303"/>
                </a:lnTo>
                <a:lnTo>
                  <a:pt x="2016" y="351"/>
                </a:lnTo>
                <a:close/>
                <a:moveTo>
                  <a:pt x="1941" y="351"/>
                </a:moveTo>
                <a:lnTo>
                  <a:pt x="1893" y="351"/>
                </a:lnTo>
                <a:lnTo>
                  <a:pt x="1893" y="303"/>
                </a:lnTo>
                <a:lnTo>
                  <a:pt x="1941" y="303"/>
                </a:lnTo>
                <a:lnTo>
                  <a:pt x="1941" y="351"/>
                </a:lnTo>
                <a:close/>
                <a:moveTo>
                  <a:pt x="1865" y="351"/>
                </a:moveTo>
                <a:lnTo>
                  <a:pt x="1818" y="351"/>
                </a:lnTo>
                <a:lnTo>
                  <a:pt x="1818" y="303"/>
                </a:lnTo>
                <a:lnTo>
                  <a:pt x="1865" y="303"/>
                </a:lnTo>
                <a:lnTo>
                  <a:pt x="1865" y="351"/>
                </a:lnTo>
                <a:close/>
                <a:moveTo>
                  <a:pt x="1335" y="351"/>
                </a:moveTo>
                <a:lnTo>
                  <a:pt x="1288" y="351"/>
                </a:lnTo>
                <a:lnTo>
                  <a:pt x="1288" y="303"/>
                </a:lnTo>
                <a:lnTo>
                  <a:pt x="1335" y="303"/>
                </a:lnTo>
                <a:lnTo>
                  <a:pt x="1335" y="351"/>
                </a:lnTo>
                <a:close/>
                <a:moveTo>
                  <a:pt x="1259" y="351"/>
                </a:moveTo>
                <a:lnTo>
                  <a:pt x="1212" y="351"/>
                </a:lnTo>
                <a:lnTo>
                  <a:pt x="1212" y="303"/>
                </a:lnTo>
                <a:lnTo>
                  <a:pt x="1259" y="303"/>
                </a:lnTo>
                <a:lnTo>
                  <a:pt x="1259" y="351"/>
                </a:lnTo>
                <a:close/>
                <a:moveTo>
                  <a:pt x="1184" y="351"/>
                </a:moveTo>
                <a:lnTo>
                  <a:pt x="1136" y="351"/>
                </a:lnTo>
                <a:lnTo>
                  <a:pt x="1136" y="303"/>
                </a:lnTo>
                <a:lnTo>
                  <a:pt x="1184" y="303"/>
                </a:lnTo>
                <a:lnTo>
                  <a:pt x="1184" y="351"/>
                </a:lnTo>
                <a:close/>
                <a:moveTo>
                  <a:pt x="1032" y="351"/>
                </a:moveTo>
                <a:lnTo>
                  <a:pt x="985" y="351"/>
                </a:lnTo>
                <a:lnTo>
                  <a:pt x="985" y="303"/>
                </a:lnTo>
                <a:lnTo>
                  <a:pt x="1032" y="303"/>
                </a:lnTo>
                <a:lnTo>
                  <a:pt x="1032" y="351"/>
                </a:lnTo>
                <a:close/>
                <a:moveTo>
                  <a:pt x="956" y="351"/>
                </a:moveTo>
                <a:lnTo>
                  <a:pt x="909" y="351"/>
                </a:lnTo>
                <a:lnTo>
                  <a:pt x="909" y="303"/>
                </a:lnTo>
                <a:lnTo>
                  <a:pt x="956" y="303"/>
                </a:lnTo>
                <a:lnTo>
                  <a:pt x="956" y="351"/>
                </a:lnTo>
                <a:close/>
                <a:moveTo>
                  <a:pt x="805" y="351"/>
                </a:moveTo>
                <a:lnTo>
                  <a:pt x="758" y="351"/>
                </a:lnTo>
                <a:lnTo>
                  <a:pt x="758" y="303"/>
                </a:lnTo>
                <a:lnTo>
                  <a:pt x="805" y="303"/>
                </a:lnTo>
                <a:lnTo>
                  <a:pt x="805" y="351"/>
                </a:lnTo>
                <a:close/>
                <a:moveTo>
                  <a:pt x="729" y="351"/>
                </a:moveTo>
                <a:lnTo>
                  <a:pt x="682" y="351"/>
                </a:lnTo>
                <a:lnTo>
                  <a:pt x="682" y="303"/>
                </a:lnTo>
                <a:lnTo>
                  <a:pt x="729" y="303"/>
                </a:lnTo>
                <a:lnTo>
                  <a:pt x="729" y="351"/>
                </a:lnTo>
                <a:close/>
                <a:moveTo>
                  <a:pt x="653" y="351"/>
                </a:moveTo>
                <a:lnTo>
                  <a:pt x="606" y="351"/>
                </a:lnTo>
                <a:lnTo>
                  <a:pt x="606" y="303"/>
                </a:lnTo>
                <a:lnTo>
                  <a:pt x="653" y="303"/>
                </a:lnTo>
                <a:lnTo>
                  <a:pt x="653" y="351"/>
                </a:lnTo>
                <a:close/>
                <a:moveTo>
                  <a:pt x="578" y="351"/>
                </a:moveTo>
                <a:lnTo>
                  <a:pt x="530" y="351"/>
                </a:lnTo>
                <a:lnTo>
                  <a:pt x="530" y="303"/>
                </a:lnTo>
                <a:lnTo>
                  <a:pt x="578" y="303"/>
                </a:lnTo>
                <a:lnTo>
                  <a:pt x="578" y="351"/>
                </a:lnTo>
                <a:close/>
                <a:moveTo>
                  <a:pt x="502" y="351"/>
                </a:moveTo>
                <a:lnTo>
                  <a:pt x="455" y="351"/>
                </a:lnTo>
                <a:lnTo>
                  <a:pt x="455" y="303"/>
                </a:lnTo>
                <a:lnTo>
                  <a:pt x="502" y="303"/>
                </a:lnTo>
                <a:lnTo>
                  <a:pt x="502" y="351"/>
                </a:lnTo>
                <a:close/>
                <a:moveTo>
                  <a:pt x="426" y="351"/>
                </a:moveTo>
                <a:lnTo>
                  <a:pt x="379" y="351"/>
                </a:lnTo>
                <a:lnTo>
                  <a:pt x="379" y="303"/>
                </a:lnTo>
                <a:lnTo>
                  <a:pt x="426" y="303"/>
                </a:lnTo>
                <a:lnTo>
                  <a:pt x="426" y="351"/>
                </a:lnTo>
                <a:close/>
                <a:moveTo>
                  <a:pt x="351" y="351"/>
                </a:moveTo>
                <a:lnTo>
                  <a:pt x="303" y="351"/>
                </a:lnTo>
                <a:lnTo>
                  <a:pt x="303" y="303"/>
                </a:lnTo>
                <a:lnTo>
                  <a:pt x="351" y="303"/>
                </a:lnTo>
                <a:lnTo>
                  <a:pt x="351" y="351"/>
                </a:lnTo>
                <a:close/>
                <a:moveTo>
                  <a:pt x="275" y="351"/>
                </a:moveTo>
                <a:lnTo>
                  <a:pt x="227" y="351"/>
                </a:lnTo>
                <a:lnTo>
                  <a:pt x="227" y="303"/>
                </a:lnTo>
                <a:lnTo>
                  <a:pt x="275" y="303"/>
                </a:lnTo>
                <a:lnTo>
                  <a:pt x="275" y="351"/>
                </a:lnTo>
                <a:close/>
                <a:moveTo>
                  <a:pt x="199" y="351"/>
                </a:moveTo>
                <a:lnTo>
                  <a:pt x="152" y="351"/>
                </a:lnTo>
                <a:lnTo>
                  <a:pt x="152" y="303"/>
                </a:lnTo>
                <a:lnTo>
                  <a:pt x="199" y="303"/>
                </a:lnTo>
                <a:lnTo>
                  <a:pt x="199" y="351"/>
                </a:lnTo>
                <a:close/>
                <a:moveTo>
                  <a:pt x="123" y="351"/>
                </a:moveTo>
                <a:lnTo>
                  <a:pt x="76" y="351"/>
                </a:lnTo>
                <a:lnTo>
                  <a:pt x="76" y="303"/>
                </a:lnTo>
                <a:lnTo>
                  <a:pt x="123" y="303"/>
                </a:lnTo>
                <a:lnTo>
                  <a:pt x="123" y="351"/>
                </a:lnTo>
                <a:close/>
                <a:moveTo>
                  <a:pt x="48" y="351"/>
                </a:moveTo>
                <a:lnTo>
                  <a:pt x="0" y="351"/>
                </a:lnTo>
                <a:lnTo>
                  <a:pt x="0" y="303"/>
                </a:lnTo>
                <a:lnTo>
                  <a:pt x="48" y="303"/>
                </a:lnTo>
                <a:lnTo>
                  <a:pt x="48" y="351"/>
                </a:lnTo>
                <a:close/>
                <a:moveTo>
                  <a:pt x="3079" y="275"/>
                </a:moveTo>
                <a:lnTo>
                  <a:pt x="3029" y="275"/>
                </a:lnTo>
                <a:lnTo>
                  <a:pt x="3029" y="228"/>
                </a:lnTo>
                <a:lnTo>
                  <a:pt x="3079" y="228"/>
                </a:lnTo>
                <a:lnTo>
                  <a:pt x="3079" y="275"/>
                </a:lnTo>
                <a:close/>
                <a:moveTo>
                  <a:pt x="3003" y="275"/>
                </a:moveTo>
                <a:lnTo>
                  <a:pt x="2954" y="275"/>
                </a:lnTo>
                <a:lnTo>
                  <a:pt x="2954" y="228"/>
                </a:lnTo>
                <a:lnTo>
                  <a:pt x="3003" y="228"/>
                </a:lnTo>
                <a:lnTo>
                  <a:pt x="3003" y="275"/>
                </a:lnTo>
                <a:close/>
                <a:moveTo>
                  <a:pt x="2852" y="275"/>
                </a:moveTo>
                <a:lnTo>
                  <a:pt x="2802" y="275"/>
                </a:lnTo>
                <a:lnTo>
                  <a:pt x="2802" y="228"/>
                </a:lnTo>
                <a:lnTo>
                  <a:pt x="2852" y="228"/>
                </a:lnTo>
                <a:lnTo>
                  <a:pt x="2852" y="275"/>
                </a:lnTo>
                <a:close/>
                <a:moveTo>
                  <a:pt x="2776" y="275"/>
                </a:moveTo>
                <a:lnTo>
                  <a:pt x="2726" y="275"/>
                </a:lnTo>
                <a:lnTo>
                  <a:pt x="2726" y="228"/>
                </a:lnTo>
                <a:lnTo>
                  <a:pt x="2776" y="228"/>
                </a:lnTo>
                <a:lnTo>
                  <a:pt x="2776" y="275"/>
                </a:lnTo>
                <a:close/>
                <a:moveTo>
                  <a:pt x="2700" y="275"/>
                </a:moveTo>
                <a:lnTo>
                  <a:pt x="2651" y="275"/>
                </a:lnTo>
                <a:lnTo>
                  <a:pt x="2651" y="228"/>
                </a:lnTo>
                <a:lnTo>
                  <a:pt x="2700" y="228"/>
                </a:lnTo>
                <a:lnTo>
                  <a:pt x="2700" y="275"/>
                </a:lnTo>
                <a:close/>
                <a:moveTo>
                  <a:pt x="2622" y="275"/>
                </a:moveTo>
                <a:lnTo>
                  <a:pt x="2575" y="275"/>
                </a:lnTo>
                <a:lnTo>
                  <a:pt x="2575" y="228"/>
                </a:lnTo>
                <a:lnTo>
                  <a:pt x="2622" y="228"/>
                </a:lnTo>
                <a:lnTo>
                  <a:pt x="2622" y="275"/>
                </a:lnTo>
                <a:close/>
                <a:moveTo>
                  <a:pt x="2547" y="275"/>
                </a:moveTo>
                <a:lnTo>
                  <a:pt x="2499" y="275"/>
                </a:lnTo>
                <a:lnTo>
                  <a:pt x="2499" y="228"/>
                </a:lnTo>
                <a:lnTo>
                  <a:pt x="2547" y="228"/>
                </a:lnTo>
                <a:lnTo>
                  <a:pt x="2547" y="275"/>
                </a:lnTo>
                <a:close/>
                <a:moveTo>
                  <a:pt x="2471" y="275"/>
                </a:moveTo>
                <a:lnTo>
                  <a:pt x="2424" y="275"/>
                </a:lnTo>
                <a:lnTo>
                  <a:pt x="2424" y="228"/>
                </a:lnTo>
                <a:lnTo>
                  <a:pt x="2471" y="228"/>
                </a:lnTo>
                <a:lnTo>
                  <a:pt x="2471" y="275"/>
                </a:lnTo>
                <a:close/>
                <a:moveTo>
                  <a:pt x="2395" y="275"/>
                </a:moveTo>
                <a:lnTo>
                  <a:pt x="2348" y="275"/>
                </a:lnTo>
                <a:lnTo>
                  <a:pt x="2348" y="228"/>
                </a:lnTo>
                <a:lnTo>
                  <a:pt x="2395" y="228"/>
                </a:lnTo>
                <a:lnTo>
                  <a:pt x="2395" y="275"/>
                </a:lnTo>
                <a:close/>
                <a:moveTo>
                  <a:pt x="2319" y="275"/>
                </a:moveTo>
                <a:lnTo>
                  <a:pt x="2272" y="275"/>
                </a:lnTo>
                <a:lnTo>
                  <a:pt x="2272" y="228"/>
                </a:lnTo>
                <a:lnTo>
                  <a:pt x="2319" y="228"/>
                </a:lnTo>
                <a:lnTo>
                  <a:pt x="2319" y="275"/>
                </a:lnTo>
                <a:close/>
                <a:moveTo>
                  <a:pt x="2168" y="275"/>
                </a:moveTo>
                <a:lnTo>
                  <a:pt x="2121" y="275"/>
                </a:lnTo>
                <a:lnTo>
                  <a:pt x="2121" y="228"/>
                </a:lnTo>
                <a:lnTo>
                  <a:pt x="2168" y="228"/>
                </a:lnTo>
                <a:lnTo>
                  <a:pt x="2168" y="275"/>
                </a:lnTo>
                <a:close/>
                <a:moveTo>
                  <a:pt x="1411" y="275"/>
                </a:moveTo>
                <a:lnTo>
                  <a:pt x="1363" y="275"/>
                </a:lnTo>
                <a:lnTo>
                  <a:pt x="1363" y="228"/>
                </a:lnTo>
                <a:lnTo>
                  <a:pt x="1411" y="228"/>
                </a:lnTo>
                <a:lnTo>
                  <a:pt x="1411" y="275"/>
                </a:lnTo>
                <a:close/>
                <a:moveTo>
                  <a:pt x="1335" y="275"/>
                </a:moveTo>
                <a:lnTo>
                  <a:pt x="1288" y="275"/>
                </a:lnTo>
                <a:lnTo>
                  <a:pt x="1288" y="228"/>
                </a:lnTo>
                <a:lnTo>
                  <a:pt x="1335" y="228"/>
                </a:lnTo>
                <a:lnTo>
                  <a:pt x="1335" y="275"/>
                </a:lnTo>
                <a:close/>
                <a:moveTo>
                  <a:pt x="1259" y="275"/>
                </a:moveTo>
                <a:lnTo>
                  <a:pt x="1212" y="275"/>
                </a:lnTo>
                <a:lnTo>
                  <a:pt x="1212" y="228"/>
                </a:lnTo>
                <a:lnTo>
                  <a:pt x="1259" y="228"/>
                </a:lnTo>
                <a:lnTo>
                  <a:pt x="1259" y="275"/>
                </a:lnTo>
                <a:close/>
                <a:moveTo>
                  <a:pt x="1184" y="275"/>
                </a:moveTo>
                <a:lnTo>
                  <a:pt x="1136" y="275"/>
                </a:lnTo>
                <a:lnTo>
                  <a:pt x="1136" y="228"/>
                </a:lnTo>
                <a:lnTo>
                  <a:pt x="1184" y="228"/>
                </a:lnTo>
                <a:lnTo>
                  <a:pt x="1184" y="275"/>
                </a:lnTo>
                <a:close/>
                <a:moveTo>
                  <a:pt x="1108" y="275"/>
                </a:moveTo>
                <a:lnTo>
                  <a:pt x="1060" y="275"/>
                </a:lnTo>
                <a:lnTo>
                  <a:pt x="1060" y="228"/>
                </a:lnTo>
                <a:lnTo>
                  <a:pt x="1108" y="228"/>
                </a:lnTo>
                <a:lnTo>
                  <a:pt x="1108" y="275"/>
                </a:lnTo>
                <a:close/>
                <a:moveTo>
                  <a:pt x="881" y="275"/>
                </a:moveTo>
                <a:lnTo>
                  <a:pt x="833" y="275"/>
                </a:lnTo>
                <a:lnTo>
                  <a:pt x="833" y="228"/>
                </a:lnTo>
                <a:lnTo>
                  <a:pt x="881" y="228"/>
                </a:lnTo>
                <a:lnTo>
                  <a:pt x="881" y="275"/>
                </a:lnTo>
                <a:close/>
                <a:moveTo>
                  <a:pt x="805" y="275"/>
                </a:moveTo>
                <a:lnTo>
                  <a:pt x="758" y="275"/>
                </a:lnTo>
                <a:lnTo>
                  <a:pt x="758" y="228"/>
                </a:lnTo>
                <a:lnTo>
                  <a:pt x="805" y="228"/>
                </a:lnTo>
                <a:lnTo>
                  <a:pt x="805" y="275"/>
                </a:lnTo>
                <a:close/>
                <a:moveTo>
                  <a:pt x="729" y="275"/>
                </a:moveTo>
                <a:lnTo>
                  <a:pt x="682" y="275"/>
                </a:lnTo>
                <a:lnTo>
                  <a:pt x="682" y="228"/>
                </a:lnTo>
                <a:lnTo>
                  <a:pt x="729" y="228"/>
                </a:lnTo>
                <a:lnTo>
                  <a:pt x="729" y="275"/>
                </a:lnTo>
                <a:close/>
                <a:moveTo>
                  <a:pt x="578" y="275"/>
                </a:moveTo>
                <a:lnTo>
                  <a:pt x="530" y="275"/>
                </a:lnTo>
                <a:lnTo>
                  <a:pt x="530" y="228"/>
                </a:lnTo>
                <a:lnTo>
                  <a:pt x="578" y="228"/>
                </a:lnTo>
                <a:lnTo>
                  <a:pt x="578" y="275"/>
                </a:lnTo>
                <a:close/>
                <a:moveTo>
                  <a:pt x="502" y="275"/>
                </a:moveTo>
                <a:lnTo>
                  <a:pt x="455" y="275"/>
                </a:lnTo>
                <a:lnTo>
                  <a:pt x="455" y="228"/>
                </a:lnTo>
                <a:lnTo>
                  <a:pt x="502" y="228"/>
                </a:lnTo>
                <a:lnTo>
                  <a:pt x="502" y="275"/>
                </a:lnTo>
                <a:close/>
                <a:moveTo>
                  <a:pt x="426" y="275"/>
                </a:moveTo>
                <a:lnTo>
                  <a:pt x="379" y="275"/>
                </a:lnTo>
                <a:lnTo>
                  <a:pt x="379" y="228"/>
                </a:lnTo>
                <a:lnTo>
                  <a:pt x="426" y="228"/>
                </a:lnTo>
                <a:lnTo>
                  <a:pt x="426" y="275"/>
                </a:lnTo>
                <a:close/>
                <a:moveTo>
                  <a:pt x="123" y="275"/>
                </a:moveTo>
                <a:lnTo>
                  <a:pt x="76" y="275"/>
                </a:lnTo>
                <a:lnTo>
                  <a:pt x="76" y="228"/>
                </a:lnTo>
                <a:lnTo>
                  <a:pt x="123" y="228"/>
                </a:lnTo>
                <a:lnTo>
                  <a:pt x="123" y="275"/>
                </a:lnTo>
                <a:close/>
                <a:moveTo>
                  <a:pt x="3003" y="199"/>
                </a:moveTo>
                <a:lnTo>
                  <a:pt x="2954" y="199"/>
                </a:lnTo>
                <a:lnTo>
                  <a:pt x="2954" y="152"/>
                </a:lnTo>
                <a:lnTo>
                  <a:pt x="3003" y="152"/>
                </a:lnTo>
                <a:lnTo>
                  <a:pt x="3003" y="199"/>
                </a:lnTo>
                <a:close/>
                <a:moveTo>
                  <a:pt x="2700" y="199"/>
                </a:moveTo>
                <a:lnTo>
                  <a:pt x="2651" y="199"/>
                </a:lnTo>
                <a:lnTo>
                  <a:pt x="2651" y="152"/>
                </a:lnTo>
                <a:lnTo>
                  <a:pt x="2700" y="152"/>
                </a:lnTo>
                <a:lnTo>
                  <a:pt x="2700" y="199"/>
                </a:lnTo>
                <a:close/>
                <a:moveTo>
                  <a:pt x="2622" y="199"/>
                </a:moveTo>
                <a:lnTo>
                  <a:pt x="2575" y="199"/>
                </a:lnTo>
                <a:lnTo>
                  <a:pt x="2575" y="152"/>
                </a:lnTo>
                <a:lnTo>
                  <a:pt x="2622" y="152"/>
                </a:lnTo>
                <a:lnTo>
                  <a:pt x="2622" y="199"/>
                </a:lnTo>
                <a:close/>
                <a:moveTo>
                  <a:pt x="2547" y="199"/>
                </a:moveTo>
                <a:lnTo>
                  <a:pt x="2499" y="199"/>
                </a:lnTo>
                <a:lnTo>
                  <a:pt x="2499" y="152"/>
                </a:lnTo>
                <a:lnTo>
                  <a:pt x="2547" y="152"/>
                </a:lnTo>
                <a:lnTo>
                  <a:pt x="2547" y="199"/>
                </a:lnTo>
                <a:close/>
                <a:moveTo>
                  <a:pt x="2244" y="199"/>
                </a:moveTo>
                <a:lnTo>
                  <a:pt x="2196" y="199"/>
                </a:lnTo>
                <a:lnTo>
                  <a:pt x="2196" y="152"/>
                </a:lnTo>
                <a:lnTo>
                  <a:pt x="2244" y="152"/>
                </a:lnTo>
                <a:lnTo>
                  <a:pt x="2244" y="199"/>
                </a:lnTo>
                <a:close/>
                <a:moveTo>
                  <a:pt x="1865" y="199"/>
                </a:moveTo>
                <a:lnTo>
                  <a:pt x="1818" y="199"/>
                </a:lnTo>
                <a:lnTo>
                  <a:pt x="1818" y="152"/>
                </a:lnTo>
                <a:lnTo>
                  <a:pt x="1865" y="152"/>
                </a:lnTo>
                <a:lnTo>
                  <a:pt x="1865" y="199"/>
                </a:lnTo>
                <a:close/>
                <a:moveTo>
                  <a:pt x="1411" y="199"/>
                </a:moveTo>
                <a:lnTo>
                  <a:pt x="1363" y="199"/>
                </a:lnTo>
                <a:lnTo>
                  <a:pt x="1363" y="152"/>
                </a:lnTo>
                <a:lnTo>
                  <a:pt x="1411" y="152"/>
                </a:lnTo>
                <a:lnTo>
                  <a:pt x="1411" y="199"/>
                </a:lnTo>
                <a:close/>
                <a:moveTo>
                  <a:pt x="1335" y="199"/>
                </a:moveTo>
                <a:lnTo>
                  <a:pt x="1288" y="199"/>
                </a:lnTo>
                <a:lnTo>
                  <a:pt x="1288" y="152"/>
                </a:lnTo>
                <a:lnTo>
                  <a:pt x="1335" y="152"/>
                </a:lnTo>
                <a:lnTo>
                  <a:pt x="1335" y="199"/>
                </a:lnTo>
                <a:close/>
                <a:moveTo>
                  <a:pt x="1259" y="199"/>
                </a:moveTo>
                <a:lnTo>
                  <a:pt x="1212" y="199"/>
                </a:lnTo>
                <a:lnTo>
                  <a:pt x="1212" y="152"/>
                </a:lnTo>
                <a:lnTo>
                  <a:pt x="1259" y="152"/>
                </a:lnTo>
                <a:lnTo>
                  <a:pt x="1259" y="199"/>
                </a:lnTo>
                <a:close/>
                <a:moveTo>
                  <a:pt x="1184" y="199"/>
                </a:moveTo>
                <a:lnTo>
                  <a:pt x="1136" y="199"/>
                </a:lnTo>
                <a:lnTo>
                  <a:pt x="1136" y="152"/>
                </a:lnTo>
                <a:lnTo>
                  <a:pt x="1184" y="152"/>
                </a:lnTo>
                <a:lnTo>
                  <a:pt x="1184" y="199"/>
                </a:lnTo>
                <a:close/>
                <a:moveTo>
                  <a:pt x="1108" y="199"/>
                </a:moveTo>
                <a:lnTo>
                  <a:pt x="1060" y="199"/>
                </a:lnTo>
                <a:lnTo>
                  <a:pt x="1060" y="152"/>
                </a:lnTo>
                <a:lnTo>
                  <a:pt x="1108" y="152"/>
                </a:lnTo>
                <a:lnTo>
                  <a:pt x="1108" y="199"/>
                </a:lnTo>
                <a:close/>
                <a:moveTo>
                  <a:pt x="1032" y="199"/>
                </a:moveTo>
                <a:lnTo>
                  <a:pt x="985" y="199"/>
                </a:lnTo>
                <a:lnTo>
                  <a:pt x="985" y="152"/>
                </a:lnTo>
                <a:lnTo>
                  <a:pt x="1032" y="152"/>
                </a:lnTo>
                <a:lnTo>
                  <a:pt x="1032" y="199"/>
                </a:lnTo>
                <a:close/>
                <a:moveTo>
                  <a:pt x="805" y="199"/>
                </a:moveTo>
                <a:lnTo>
                  <a:pt x="758" y="199"/>
                </a:lnTo>
                <a:lnTo>
                  <a:pt x="758" y="152"/>
                </a:lnTo>
                <a:lnTo>
                  <a:pt x="805" y="152"/>
                </a:lnTo>
                <a:lnTo>
                  <a:pt x="805" y="199"/>
                </a:lnTo>
                <a:close/>
                <a:moveTo>
                  <a:pt x="729" y="199"/>
                </a:moveTo>
                <a:lnTo>
                  <a:pt x="682" y="199"/>
                </a:lnTo>
                <a:lnTo>
                  <a:pt x="682" y="152"/>
                </a:lnTo>
                <a:lnTo>
                  <a:pt x="729" y="152"/>
                </a:lnTo>
                <a:lnTo>
                  <a:pt x="729" y="199"/>
                </a:lnTo>
                <a:close/>
                <a:moveTo>
                  <a:pt x="653" y="199"/>
                </a:moveTo>
                <a:lnTo>
                  <a:pt x="606" y="199"/>
                </a:lnTo>
                <a:lnTo>
                  <a:pt x="606" y="152"/>
                </a:lnTo>
                <a:lnTo>
                  <a:pt x="653" y="152"/>
                </a:lnTo>
                <a:lnTo>
                  <a:pt x="653" y="199"/>
                </a:lnTo>
                <a:close/>
                <a:moveTo>
                  <a:pt x="578" y="199"/>
                </a:moveTo>
                <a:lnTo>
                  <a:pt x="530" y="199"/>
                </a:lnTo>
                <a:lnTo>
                  <a:pt x="530" y="152"/>
                </a:lnTo>
                <a:lnTo>
                  <a:pt x="578" y="152"/>
                </a:lnTo>
                <a:lnTo>
                  <a:pt x="578" y="199"/>
                </a:lnTo>
                <a:close/>
                <a:moveTo>
                  <a:pt x="502" y="199"/>
                </a:moveTo>
                <a:lnTo>
                  <a:pt x="455" y="199"/>
                </a:lnTo>
                <a:lnTo>
                  <a:pt x="455" y="152"/>
                </a:lnTo>
                <a:lnTo>
                  <a:pt x="502" y="152"/>
                </a:lnTo>
                <a:lnTo>
                  <a:pt x="502" y="199"/>
                </a:lnTo>
                <a:close/>
                <a:moveTo>
                  <a:pt x="2622" y="123"/>
                </a:moveTo>
                <a:lnTo>
                  <a:pt x="2575" y="123"/>
                </a:lnTo>
                <a:lnTo>
                  <a:pt x="2575" y="76"/>
                </a:lnTo>
                <a:lnTo>
                  <a:pt x="2622" y="76"/>
                </a:lnTo>
                <a:lnTo>
                  <a:pt x="2622" y="123"/>
                </a:lnTo>
                <a:close/>
                <a:moveTo>
                  <a:pt x="1865" y="123"/>
                </a:moveTo>
                <a:lnTo>
                  <a:pt x="1818" y="123"/>
                </a:lnTo>
                <a:lnTo>
                  <a:pt x="1818" y="76"/>
                </a:lnTo>
                <a:lnTo>
                  <a:pt x="1865" y="76"/>
                </a:lnTo>
                <a:lnTo>
                  <a:pt x="1865" y="123"/>
                </a:lnTo>
                <a:close/>
                <a:moveTo>
                  <a:pt x="1789" y="123"/>
                </a:moveTo>
                <a:lnTo>
                  <a:pt x="1742" y="123"/>
                </a:lnTo>
                <a:lnTo>
                  <a:pt x="1742" y="76"/>
                </a:lnTo>
                <a:lnTo>
                  <a:pt x="1789" y="76"/>
                </a:lnTo>
                <a:lnTo>
                  <a:pt x="1789" y="123"/>
                </a:lnTo>
                <a:close/>
                <a:moveTo>
                  <a:pt x="1411" y="123"/>
                </a:moveTo>
                <a:lnTo>
                  <a:pt x="1363" y="123"/>
                </a:lnTo>
                <a:lnTo>
                  <a:pt x="1363" y="76"/>
                </a:lnTo>
                <a:lnTo>
                  <a:pt x="1411" y="76"/>
                </a:lnTo>
                <a:lnTo>
                  <a:pt x="1411" y="123"/>
                </a:lnTo>
                <a:close/>
                <a:moveTo>
                  <a:pt x="1335" y="123"/>
                </a:moveTo>
                <a:lnTo>
                  <a:pt x="1288" y="123"/>
                </a:lnTo>
                <a:lnTo>
                  <a:pt x="1288" y="76"/>
                </a:lnTo>
                <a:lnTo>
                  <a:pt x="1335" y="76"/>
                </a:lnTo>
                <a:lnTo>
                  <a:pt x="1335" y="123"/>
                </a:lnTo>
                <a:close/>
                <a:moveTo>
                  <a:pt x="1259" y="123"/>
                </a:moveTo>
                <a:lnTo>
                  <a:pt x="1212" y="123"/>
                </a:lnTo>
                <a:lnTo>
                  <a:pt x="1212" y="76"/>
                </a:lnTo>
                <a:lnTo>
                  <a:pt x="1259" y="76"/>
                </a:lnTo>
                <a:lnTo>
                  <a:pt x="1259" y="123"/>
                </a:lnTo>
                <a:close/>
                <a:moveTo>
                  <a:pt x="1184" y="123"/>
                </a:moveTo>
                <a:lnTo>
                  <a:pt x="1136" y="123"/>
                </a:lnTo>
                <a:lnTo>
                  <a:pt x="1136" y="76"/>
                </a:lnTo>
                <a:lnTo>
                  <a:pt x="1184" y="76"/>
                </a:lnTo>
                <a:lnTo>
                  <a:pt x="1184" y="123"/>
                </a:lnTo>
                <a:close/>
                <a:moveTo>
                  <a:pt x="1108" y="123"/>
                </a:moveTo>
                <a:lnTo>
                  <a:pt x="1060" y="123"/>
                </a:lnTo>
                <a:lnTo>
                  <a:pt x="1060" y="76"/>
                </a:lnTo>
                <a:lnTo>
                  <a:pt x="1108" y="76"/>
                </a:lnTo>
                <a:lnTo>
                  <a:pt x="1108" y="123"/>
                </a:lnTo>
                <a:close/>
                <a:moveTo>
                  <a:pt x="1032" y="123"/>
                </a:moveTo>
                <a:lnTo>
                  <a:pt x="985" y="123"/>
                </a:lnTo>
                <a:lnTo>
                  <a:pt x="985" y="76"/>
                </a:lnTo>
                <a:lnTo>
                  <a:pt x="1032" y="76"/>
                </a:lnTo>
                <a:lnTo>
                  <a:pt x="1032" y="123"/>
                </a:lnTo>
                <a:close/>
                <a:moveTo>
                  <a:pt x="881" y="123"/>
                </a:moveTo>
                <a:lnTo>
                  <a:pt x="833" y="123"/>
                </a:lnTo>
                <a:lnTo>
                  <a:pt x="833" y="76"/>
                </a:lnTo>
                <a:lnTo>
                  <a:pt x="881" y="76"/>
                </a:lnTo>
                <a:lnTo>
                  <a:pt x="881" y="123"/>
                </a:lnTo>
                <a:close/>
                <a:moveTo>
                  <a:pt x="805" y="123"/>
                </a:moveTo>
                <a:lnTo>
                  <a:pt x="758" y="123"/>
                </a:lnTo>
                <a:lnTo>
                  <a:pt x="758" y="76"/>
                </a:lnTo>
                <a:lnTo>
                  <a:pt x="805" y="76"/>
                </a:lnTo>
                <a:lnTo>
                  <a:pt x="805" y="123"/>
                </a:lnTo>
                <a:close/>
                <a:moveTo>
                  <a:pt x="729" y="123"/>
                </a:moveTo>
                <a:lnTo>
                  <a:pt x="682" y="123"/>
                </a:lnTo>
                <a:lnTo>
                  <a:pt x="682" y="76"/>
                </a:lnTo>
                <a:lnTo>
                  <a:pt x="729" y="76"/>
                </a:lnTo>
                <a:lnTo>
                  <a:pt x="729" y="123"/>
                </a:lnTo>
                <a:close/>
                <a:moveTo>
                  <a:pt x="578" y="123"/>
                </a:moveTo>
                <a:lnTo>
                  <a:pt x="530" y="123"/>
                </a:lnTo>
                <a:lnTo>
                  <a:pt x="530" y="76"/>
                </a:lnTo>
                <a:lnTo>
                  <a:pt x="578" y="76"/>
                </a:lnTo>
                <a:lnTo>
                  <a:pt x="578" y="123"/>
                </a:lnTo>
                <a:close/>
                <a:moveTo>
                  <a:pt x="2547" y="48"/>
                </a:moveTo>
                <a:lnTo>
                  <a:pt x="2499" y="48"/>
                </a:lnTo>
                <a:lnTo>
                  <a:pt x="2499" y="0"/>
                </a:lnTo>
                <a:lnTo>
                  <a:pt x="2547" y="0"/>
                </a:lnTo>
                <a:lnTo>
                  <a:pt x="2547" y="48"/>
                </a:lnTo>
                <a:close/>
                <a:moveTo>
                  <a:pt x="2244" y="48"/>
                </a:moveTo>
                <a:lnTo>
                  <a:pt x="2196" y="48"/>
                </a:lnTo>
                <a:lnTo>
                  <a:pt x="2196" y="0"/>
                </a:lnTo>
                <a:lnTo>
                  <a:pt x="2244" y="0"/>
                </a:lnTo>
                <a:lnTo>
                  <a:pt x="2244" y="48"/>
                </a:lnTo>
                <a:close/>
                <a:moveTo>
                  <a:pt x="2168" y="48"/>
                </a:moveTo>
                <a:lnTo>
                  <a:pt x="2121" y="48"/>
                </a:lnTo>
                <a:lnTo>
                  <a:pt x="2121" y="0"/>
                </a:lnTo>
                <a:lnTo>
                  <a:pt x="2168" y="0"/>
                </a:lnTo>
                <a:lnTo>
                  <a:pt x="2168" y="48"/>
                </a:lnTo>
                <a:close/>
                <a:moveTo>
                  <a:pt x="1335" y="48"/>
                </a:moveTo>
                <a:lnTo>
                  <a:pt x="1288" y="48"/>
                </a:lnTo>
                <a:lnTo>
                  <a:pt x="1288" y="0"/>
                </a:lnTo>
                <a:lnTo>
                  <a:pt x="1335" y="0"/>
                </a:lnTo>
                <a:lnTo>
                  <a:pt x="1335" y="48"/>
                </a:lnTo>
                <a:close/>
                <a:moveTo>
                  <a:pt x="1259" y="48"/>
                </a:moveTo>
                <a:lnTo>
                  <a:pt x="1212" y="48"/>
                </a:lnTo>
                <a:lnTo>
                  <a:pt x="1212" y="0"/>
                </a:lnTo>
                <a:lnTo>
                  <a:pt x="1259" y="0"/>
                </a:lnTo>
                <a:lnTo>
                  <a:pt x="1259" y="48"/>
                </a:lnTo>
                <a:close/>
                <a:moveTo>
                  <a:pt x="1184" y="48"/>
                </a:moveTo>
                <a:lnTo>
                  <a:pt x="1136" y="48"/>
                </a:lnTo>
                <a:lnTo>
                  <a:pt x="1136" y="0"/>
                </a:lnTo>
                <a:lnTo>
                  <a:pt x="1184" y="0"/>
                </a:lnTo>
                <a:lnTo>
                  <a:pt x="1184" y="48"/>
                </a:lnTo>
                <a:close/>
                <a:moveTo>
                  <a:pt x="1032" y="48"/>
                </a:moveTo>
                <a:lnTo>
                  <a:pt x="985" y="48"/>
                </a:lnTo>
                <a:lnTo>
                  <a:pt x="985" y="0"/>
                </a:lnTo>
                <a:lnTo>
                  <a:pt x="1032" y="0"/>
                </a:lnTo>
                <a:lnTo>
                  <a:pt x="1032" y="48"/>
                </a:lnTo>
                <a:close/>
                <a:moveTo>
                  <a:pt x="956" y="48"/>
                </a:moveTo>
                <a:lnTo>
                  <a:pt x="909" y="48"/>
                </a:lnTo>
                <a:lnTo>
                  <a:pt x="909" y="0"/>
                </a:lnTo>
                <a:lnTo>
                  <a:pt x="956" y="0"/>
                </a:lnTo>
                <a:lnTo>
                  <a:pt x="956" y="48"/>
                </a:lnTo>
                <a:close/>
                <a:moveTo>
                  <a:pt x="881" y="48"/>
                </a:moveTo>
                <a:lnTo>
                  <a:pt x="833" y="48"/>
                </a:lnTo>
                <a:lnTo>
                  <a:pt x="833" y="0"/>
                </a:lnTo>
                <a:lnTo>
                  <a:pt x="881" y="0"/>
                </a:lnTo>
                <a:lnTo>
                  <a:pt x="881" y="48"/>
                </a:lnTo>
                <a:close/>
                <a:moveTo>
                  <a:pt x="805" y="48"/>
                </a:moveTo>
                <a:lnTo>
                  <a:pt x="758" y="48"/>
                </a:lnTo>
                <a:lnTo>
                  <a:pt x="758" y="0"/>
                </a:lnTo>
                <a:lnTo>
                  <a:pt x="805" y="0"/>
                </a:lnTo>
                <a:lnTo>
                  <a:pt x="805" y="48"/>
                </a:lnTo>
                <a:close/>
              </a:path>
            </a:pathLst>
          </a:custGeom>
          <a:solidFill>
            <a:srgbClr val="1570C1"/>
          </a:solidFill>
          <a:ln w="9525">
            <a:noFill/>
            <a:round/>
            <a:headEnd/>
            <a:tailEnd/>
          </a:ln>
        </p:spPr>
        <p:txBody>
          <a:bodyPr/>
          <a:lstStyle/>
          <a:p>
            <a:endParaRPr lang="zh-CN" altLang="en-US"/>
          </a:p>
        </p:txBody>
      </p:sp>
      <p:sp>
        <p:nvSpPr>
          <p:cNvPr id="95" name="TextBox 57"/>
          <p:cNvSpPr txBox="1"/>
          <p:nvPr/>
        </p:nvSpPr>
        <p:spPr bwMode="auto">
          <a:xfrm>
            <a:off x="8059738" y="17859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6" name="TextBox 57"/>
          <p:cNvSpPr txBox="1"/>
          <p:nvPr/>
        </p:nvSpPr>
        <p:spPr bwMode="auto">
          <a:xfrm>
            <a:off x="8059738" y="27955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7" name="TextBox 57"/>
          <p:cNvSpPr txBox="1"/>
          <p:nvPr/>
        </p:nvSpPr>
        <p:spPr bwMode="auto">
          <a:xfrm>
            <a:off x="8059738" y="38052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8" name="TextBox 57"/>
          <p:cNvSpPr txBox="1"/>
          <p:nvPr/>
        </p:nvSpPr>
        <p:spPr bwMode="auto">
          <a:xfrm>
            <a:off x="8059738" y="48148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2771"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2772"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57" name="椭圆 56"/>
          <p:cNvSpPr/>
          <p:nvPr/>
        </p:nvSpPr>
        <p:spPr>
          <a:xfrm>
            <a:off x="6091238" y="3916363"/>
            <a:ext cx="914400" cy="914400"/>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椭圆 57"/>
          <p:cNvSpPr/>
          <p:nvPr/>
        </p:nvSpPr>
        <p:spPr>
          <a:xfrm>
            <a:off x="6886575" y="2905125"/>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椭圆 58"/>
          <p:cNvSpPr/>
          <p:nvPr/>
        </p:nvSpPr>
        <p:spPr>
          <a:xfrm>
            <a:off x="7683500" y="4468813"/>
            <a:ext cx="914400" cy="914400"/>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椭圆 59"/>
          <p:cNvSpPr/>
          <p:nvPr/>
        </p:nvSpPr>
        <p:spPr>
          <a:xfrm>
            <a:off x="8478838" y="3116263"/>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椭圆 60"/>
          <p:cNvSpPr/>
          <p:nvPr/>
        </p:nvSpPr>
        <p:spPr>
          <a:xfrm>
            <a:off x="9274175" y="2030413"/>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椭圆 61"/>
          <p:cNvSpPr/>
          <p:nvPr/>
        </p:nvSpPr>
        <p:spPr>
          <a:xfrm>
            <a:off x="10069513" y="4181475"/>
            <a:ext cx="914400" cy="914400"/>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椭圆 62"/>
          <p:cNvSpPr/>
          <p:nvPr/>
        </p:nvSpPr>
        <p:spPr>
          <a:xfrm>
            <a:off x="10864850" y="2905125"/>
            <a:ext cx="914400" cy="914400"/>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4" name="直接连接符 63"/>
          <p:cNvCxnSpPr/>
          <p:nvPr/>
        </p:nvCxnSpPr>
        <p:spPr>
          <a:xfrm>
            <a:off x="6548438" y="0"/>
            <a:ext cx="0" cy="3910013"/>
          </a:xfrm>
          <a:prstGeom prst="line">
            <a:avLst/>
          </a:prstGeom>
          <a:noFill/>
          <a:ln w="6350" cap="flat" cmpd="sng" algn="ctr">
            <a:solidFill>
              <a:schemeClr val="tx1">
                <a:lumMod val="50000"/>
                <a:lumOff val="50000"/>
              </a:schemeClr>
            </a:solidFill>
            <a:prstDash val="solid"/>
            <a:miter lim="800000"/>
          </a:ln>
          <a:effectLst/>
        </p:spPr>
      </p:cxnSp>
      <p:cxnSp>
        <p:nvCxnSpPr>
          <p:cNvPr id="65" name="直接连接符 64"/>
          <p:cNvCxnSpPr/>
          <p:nvPr/>
        </p:nvCxnSpPr>
        <p:spPr>
          <a:xfrm>
            <a:off x="7343775" y="0"/>
            <a:ext cx="0" cy="2905125"/>
          </a:xfrm>
          <a:prstGeom prst="line">
            <a:avLst/>
          </a:prstGeom>
          <a:noFill/>
          <a:ln w="6350" cap="flat" cmpd="sng" algn="ctr">
            <a:solidFill>
              <a:schemeClr val="tx1">
                <a:lumMod val="50000"/>
                <a:lumOff val="50000"/>
              </a:schemeClr>
            </a:solidFill>
            <a:prstDash val="solid"/>
            <a:miter lim="800000"/>
          </a:ln>
          <a:effectLst/>
        </p:spPr>
      </p:cxnSp>
      <p:cxnSp>
        <p:nvCxnSpPr>
          <p:cNvPr id="66" name="直接连接符 65"/>
          <p:cNvCxnSpPr/>
          <p:nvPr/>
        </p:nvCxnSpPr>
        <p:spPr>
          <a:xfrm>
            <a:off x="8140700" y="0"/>
            <a:ext cx="0" cy="4464050"/>
          </a:xfrm>
          <a:prstGeom prst="line">
            <a:avLst/>
          </a:prstGeom>
          <a:noFill/>
          <a:ln w="6350" cap="flat" cmpd="sng" algn="ctr">
            <a:solidFill>
              <a:schemeClr val="tx1">
                <a:lumMod val="50000"/>
                <a:lumOff val="50000"/>
              </a:schemeClr>
            </a:solidFill>
            <a:prstDash val="solid"/>
            <a:miter lim="800000"/>
          </a:ln>
          <a:effectLst/>
        </p:spPr>
      </p:cxnSp>
      <p:cxnSp>
        <p:nvCxnSpPr>
          <p:cNvPr id="67" name="直接连接符 66"/>
          <p:cNvCxnSpPr/>
          <p:nvPr/>
        </p:nvCxnSpPr>
        <p:spPr>
          <a:xfrm>
            <a:off x="8936038" y="0"/>
            <a:ext cx="0" cy="3116263"/>
          </a:xfrm>
          <a:prstGeom prst="line">
            <a:avLst/>
          </a:prstGeom>
          <a:noFill/>
          <a:ln w="6350" cap="flat" cmpd="sng" algn="ctr">
            <a:solidFill>
              <a:schemeClr val="tx1">
                <a:lumMod val="50000"/>
                <a:lumOff val="50000"/>
              </a:schemeClr>
            </a:solidFill>
            <a:prstDash val="solid"/>
            <a:miter lim="800000"/>
          </a:ln>
          <a:effectLst/>
        </p:spPr>
      </p:cxnSp>
      <p:cxnSp>
        <p:nvCxnSpPr>
          <p:cNvPr id="68" name="直接连接符 67"/>
          <p:cNvCxnSpPr/>
          <p:nvPr/>
        </p:nvCxnSpPr>
        <p:spPr>
          <a:xfrm>
            <a:off x="9731375" y="0"/>
            <a:ext cx="0" cy="2030413"/>
          </a:xfrm>
          <a:prstGeom prst="line">
            <a:avLst/>
          </a:prstGeom>
          <a:noFill/>
          <a:ln w="6350" cap="flat" cmpd="sng" algn="ctr">
            <a:solidFill>
              <a:schemeClr val="tx1">
                <a:lumMod val="50000"/>
                <a:lumOff val="50000"/>
              </a:schemeClr>
            </a:solidFill>
            <a:prstDash val="solid"/>
            <a:miter lim="800000"/>
          </a:ln>
          <a:effectLst/>
        </p:spPr>
      </p:cxnSp>
      <p:cxnSp>
        <p:nvCxnSpPr>
          <p:cNvPr id="69" name="直接连接符 68"/>
          <p:cNvCxnSpPr/>
          <p:nvPr/>
        </p:nvCxnSpPr>
        <p:spPr>
          <a:xfrm>
            <a:off x="10526713" y="0"/>
            <a:ext cx="0" cy="4181475"/>
          </a:xfrm>
          <a:prstGeom prst="line">
            <a:avLst/>
          </a:prstGeom>
          <a:noFill/>
          <a:ln w="6350" cap="flat" cmpd="sng" algn="ctr">
            <a:solidFill>
              <a:schemeClr val="tx1">
                <a:lumMod val="50000"/>
                <a:lumOff val="50000"/>
              </a:schemeClr>
            </a:solidFill>
            <a:prstDash val="solid"/>
            <a:miter lim="800000"/>
          </a:ln>
          <a:effectLst/>
        </p:spPr>
      </p:cxnSp>
      <p:cxnSp>
        <p:nvCxnSpPr>
          <p:cNvPr id="70" name="直接连接符 69"/>
          <p:cNvCxnSpPr/>
          <p:nvPr/>
        </p:nvCxnSpPr>
        <p:spPr>
          <a:xfrm>
            <a:off x="11345863" y="0"/>
            <a:ext cx="0" cy="2905125"/>
          </a:xfrm>
          <a:prstGeom prst="line">
            <a:avLst/>
          </a:prstGeom>
          <a:noFill/>
          <a:ln w="6350" cap="flat" cmpd="sng" algn="ctr">
            <a:solidFill>
              <a:schemeClr val="tx1">
                <a:lumMod val="50000"/>
                <a:lumOff val="50000"/>
              </a:schemeClr>
            </a:solidFill>
            <a:prstDash val="solid"/>
            <a:miter lim="800000"/>
          </a:ln>
          <a:effectLst/>
        </p:spPr>
      </p:cxnSp>
      <p:grpSp>
        <p:nvGrpSpPr>
          <p:cNvPr id="5" name="组合 70"/>
          <p:cNvGrpSpPr/>
          <p:nvPr/>
        </p:nvGrpSpPr>
        <p:grpSpPr>
          <a:xfrm>
            <a:off x="7933567" y="4721364"/>
            <a:ext cx="402797" cy="360000"/>
            <a:chOff x="1730152" y="3478601"/>
            <a:chExt cx="402797" cy="360000"/>
          </a:xfrm>
          <a:solidFill>
            <a:schemeClr val="bg1"/>
          </a:solidFill>
        </p:grpSpPr>
        <p:sp>
          <p:nvSpPr>
            <p:cNvPr id="72" name="Freeform 5"/>
            <p:cNvSpPr>
              <a:spLocks/>
            </p:cNvSpPr>
            <p:nvPr/>
          </p:nvSpPr>
          <p:spPr bwMode="auto">
            <a:xfrm>
              <a:off x="1960082" y="3556643"/>
              <a:ext cx="172867" cy="171189"/>
            </a:xfrm>
            <a:custGeom>
              <a:avLst/>
              <a:gdLst>
                <a:gd name="T0" fmla="*/ 81 w 86"/>
                <a:gd name="T1" fmla="*/ 34 h 85"/>
                <a:gd name="T2" fmla="*/ 51 w 86"/>
                <a:gd name="T3" fmla="*/ 34 h 85"/>
                <a:gd name="T4" fmla="*/ 51 w 86"/>
                <a:gd name="T5" fmla="*/ 4 h 85"/>
                <a:gd name="T6" fmla="*/ 47 w 86"/>
                <a:gd name="T7" fmla="*/ 0 h 85"/>
                <a:gd name="T8" fmla="*/ 39 w 86"/>
                <a:gd name="T9" fmla="*/ 0 h 85"/>
                <a:gd name="T10" fmla="*/ 35 w 86"/>
                <a:gd name="T11" fmla="*/ 4 h 85"/>
                <a:gd name="T12" fmla="*/ 35 w 86"/>
                <a:gd name="T13" fmla="*/ 34 h 85"/>
                <a:gd name="T14" fmla="*/ 5 w 86"/>
                <a:gd name="T15" fmla="*/ 34 h 85"/>
                <a:gd name="T16" fmla="*/ 0 w 86"/>
                <a:gd name="T17" fmla="*/ 38 h 85"/>
                <a:gd name="T18" fmla="*/ 0 w 86"/>
                <a:gd name="T19" fmla="*/ 47 h 85"/>
                <a:gd name="T20" fmla="*/ 5 w 86"/>
                <a:gd name="T21" fmla="*/ 51 h 85"/>
                <a:gd name="T22" fmla="*/ 35 w 86"/>
                <a:gd name="T23" fmla="*/ 51 h 85"/>
                <a:gd name="T24" fmla="*/ 35 w 86"/>
                <a:gd name="T25" fmla="*/ 81 h 85"/>
                <a:gd name="T26" fmla="*/ 39 w 86"/>
                <a:gd name="T27" fmla="*/ 85 h 85"/>
                <a:gd name="T28" fmla="*/ 47 w 86"/>
                <a:gd name="T29" fmla="*/ 85 h 85"/>
                <a:gd name="T30" fmla="*/ 51 w 86"/>
                <a:gd name="T31" fmla="*/ 81 h 85"/>
                <a:gd name="T32" fmla="*/ 51 w 86"/>
                <a:gd name="T33" fmla="*/ 51 h 85"/>
                <a:gd name="T34" fmla="*/ 81 w 86"/>
                <a:gd name="T35" fmla="*/ 51 h 85"/>
                <a:gd name="T36" fmla="*/ 86 w 86"/>
                <a:gd name="T37" fmla="*/ 47 h 85"/>
                <a:gd name="T38" fmla="*/ 86 w 86"/>
                <a:gd name="T39" fmla="*/ 38 h 85"/>
                <a:gd name="T40" fmla="*/ 81 w 86"/>
                <a:gd name="T41"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85">
                  <a:moveTo>
                    <a:pt x="81" y="34"/>
                  </a:moveTo>
                  <a:cubicBezTo>
                    <a:pt x="51" y="34"/>
                    <a:pt x="51" y="34"/>
                    <a:pt x="51" y="34"/>
                  </a:cubicBezTo>
                  <a:cubicBezTo>
                    <a:pt x="51" y="4"/>
                    <a:pt x="51" y="4"/>
                    <a:pt x="51" y="4"/>
                  </a:cubicBezTo>
                  <a:cubicBezTo>
                    <a:pt x="51" y="2"/>
                    <a:pt x="50" y="0"/>
                    <a:pt x="47" y="0"/>
                  </a:cubicBezTo>
                  <a:cubicBezTo>
                    <a:pt x="39" y="0"/>
                    <a:pt x="39" y="0"/>
                    <a:pt x="39" y="0"/>
                  </a:cubicBezTo>
                  <a:cubicBezTo>
                    <a:pt x="36" y="0"/>
                    <a:pt x="35" y="2"/>
                    <a:pt x="35" y="4"/>
                  </a:cubicBezTo>
                  <a:cubicBezTo>
                    <a:pt x="35" y="34"/>
                    <a:pt x="35" y="34"/>
                    <a:pt x="35" y="34"/>
                  </a:cubicBezTo>
                  <a:cubicBezTo>
                    <a:pt x="5" y="34"/>
                    <a:pt x="5" y="34"/>
                    <a:pt x="5" y="34"/>
                  </a:cubicBezTo>
                  <a:cubicBezTo>
                    <a:pt x="2" y="34"/>
                    <a:pt x="0" y="36"/>
                    <a:pt x="0" y="38"/>
                  </a:cubicBezTo>
                  <a:cubicBezTo>
                    <a:pt x="0" y="47"/>
                    <a:pt x="0" y="47"/>
                    <a:pt x="0" y="47"/>
                  </a:cubicBezTo>
                  <a:cubicBezTo>
                    <a:pt x="0" y="49"/>
                    <a:pt x="2" y="51"/>
                    <a:pt x="5" y="51"/>
                  </a:cubicBezTo>
                  <a:cubicBezTo>
                    <a:pt x="35" y="51"/>
                    <a:pt x="35" y="51"/>
                    <a:pt x="35" y="51"/>
                  </a:cubicBezTo>
                  <a:cubicBezTo>
                    <a:pt x="35" y="81"/>
                    <a:pt x="35" y="81"/>
                    <a:pt x="35" y="81"/>
                  </a:cubicBezTo>
                  <a:cubicBezTo>
                    <a:pt x="35" y="83"/>
                    <a:pt x="36" y="85"/>
                    <a:pt x="39" y="85"/>
                  </a:cubicBezTo>
                  <a:cubicBezTo>
                    <a:pt x="47" y="85"/>
                    <a:pt x="47" y="85"/>
                    <a:pt x="47" y="85"/>
                  </a:cubicBezTo>
                  <a:cubicBezTo>
                    <a:pt x="50" y="85"/>
                    <a:pt x="51" y="83"/>
                    <a:pt x="51" y="81"/>
                  </a:cubicBezTo>
                  <a:cubicBezTo>
                    <a:pt x="51" y="51"/>
                    <a:pt x="51" y="51"/>
                    <a:pt x="51" y="51"/>
                  </a:cubicBezTo>
                  <a:cubicBezTo>
                    <a:pt x="81" y="51"/>
                    <a:pt x="81" y="51"/>
                    <a:pt x="81" y="51"/>
                  </a:cubicBezTo>
                  <a:cubicBezTo>
                    <a:pt x="84" y="51"/>
                    <a:pt x="86" y="49"/>
                    <a:pt x="86" y="47"/>
                  </a:cubicBezTo>
                  <a:cubicBezTo>
                    <a:pt x="86" y="38"/>
                    <a:pt x="86" y="38"/>
                    <a:pt x="86" y="38"/>
                  </a:cubicBezTo>
                  <a:cubicBezTo>
                    <a:pt x="86" y="36"/>
                    <a:pt x="84" y="34"/>
                    <a:pt x="81" y="34"/>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73" name="Freeform 6"/>
            <p:cNvSpPr>
              <a:spLocks noEditPoints="1"/>
            </p:cNvSpPr>
            <p:nvPr/>
          </p:nvSpPr>
          <p:spPr bwMode="auto">
            <a:xfrm>
              <a:off x="1730152" y="3478601"/>
              <a:ext cx="240000" cy="360000"/>
            </a:xfrm>
            <a:custGeom>
              <a:avLst/>
              <a:gdLst>
                <a:gd name="T0" fmla="*/ 95 w 119"/>
                <a:gd name="T1" fmla="*/ 99 h 179"/>
                <a:gd name="T2" fmla="*/ 82 w 119"/>
                <a:gd name="T3" fmla="*/ 86 h 179"/>
                <a:gd name="T4" fmla="*/ 91 w 119"/>
                <a:gd name="T5" fmla="*/ 74 h 179"/>
                <a:gd name="T6" fmla="*/ 107 w 119"/>
                <a:gd name="T7" fmla="*/ 44 h 179"/>
                <a:gd name="T8" fmla="*/ 99 w 119"/>
                <a:gd name="T9" fmla="*/ 17 h 179"/>
                <a:gd name="T10" fmla="*/ 103 w 119"/>
                <a:gd name="T11" fmla="*/ 17 h 179"/>
                <a:gd name="T12" fmla="*/ 105 w 119"/>
                <a:gd name="T13" fmla="*/ 16 h 179"/>
                <a:gd name="T14" fmla="*/ 117 w 119"/>
                <a:gd name="T15" fmla="*/ 8 h 179"/>
                <a:gd name="T16" fmla="*/ 119 w 119"/>
                <a:gd name="T17" fmla="*/ 3 h 179"/>
                <a:gd name="T18" fmla="*/ 115 w 119"/>
                <a:gd name="T19" fmla="*/ 0 h 179"/>
                <a:gd name="T20" fmla="*/ 62 w 119"/>
                <a:gd name="T21" fmla="*/ 0 h 179"/>
                <a:gd name="T22" fmla="*/ 45 w 119"/>
                <a:gd name="T23" fmla="*/ 3 h 179"/>
                <a:gd name="T24" fmla="*/ 12 w 119"/>
                <a:gd name="T25" fmla="*/ 43 h 179"/>
                <a:gd name="T26" fmla="*/ 55 w 119"/>
                <a:gd name="T27" fmla="*/ 86 h 179"/>
                <a:gd name="T28" fmla="*/ 54 w 119"/>
                <a:gd name="T29" fmla="*/ 91 h 179"/>
                <a:gd name="T30" fmla="*/ 57 w 119"/>
                <a:gd name="T31" fmla="*/ 102 h 179"/>
                <a:gd name="T32" fmla="*/ 56 w 119"/>
                <a:gd name="T33" fmla="*/ 102 h 179"/>
                <a:gd name="T34" fmla="*/ 4 w 119"/>
                <a:gd name="T35" fmla="*/ 131 h 179"/>
                <a:gd name="T36" fmla="*/ 0 w 119"/>
                <a:gd name="T37" fmla="*/ 144 h 179"/>
                <a:gd name="T38" fmla="*/ 4 w 119"/>
                <a:gd name="T39" fmla="*/ 157 h 179"/>
                <a:gd name="T40" fmla="*/ 34 w 119"/>
                <a:gd name="T41" fmla="*/ 176 h 179"/>
                <a:gd name="T42" fmla="*/ 59 w 119"/>
                <a:gd name="T43" fmla="*/ 179 h 179"/>
                <a:gd name="T44" fmla="*/ 80 w 119"/>
                <a:gd name="T45" fmla="*/ 176 h 179"/>
                <a:gd name="T46" fmla="*/ 115 w 119"/>
                <a:gd name="T47" fmla="*/ 137 h 179"/>
                <a:gd name="T48" fmla="*/ 95 w 119"/>
                <a:gd name="T49" fmla="*/ 99 h 179"/>
                <a:gd name="T50" fmla="*/ 28 w 119"/>
                <a:gd name="T51" fmla="*/ 138 h 179"/>
                <a:gd name="T52" fmla="*/ 62 w 119"/>
                <a:gd name="T53" fmla="*/ 115 h 179"/>
                <a:gd name="T54" fmla="*/ 62 w 119"/>
                <a:gd name="T55" fmla="*/ 115 h 179"/>
                <a:gd name="T56" fmla="*/ 73 w 119"/>
                <a:gd name="T57" fmla="*/ 117 h 179"/>
                <a:gd name="T58" fmla="*/ 77 w 119"/>
                <a:gd name="T59" fmla="*/ 119 h 179"/>
                <a:gd name="T60" fmla="*/ 92 w 119"/>
                <a:gd name="T61" fmla="*/ 135 h 179"/>
                <a:gd name="T62" fmla="*/ 93 w 119"/>
                <a:gd name="T63" fmla="*/ 139 h 179"/>
                <a:gd name="T64" fmla="*/ 59 w 119"/>
                <a:gd name="T65" fmla="*/ 163 h 179"/>
                <a:gd name="T66" fmla="*/ 28 w 119"/>
                <a:gd name="T67" fmla="*/ 138 h 179"/>
                <a:gd name="T68" fmla="*/ 44 w 119"/>
                <a:gd name="T69" fmla="*/ 21 h 179"/>
                <a:gd name="T70" fmla="*/ 55 w 119"/>
                <a:gd name="T71" fmla="*/ 16 h 179"/>
                <a:gd name="T72" fmla="*/ 55 w 119"/>
                <a:gd name="T73" fmla="*/ 16 h 179"/>
                <a:gd name="T74" fmla="*/ 80 w 119"/>
                <a:gd name="T75" fmla="*/ 45 h 179"/>
                <a:gd name="T76" fmla="*/ 75 w 119"/>
                <a:gd name="T77" fmla="*/ 67 h 179"/>
                <a:gd name="T78" fmla="*/ 64 w 119"/>
                <a:gd name="T79" fmla="*/ 72 h 179"/>
                <a:gd name="T80" fmla="*/ 64 w 119"/>
                <a:gd name="T81" fmla="*/ 72 h 179"/>
                <a:gd name="T82" fmla="*/ 64 w 119"/>
                <a:gd name="T83" fmla="*/ 72 h 179"/>
                <a:gd name="T84" fmla="*/ 39 w 119"/>
                <a:gd name="T85" fmla="*/ 43 h 179"/>
                <a:gd name="T86" fmla="*/ 44 w 119"/>
                <a:gd name="T87"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9" h="179">
                  <a:moveTo>
                    <a:pt x="95" y="99"/>
                  </a:moveTo>
                  <a:cubicBezTo>
                    <a:pt x="88" y="95"/>
                    <a:pt x="82" y="88"/>
                    <a:pt x="82" y="86"/>
                  </a:cubicBezTo>
                  <a:cubicBezTo>
                    <a:pt x="82" y="83"/>
                    <a:pt x="83" y="81"/>
                    <a:pt x="91" y="74"/>
                  </a:cubicBezTo>
                  <a:cubicBezTo>
                    <a:pt x="102" y="66"/>
                    <a:pt x="107" y="55"/>
                    <a:pt x="107" y="44"/>
                  </a:cubicBezTo>
                  <a:cubicBezTo>
                    <a:pt x="107" y="33"/>
                    <a:pt x="104" y="24"/>
                    <a:pt x="99" y="17"/>
                  </a:cubicBezTo>
                  <a:cubicBezTo>
                    <a:pt x="103" y="17"/>
                    <a:pt x="103" y="17"/>
                    <a:pt x="103" y="17"/>
                  </a:cubicBezTo>
                  <a:cubicBezTo>
                    <a:pt x="104" y="17"/>
                    <a:pt x="105" y="17"/>
                    <a:pt x="105" y="16"/>
                  </a:cubicBezTo>
                  <a:cubicBezTo>
                    <a:pt x="117" y="8"/>
                    <a:pt x="117" y="8"/>
                    <a:pt x="117" y="8"/>
                  </a:cubicBezTo>
                  <a:cubicBezTo>
                    <a:pt x="119" y="7"/>
                    <a:pt x="119" y="5"/>
                    <a:pt x="119" y="3"/>
                  </a:cubicBezTo>
                  <a:cubicBezTo>
                    <a:pt x="118" y="2"/>
                    <a:pt x="117" y="0"/>
                    <a:pt x="115" y="0"/>
                  </a:cubicBezTo>
                  <a:cubicBezTo>
                    <a:pt x="62" y="0"/>
                    <a:pt x="62" y="0"/>
                    <a:pt x="62" y="0"/>
                  </a:cubicBezTo>
                  <a:cubicBezTo>
                    <a:pt x="56" y="0"/>
                    <a:pt x="50" y="1"/>
                    <a:pt x="45" y="3"/>
                  </a:cubicBezTo>
                  <a:cubicBezTo>
                    <a:pt x="25" y="10"/>
                    <a:pt x="12" y="26"/>
                    <a:pt x="12" y="43"/>
                  </a:cubicBezTo>
                  <a:cubicBezTo>
                    <a:pt x="12" y="67"/>
                    <a:pt x="30" y="85"/>
                    <a:pt x="55" y="86"/>
                  </a:cubicBezTo>
                  <a:cubicBezTo>
                    <a:pt x="55" y="88"/>
                    <a:pt x="54" y="90"/>
                    <a:pt x="54" y="91"/>
                  </a:cubicBezTo>
                  <a:cubicBezTo>
                    <a:pt x="54" y="95"/>
                    <a:pt x="55" y="99"/>
                    <a:pt x="57" y="102"/>
                  </a:cubicBezTo>
                  <a:cubicBezTo>
                    <a:pt x="57" y="102"/>
                    <a:pt x="57" y="102"/>
                    <a:pt x="56" y="102"/>
                  </a:cubicBezTo>
                  <a:cubicBezTo>
                    <a:pt x="33" y="102"/>
                    <a:pt x="12" y="113"/>
                    <a:pt x="4" y="131"/>
                  </a:cubicBezTo>
                  <a:cubicBezTo>
                    <a:pt x="1" y="135"/>
                    <a:pt x="0" y="140"/>
                    <a:pt x="0" y="144"/>
                  </a:cubicBezTo>
                  <a:cubicBezTo>
                    <a:pt x="0" y="148"/>
                    <a:pt x="1" y="153"/>
                    <a:pt x="4" y="157"/>
                  </a:cubicBezTo>
                  <a:cubicBezTo>
                    <a:pt x="9" y="166"/>
                    <a:pt x="20" y="173"/>
                    <a:pt x="34" y="176"/>
                  </a:cubicBezTo>
                  <a:cubicBezTo>
                    <a:pt x="42" y="178"/>
                    <a:pt x="50" y="179"/>
                    <a:pt x="59" y="179"/>
                  </a:cubicBezTo>
                  <a:cubicBezTo>
                    <a:pt x="66" y="179"/>
                    <a:pt x="74" y="178"/>
                    <a:pt x="80" y="176"/>
                  </a:cubicBezTo>
                  <a:cubicBezTo>
                    <a:pt x="101" y="170"/>
                    <a:pt x="115" y="155"/>
                    <a:pt x="115" y="137"/>
                  </a:cubicBezTo>
                  <a:cubicBezTo>
                    <a:pt x="115" y="120"/>
                    <a:pt x="109" y="110"/>
                    <a:pt x="95" y="99"/>
                  </a:cubicBezTo>
                  <a:close/>
                  <a:moveTo>
                    <a:pt x="28" y="138"/>
                  </a:moveTo>
                  <a:cubicBezTo>
                    <a:pt x="28" y="126"/>
                    <a:pt x="44" y="115"/>
                    <a:pt x="62" y="115"/>
                  </a:cubicBezTo>
                  <a:cubicBezTo>
                    <a:pt x="62" y="115"/>
                    <a:pt x="62" y="115"/>
                    <a:pt x="62" y="115"/>
                  </a:cubicBezTo>
                  <a:cubicBezTo>
                    <a:pt x="66" y="115"/>
                    <a:pt x="70" y="116"/>
                    <a:pt x="73" y="117"/>
                  </a:cubicBezTo>
                  <a:cubicBezTo>
                    <a:pt x="75" y="118"/>
                    <a:pt x="76" y="119"/>
                    <a:pt x="77" y="119"/>
                  </a:cubicBezTo>
                  <a:cubicBezTo>
                    <a:pt x="85" y="125"/>
                    <a:pt x="91" y="129"/>
                    <a:pt x="92" y="135"/>
                  </a:cubicBezTo>
                  <a:cubicBezTo>
                    <a:pt x="93" y="136"/>
                    <a:pt x="93" y="138"/>
                    <a:pt x="93" y="139"/>
                  </a:cubicBezTo>
                  <a:cubicBezTo>
                    <a:pt x="93" y="155"/>
                    <a:pt x="81" y="163"/>
                    <a:pt x="59" y="163"/>
                  </a:cubicBezTo>
                  <a:cubicBezTo>
                    <a:pt x="41" y="163"/>
                    <a:pt x="28" y="152"/>
                    <a:pt x="28" y="138"/>
                  </a:cubicBezTo>
                  <a:close/>
                  <a:moveTo>
                    <a:pt x="44" y="21"/>
                  </a:moveTo>
                  <a:cubicBezTo>
                    <a:pt x="47" y="18"/>
                    <a:pt x="51" y="16"/>
                    <a:pt x="55" y="16"/>
                  </a:cubicBezTo>
                  <a:cubicBezTo>
                    <a:pt x="55" y="16"/>
                    <a:pt x="55" y="16"/>
                    <a:pt x="55" y="16"/>
                  </a:cubicBezTo>
                  <a:cubicBezTo>
                    <a:pt x="67" y="16"/>
                    <a:pt x="78" y="30"/>
                    <a:pt x="80" y="45"/>
                  </a:cubicBezTo>
                  <a:cubicBezTo>
                    <a:pt x="81" y="54"/>
                    <a:pt x="79" y="62"/>
                    <a:pt x="75" y="67"/>
                  </a:cubicBezTo>
                  <a:cubicBezTo>
                    <a:pt x="72" y="70"/>
                    <a:pt x="68" y="72"/>
                    <a:pt x="64" y="72"/>
                  </a:cubicBezTo>
                  <a:cubicBezTo>
                    <a:pt x="64" y="72"/>
                    <a:pt x="64" y="72"/>
                    <a:pt x="64" y="72"/>
                  </a:cubicBezTo>
                  <a:cubicBezTo>
                    <a:pt x="64" y="72"/>
                    <a:pt x="64" y="72"/>
                    <a:pt x="64" y="72"/>
                  </a:cubicBezTo>
                  <a:cubicBezTo>
                    <a:pt x="53" y="72"/>
                    <a:pt x="41" y="58"/>
                    <a:pt x="39" y="43"/>
                  </a:cubicBezTo>
                  <a:cubicBezTo>
                    <a:pt x="38" y="34"/>
                    <a:pt x="40" y="26"/>
                    <a:pt x="44" y="21"/>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grpSp>
      <p:sp>
        <p:nvSpPr>
          <p:cNvPr id="32788" name="Freeform 16"/>
          <p:cNvSpPr>
            <a:spLocks noChangeAspect="1"/>
          </p:cNvSpPr>
          <p:nvPr/>
        </p:nvSpPr>
        <p:spPr bwMode="auto">
          <a:xfrm>
            <a:off x="11101388" y="3176588"/>
            <a:ext cx="441325" cy="360362"/>
          </a:xfrm>
          <a:custGeom>
            <a:avLst/>
            <a:gdLst>
              <a:gd name="T0" fmla="*/ 2147483647 w 197"/>
              <a:gd name="T1" fmla="*/ 2147483647 h 160"/>
              <a:gd name="T2" fmla="*/ 2147483647 w 197"/>
              <a:gd name="T3" fmla="*/ 2147483647 h 160"/>
              <a:gd name="T4" fmla="*/ 2147483647 w 197"/>
              <a:gd name="T5" fmla="*/ 2147483647 h 160"/>
              <a:gd name="T6" fmla="*/ 2147483647 w 197"/>
              <a:gd name="T7" fmla="*/ 2147483647 h 160"/>
              <a:gd name="T8" fmla="*/ 2147483647 w 197"/>
              <a:gd name="T9" fmla="*/ 0 h 160"/>
              <a:gd name="T10" fmla="*/ 2147483647 w 197"/>
              <a:gd name="T11" fmla="*/ 2147483647 h 160"/>
              <a:gd name="T12" fmla="*/ 2147483647 w 197"/>
              <a:gd name="T13" fmla="*/ 2147483647 h 160"/>
              <a:gd name="T14" fmla="*/ 2147483647 w 197"/>
              <a:gd name="T15" fmla="*/ 2147483647 h 160"/>
              <a:gd name="T16" fmla="*/ 2147483647 w 197"/>
              <a:gd name="T17" fmla="*/ 2147483647 h 160"/>
              <a:gd name="T18" fmla="*/ 2147483647 w 197"/>
              <a:gd name="T19" fmla="*/ 2147483647 h 160"/>
              <a:gd name="T20" fmla="*/ 2147483647 w 197"/>
              <a:gd name="T21" fmla="*/ 2147483647 h 160"/>
              <a:gd name="T22" fmla="*/ 2147483647 w 197"/>
              <a:gd name="T23" fmla="*/ 2147483647 h 160"/>
              <a:gd name="T24" fmla="*/ 2147483647 w 197"/>
              <a:gd name="T25" fmla="*/ 2147483647 h 160"/>
              <a:gd name="T26" fmla="*/ 2147483647 w 197"/>
              <a:gd name="T27" fmla="*/ 2147483647 h 160"/>
              <a:gd name="T28" fmla="*/ 2147483647 w 197"/>
              <a:gd name="T29" fmla="*/ 2147483647 h 160"/>
              <a:gd name="T30" fmla="*/ 2147483647 w 197"/>
              <a:gd name="T31" fmla="*/ 2147483647 h 160"/>
              <a:gd name="T32" fmla="*/ 2147483647 w 197"/>
              <a:gd name="T33" fmla="*/ 2147483647 h 160"/>
              <a:gd name="T34" fmla="*/ 0 w 197"/>
              <a:gd name="T35" fmla="*/ 2147483647 h 160"/>
              <a:gd name="T36" fmla="*/ 2147483647 w 197"/>
              <a:gd name="T37" fmla="*/ 2147483647 h 160"/>
              <a:gd name="T38" fmla="*/ 2147483647 w 197"/>
              <a:gd name="T39" fmla="*/ 2147483647 h 160"/>
              <a:gd name="T40" fmla="*/ 2147483647 w 197"/>
              <a:gd name="T41" fmla="*/ 2147483647 h 160"/>
              <a:gd name="T42" fmla="*/ 2147483647 w 197"/>
              <a:gd name="T43" fmla="*/ 2147483647 h 1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7"/>
              <a:gd name="T67" fmla="*/ 0 h 160"/>
              <a:gd name="T68" fmla="*/ 197 w 197"/>
              <a:gd name="T69" fmla="*/ 160 h 1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7" h="160">
                <a:moveTo>
                  <a:pt x="197" y="19"/>
                </a:moveTo>
                <a:cubicBezTo>
                  <a:pt x="190" y="22"/>
                  <a:pt x="182" y="24"/>
                  <a:pt x="174" y="25"/>
                </a:cubicBezTo>
                <a:cubicBezTo>
                  <a:pt x="182" y="20"/>
                  <a:pt x="189" y="12"/>
                  <a:pt x="192" y="3"/>
                </a:cubicBezTo>
                <a:cubicBezTo>
                  <a:pt x="184" y="8"/>
                  <a:pt x="175" y="11"/>
                  <a:pt x="166" y="13"/>
                </a:cubicBezTo>
                <a:cubicBezTo>
                  <a:pt x="158" y="5"/>
                  <a:pt x="148" y="0"/>
                  <a:pt x="136" y="0"/>
                </a:cubicBezTo>
                <a:cubicBezTo>
                  <a:pt x="114" y="0"/>
                  <a:pt x="96" y="18"/>
                  <a:pt x="96" y="40"/>
                </a:cubicBezTo>
                <a:cubicBezTo>
                  <a:pt x="96" y="44"/>
                  <a:pt x="96" y="47"/>
                  <a:pt x="97" y="50"/>
                </a:cubicBezTo>
                <a:cubicBezTo>
                  <a:pt x="63" y="48"/>
                  <a:pt x="34" y="32"/>
                  <a:pt x="14" y="7"/>
                </a:cubicBezTo>
                <a:cubicBezTo>
                  <a:pt x="10" y="13"/>
                  <a:pt x="8" y="20"/>
                  <a:pt x="8" y="28"/>
                </a:cubicBezTo>
                <a:cubicBezTo>
                  <a:pt x="8" y="42"/>
                  <a:pt x="15" y="54"/>
                  <a:pt x="26" y="61"/>
                </a:cubicBezTo>
                <a:cubicBezTo>
                  <a:pt x="20" y="61"/>
                  <a:pt x="13" y="59"/>
                  <a:pt x="8" y="56"/>
                </a:cubicBezTo>
                <a:cubicBezTo>
                  <a:pt x="8" y="56"/>
                  <a:pt x="8" y="57"/>
                  <a:pt x="8" y="57"/>
                </a:cubicBezTo>
                <a:cubicBezTo>
                  <a:pt x="8" y="76"/>
                  <a:pt x="22" y="93"/>
                  <a:pt x="40" y="96"/>
                </a:cubicBezTo>
                <a:cubicBezTo>
                  <a:pt x="37" y="97"/>
                  <a:pt x="33" y="98"/>
                  <a:pt x="30" y="98"/>
                </a:cubicBezTo>
                <a:cubicBezTo>
                  <a:pt x="27" y="98"/>
                  <a:pt x="24" y="98"/>
                  <a:pt x="22" y="97"/>
                </a:cubicBezTo>
                <a:cubicBezTo>
                  <a:pt x="27" y="113"/>
                  <a:pt x="42" y="125"/>
                  <a:pt x="60" y="125"/>
                </a:cubicBezTo>
                <a:cubicBezTo>
                  <a:pt x="46" y="136"/>
                  <a:pt x="29" y="142"/>
                  <a:pt x="10" y="142"/>
                </a:cubicBezTo>
                <a:cubicBezTo>
                  <a:pt x="6" y="142"/>
                  <a:pt x="3" y="142"/>
                  <a:pt x="0" y="142"/>
                </a:cubicBezTo>
                <a:cubicBezTo>
                  <a:pt x="18" y="153"/>
                  <a:pt x="39" y="160"/>
                  <a:pt x="62" y="160"/>
                </a:cubicBezTo>
                <a:cubicBezTo>
                  <a:pt x="136" y="160"/>
                  <a:pt x="177" y="98"/>
                  <a:pt x="177" y="45"/>
                </a:cubicBezTo>
                <a:cubicBezTo>
                  <a:pt x="177" y="43"/>
                  <a:pt x="177" y="42"/>
                  <a:pt x="177" y="40"/>
                </a:cubicBezTo>
                <a:cubicBezTo>
                  <a:pt x="185" y="34"/>
                  <a:pt x="192" y="27"/>
                  <a:pt x="197" y="19"/>
                </a:cubicBezTo>
                <a:close/>
              </a:path>
            </a:pathLst>
          </a:custGeom>
          <a:solidFill>
            <a:schemeClr val="bg1"/>
          </a:solidFill>
          <a:ln w="9525">
            <a:noFill/>
            <a:round/>
            <a:headEnd/>
            <a:tailEnd/>
          </a:ln>
        </p:spPr>
        <p:txBody>
          <a:bodyPr/>
          <a:lstStyle/>
          <a:p>
            <a:endParaRPr lang="zh-CN" altLang="en-US"/>
          </a:p>
        </p:txBody>
      </p:sp>
      <p:sp>
        <p:nvSpPr>
          <p:cNvPr id="32789" name="Freeform 24"/>
          <p:cNvSpPr>
            <a:spLocks noChangeAspect="1"/>
          </p:cNvSpPr>
          <p:nvPr/>
        </p:nvSpPr>
        <p:spPr bwMode="auto">
          <a:xfrm>
            <a:off x="7259638" y="3203575"/>
            <a:ext cx="169862" cy="360363"/>
          </a:xfrm>
          <a:custGeom>
            <a:avLst/>
            <a:gdLst>
              <a:gd name="T0" fmla="*/ 2147483647 w 89"/>
              <a:gd name="T1" fmla="*/ 2147483647 h 193"/>
              <a:gd name="T2" fmla="*/ 2147483647 w 89"/>
              <a:gd name="T3" fmla="*/ 2147483647 h 193"/>
              <a:gd name="T4" fmla="*/ 2147483647 w 89"/>
              <a:gd name="T5" fmla="*/ 2147483647 h 193"/>
              <a:gd name="T6" fmla="*/ 2147483647 w 89"/>
              <a:gd name="T7" fmla="*/ 2147483647 h 193"/>
              <a:gd name="T8" fmla="*/ 2147483647 w 89"/>
              <a:gd name="T9" fmla="*/ 2147483647 h 193"/>
              <a:gd name="T10" fmla="*/ 2147483647 w 89"/>
              <a:gd name="T11" fmla="*/ 0 h 193"/>
              <a:gd name="T12" fmla="*/ 2147483647 w 89"/>
              <a:gd name="T13" fmla="*/ 0 h 193"/>
              <a:gd name="T14" fmla="*/ 2147483647 w 89"/>
              <a:gd name="T15" fmla="*/ 2147483647 h 193"/>
              <a:gd name="T16" fmla="*/ 2147483647 w 89"/>
              <a:gd name="T17" fmla="*/ 2147483647 h 193"/>
              <a:gd name="T18" fmla="*/ 0 w 89"/>
              <a:gd name="T19" fmla="*/ 2147483647 h 193"/>
              <a:gd name="T20" fmla="*/ 0 w 89"/>
              <a:gd name="T21" fmla="*/ 2147483647 h 193"/>
              <a:gd name="T22" fmla="*/ 2147483647 w 89"/>
              <a:gd name="T23" fmla="*/ 2147483647 h 193"/>
              <a:gd name="T24" fmla="*/ 2147483647 w 89"/>
              <a:gd name="T25" fmla="*/ 2147483647 h 193"/>
              <a:gd name="T26" fmla="*/ 2147483647 w 89"/>
              <a:gd name="T27" fmla="*/ 2147483647 h 193"/>
              <a:gd name="T28" fmla="*/ 2147483647 w 89"/>
              <a:gd name="T29" fmla="*/ 2147483647 h 193"/>
              <a:gd name="T30" fmla="*/ 2147483647 w 89"/>
              <a:gd name="T31" fmla="*/ 2147483647 h 193"/>
              <a:gd name="T32" fmla="*/ 2147483647 w 89"/>
              <a:gd name="T33" fmla="*/ 214748364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193"/>
              <a:gd name="T53" fmla="*/ 89 w 89"/>
              <a:gd name="T54" fmla="*/ 193 h 1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193">
                <a:moveTo>
                  <a:pt x="89" y="63"/>
                </a:moveTo>
                <a:cubicBezTo>
                  <a:pt x="59" y="63"/>
                  <a:pt x="59" y="63"/>
                  <a:pt x="59" y="63"/>
                </a:cubicBezTo>
                <a:cubicBezTo>
                  <a:pt x="59" y="43"/>
                  <a:pt x="59" y="43"/>
                  <a:pt x="59" y="43"/>
                </a:cubicBezTo>
                <a:cubicBezTo>
                  <a:pt x="59" y="35"/>
                  <a:pt x="64" y="33"/>
                  <a:pt x="67" y="33"/>
                </a:cubicBezTo>
                <a:cubicBezTo>
                  <a:pt x="71" y="33"/>
                  <a:pt x="89" y="33"/>
                  <a:pt x="89" y="33"/>
                </a:cubicBezTo>
                <a:cubicBezTo>
                  <a:pt x="89" y="0"/>
                  <a:pt x="89" y="0"/>
                  <a:pt x="89" y="0"/>
                </a:cubicBezTo>
                <a:cubicBezTo>
                  <a:pt x="59" y="0"/>
                  <a:pt x="59" y="0"/>
                  <a:pt x="59" y="0"/>
                </a:cubicBezTo>
                <a:cubicBezTo>
                  <a:pt x="26" y="0"/>
                  <a:pt x="19" y="25"/>
                  <a:pt x="19" y="40"/>
                </a:cubicBezTo>
                <a:cubicBezTo>
                  <a:pt x="19" y="63"/>
                  <a:pt x="19" y="63"/>
                  <a:pt x="19" y="63"/>
                </a:cubicBezTo>
                <a:cubicBezTo>
                  <a:pt x="0" y="63"/>
                  <a:pt x="0" y="63"/>
                  <a:pt x="0" y="63"/>
                </a:cubicBezTo>
                <a:cubicBezTo>
                  <a:pt x="0" y="97"/>
                  <a:pt x="0" y="97"/>
                  <a:pt x="0" y="97"/>
                </a:cubicBezTo>
                <a:cubicBezTo>
                  <a:pt x="19" y="97"/>
                  <a:pt x="19" y="97"/>
                  <a:pt x="19" y="97"/>
                </a:cubicBezTo>
                <a:cubicBezTo>
                  <a:pt x="19" y="140"/>
                  <a:pt x="19" y="193"/>
                  <a:pt x="19" y="193"/>
                </a:cubicBezTo>
                <a:cubicBezTo>
                  <a:pt x="59" y="193"/>
                  <a:pt x="59" y="193"/>
                  <a:pt x="59" y="193"/>
                </a:cubicBezTo>
                <a:cubicBezTo>
                  <a:pt x="59" y="193"/>
                  <a:pt x="59" y="140"/>
                  <a:pt x="59" y="97"/>
                </a:cubicBezTo>
                <a:cubicBezTo>
                  <a:pt x="86" y="97"/>
                  <a:pt x="86" y="97"/>
                  <a:pt x="86" y="97"/>
                </a:cubicBezTo>
                <a:lnTo>
                  <a:pt x="89" y="63"/>
                </a:lnTo>
                <a:close/>
              </a:path>
            </a:pathLst>
          </a:custGeom>
          <a:solidFill>
            <a:schemeClr val="bg1"/>
          </a:solidFill>
          <a:ln w="9525">
            <a:noFill/>
            <a:round/>
            <a:headEnd/>
            <a:tailEnd/>
          </a:ln>
        </p:spPr>
        <p:txBody>
          <a:bodyPr/>
          <a:lstStyle/>
          <a:p>
            <a:endParaRPr lang="zh-CN" altLang="en-US"/>
          </a:p>
        </p:txBody>
      </p:sp>
      <p:sp>
        <p:nvSpPr>
          <p:cNvPr id="32790" name="Freeform 36"/>
          <p:cNvSpPr>
            <a:spLocks noChangeAspect="1"/>
          </p:cNvSpPr>
          <p:nvPr/>
        </p:nvSpPr>
        <p:spPr bwMode="auto">
          <a:xfrm>
            <a:off x="10312400" y="4397375"/>
            <a:ext cx="420688" cy="539750"/>
          </a:xfrm>
          <a:custGeom>
            <a:avLst/>
            <a:gdLst>
              <a:gd name="T0" fmla="*/ 2147483647 w 155"/>
              <a:gd name="T1" fmla="*/ 0 h 200"/>
              <a:gd name="T2" fmla="*/ 0 w 155"/>
              <a:gd name="T3" fmla="*/ 2147483647 h 200"/>
              <a:gd name="T4" fmla="*/ 2147483647 w 155"/>
              <a:gd name="T5" fmla="*/ 2147483647 h 200"/>
              <a:gd name="T6" fmla="*/ 2147483647 w 155"/>
              <a:gd name="T7" fmla="*/ 2147483647 h 200"/>
              <a:gd name="T8" fmla="*/ 2147483647 w 155"/>
              <a:gd name="T9" fmla="*/ 2147483647 h 200"/>
              <a:gd name="T10" fmla="*/ 2147483647 w 155"/>
              <a:gd name="T11" fmla="*/ 2147483647 h 200"/>
              <a:gd name="T12" fmla="*/ 2147483647 w 155"/>
              <a:gd name="T13" fmla="*/ 2147483647 h 200"/>
              <a:gd name="T14" fmla="*/ 2147483647 w 155"/>
              <a:gd name="T15" fmla="*/ 2147483647 h 200"/>
              <a:gd name="T16" fmla="*/ 2147483647 w 155"/>
              <a:gd name="T17" fmla="*/ 2147483647 h 200"/>
              <a:gd name="T18" fmla="*/ 2147483647 w 155"/>
              <a:gd name="T19" fmla="*/ 2147483647 h 200"/>
              <a:gd name="T20" fmla="*/ 2147483647 w 155"/>
              <a:gd name="T21" fmla="*/ 2147483647 h 200"/>
              <a:gd name="T22" fmla="*/ 2147483647 w 155"/>
              <a:gd name="T23" fmla="*/ 2147483647 h 200"/>
              <a:gd name="T24" fmla="*/ 2147483647 w 155"/>
              <a:gd name="T25" fmla="*/ 2147483647 h 200"/>
              <a:gd name="T26" fmla="*/ 2147483647 w 155"/>
              <a:gd name="T27" fmla="*/ 2147483647 h 200"/>
              <a:gd name="T28" fmla="*/ 2147483647 w 155"/>
              <a:gd name="T29" fmla="*/ 2147483647 h 200"/>
              <a:gd name="T30" fmla="*/ 2147483647 w 155"/>
              <a:gd name="T31" fmla="*/ 2147483647 h 200"/>
              <a:gd name="T32" fmla="*/ 2147483647 w 155"/>
              <a:gd name="T33" fmla="*/ 2147483647 h 200"/>
              <a:gd name="T34" fmla="*/ 2147483647 w 155"/>
              <a:gd name="T35" fmla="*/ 2147483647 h 200"/>
              <a:gd name="T36" fmla="*/ 2147483647 w 155"/>
              <a:gd name="T37" fmla="*/ 2147483647 h 200"/>
              <a:gd name="T38" fmla="*/ 2147483647 w 155"/>
              <a:gd name="T39" fmla="*/ 2147483647 h 200"/>
              <a:gd name="T40" fmla="*/ 2147483647 w 155"/>
              <a:gd name="T41" fmla="*/ 2147483647 h 200"/>
              <a:gd name="T42" fmla="*/ 2147483647 w 155"/>
              <a:gd name="T43" fmla="*/ 2147483647 h 200"/>
              <a:gd name="T44" fmla="*/ 2147483647 w 155"/>
              <a:gd name="T45" fmla="*/ 0 h 2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5"/>
              <a:gd name="T70" fmla="*/ 0 h 200"/>
              <a:gd name="T71" fmla="*/ 155 w 155"/>
              <a:gd name="T72" fmla="*/ 200 h 2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5" h="200">
                <a:moveTo>
                  <a:pt x="82" y="0"/>
                </a:moveTo>
                <a:cubicBezTo>
                  <a:pt x="28" y="0"/>
                  <a:pt x="0" y="39"/>
                  <a:pt x="0" y="72"/>
                </a:cubicBezTo>
                <a:cubicBezTo>
                  <a:pt x="0" y="91"/>
                  <a:pt x="8" y="109"/>
                  <a:pt x="24" y="115"/>
                </a:cubicBezTo>
                <a:cubicBezTo>
                  <a:pt x="26" y="116"/>
                  <a:pt x="29" y="115"/>
                  <a:pt x="30" y="112"/>
                </a:cubicBezTo>
                <a:cubicBezTo>
                  <a:pt x="30" y="110"/>
                  <a:pt x="31" y="105"/>
                  <a:pt x="32" y="103"/>
                </a:cubicBezTo>
                <a:cubicBezTo>
                  <a:pt x="33" y="100"/>
                  <a:pt x="32" y="99"/>
                  <a:pt x="30" y="97"/>
                </a:cubicBezTo>
                <a:cubicBezTo>
                  <a:pt x="26" y="91"/>
                  <a:pt x="23" y="84"/>
                  <a:pt x="23" y="74"/>
                </a:cubicBezTo>
                <a:cubicBezTo>
                  <a:pt x="23" y="45"/>
                  <a:pt x="44" y="20"/>
                  <a:pt x="79" y="20"/>
                </a:cubicBezTo>
                <a:cubicBezTo>
                  <a:pt x="110" y="20"/>
                  <a:pt x="127" y="38"/>
                  <a:pt x="127" y="63"/>
                </a:cubicBezTo>
                <a:cubicBezTo>
                  <a:pt x="127" y="96"/>
                  <a:pt x="112" y="124"/>
                  <a:pt x="90" y="124"/>
                </a:cubicBezTo>
                <a:cubicBezTo>
                  <a:pt x="78" y="124"/>
                  <a:pt x="69" y="114"/>
                  <a:pt x="72" y="102"/>
                </a:cubicBezTo>
                <a:cubicBezTo>
                  <a:pt x="76" y="88"/>
                  <a:pt x="82" y="72"/>
                  <a:pt x="82" y="62"/>
                </a:cubicBezTo>
                <a:cubicBezTo>
                  <a:pt x="82" y="52"/>
                  <a:pt x="77" y="44"/>
                  <a:pt x="67" y="44"/>
                </a:cubicBezTo>
                <a:cubicBezTo>
                  <a:pt x="55" y="44"/>
                  <a:pt x="45" y="57"/>
                  <a:pt x="45" y="74"/>
                </a:cubicBezTo>
                <a:cubicBezTo>
                  <a:pt x="45" y="85"/>
                  <a:pt x="49" y="92"/>
                  <a:pt x="49" y="92"/>
                </a:cubicBezTo>
                <a:cubicBezTo>
                  <a:pt x="49" y="92"/>
                  <a:pt x="36" y="145"/>
                  <a:pt x="34" y="155"/>
                </a:cubicBezTo>
                <a:cubicBezTo>
                  <a:pt x="29" y="173"/>
                  <a:pt x="33" y="196"/>
                  <a:pt x="33" y="198"/>
                </a:cubicBezTo>
                <a:cubicBezTo>
                  <a:pt x="34" y="199"/>
                  <a:pt x="35" y="200"/>
                  <a:pt x="36" y="199"/>
                </a:cubicBezTo>
                <a:cubicBezTo>
                  <a:pt x="37" y="197"/>
                  <a:pt x="52" y="179"/>
                  <a:pt x="57" y="161"/>
                </a:cubicBezTo>
                <a:cubicBezTo>
                  <a:pt x="58" y="156"/>
                  <a:pt x="65" y="130"/>
                  <a:pt x="65" y="130"/>
                </a:cubicBezTo>
                <a:cubicBezTo>
                  <a:pt x="69" y="137"/>
                  <a:pt x="80" y="144"/>
                  <a:pt x="93" y="144"/>
                </a:cubicBezTo>
                <a:cubicBezTo>
                  <a:pt x="130" y="144"/>
                  <a:pt x="155" y="110"/>
                  <a:pt x="155" y="66"/>
                </a:cubicBezTo>
                <a:cubicBezTo>
                  <a:pt x="155" y="32"/>
                  <a:pt x="126" y="0"/>
                  <a:pt x="82" y="0"/>
                </a:cubicBezTo>
                <a:close/>
              </a:path>
            </a:pathLst>
          </a:custGeom>
          <a:solidFill>
            <a:schemeClr val="bg1"/>
          </a:solidFill>
          <a:ln w="9525">
            <a:noFill/>
            <a:round/>
            <a:headEnd/>
            <a:tailEnd/>
          </a:ln>
        </p:spPr>
        <p:txBody>
          <a:bodyPr/>
          <a:lstStyle/>
          <a:p>
            <a:endParaRPr lang="zh-CN" altLang="en-US"/>
          </a:p>
        </p:txBody>
      </p:sp>
      <p:grpSp>
        <p:nvGrpSpPr>
          <p:cNvPr id="6" name="Group 56"/>
          <p:cNvGrpSpPr>
            <a:grpSpLocks noChangeAspect="1"/>
          </p:cNvGrpSpPr>
          <p:nvPr/>
        </p:nvGrpSpPr>
        <p:grpSpPr bwMode="auto">
          <a:xfrm>
            <a:off x="6337543" y="4162675"/>
            <a:ext cx="422082" cy="414000"/>
            <a:chOff x="2927" y="2264"/>
            <a:chExt cx="470" cy="461"/>
          </a:xfrm>
          <a:solidFill>
            <a:schemeClr val="bg1"/>
          </a:solidFill>
        </p:grpSpPr>
        <p:sp>
          <p:nvSpPr>
            <p:cNvPr id="78" name="Freeform 57"/>
            <p:cNvSpPr>
              <a:spLocks noEditPoints="1"/>
            </p:cNvSpPr>
            <p:nvPr/>
          </p:nvSpPr>
          <p:spPr bwMode="auto">
            <a:xfrm>
              <a:off x="2927" y="2482"/>
              <a:ext cx="470" cy="243"/>
            </a:xfrm>
            <a:custGeom>
              <a:avLst/>
              <a:gdLst>
                <a:gd name="T0" fmla="*/ 36 w 196"/>
                <a:gd name="T1" fmla="*/ 0 h 101"/>
                <a:gd name="T2" fmla="*/ 0 w 196"/>
                <a:gd name="T3" fmla="*/ 65 h 101"/>
                <a:gd name="T4" fmla="*/ 160 w 196"/>
                <a:gd name="T5" fmla="*/ 101 h 101"/>
                <a:gd name="T6" fmla="*/ 196 w 196"/>
                <a:gd name="T7" fmla="*/ 36 h 101"/>
                <a:gd name="T8" fmla="*/ 62 w 196"/>
                <a:gd name="T9" fmla="*/ 23 h 101"/>
                <a:gd name="T10" fmla="*/ 50 w 196"/>
                <a:gd name="T11" fmla="*/ 80 h 101"/>
                <a:gd name="T12" fmla="*/ 39 w 196"/>
                <a:gd name="T13" fmla="*/ 23 h 101"/>
                <a:gd name="T14" fmla="*/ 28 w 196"/>
                <a:gd name="T15" fmla="*/ 13 h 101"/>
                <a:gd name="T16" fmla="*/ 62 w 196"/>
                <a:gd name="T17" fmla="*/ 23 h 101"/>
                <a:gd name="T18" fmla="*/ 85 w 196"/>
                <a:gd name="T19" fmla="*/ 80 h 101"/>
                <a:gd name="T20" fmla="*/ 79 w 196"/>
                <a:gd name="T21" fmla="*/ 80 h 101"/>
                <a:gd name="T22" fmla="*/ 68 w 196"/>
                <a:gd name="T23" fmla="*/ 79 h 101"/>
                <a:gd name="T24" fmla="*/ 66 w 196"/>
                <a:gd name="T25" fmla="*/ 31 h 101"/>
                <a:gd name="T26" fmla="*/ 76 w 196"/>
                <a:gd name="T27" fmla="*/ 69 h 101"/>
                <a:gd name="T28" fmla="*/ 79 w 196"/>
                <a:gd name="T29" fmla="*/ 72 h 101"/>
                <a:gd name="T30" fmla="*/ 85 w 196"/>
                <a:gd name="T31" fmla="*/ 68 h 101"/>
                <a:gd name="T32" fmla="*/ 95 w 196"/>
                <a:gd name="T33" fmla="*/ 31 h 101"/>
                <a:gd name="T34" fmla="*/ 131 w 196"/>
                <a:gd name="T35" fmla="*/ 70 h 101"/>
                <a:gd name="T36" fmla="*/ 122 w 196"/>
                <a:gd name="T37" fmla="*/ 81 h 101"/>
                <a:gd name="T38" fmla="*/ 112 w 196"/>
                <a:gd name="T39" fmla="*/ 77 h 101"/>
                <a:gd name="T40" fmla="*/ 102 w 196"/>
                <a:gd name="T41" fmla="*/ 80 h 101"/>
                <a:gd name="T42" fmla="*/ 112 w 196"/>
                <a:gd name="T43" fmla="*/ 13 h 101"/>
                <a:gd name="T44" fmla="*/ 116 w 196"/>
                <a:gd name="T45" fmla="*/ 31 h 101"/>
                <a:gd name="T46" fmla="*/ 128 w 196"/>
                <a:gd name="T47" fmla="*/ 33 h 101"/>
                <a:gd name="T48" fmla="*/ 131 w 196"/>
                <a:gd name="T49" fmla="*/ 70 h 101"/>
                <a:gd name="T50" fmla="*/ 146 w 196"/>
                <a:gd name="T51" fmla="*/ 57 h 101"/>
                <a:gd name="T52" fmla="*/ 147 w 196"/>
                <a:gd name="T53" fmla="*/ 72 h 101"/>
                <a:gd name="T54" fmla="*/ 154 w 196"/>
                <a:gd name="T55" fmla="*/ 72 h 101"/>
                <a:gd name="T56" fmla="*/ 155 w 196"/>
                <a:gd name="T57" fmla="*/ 64 h 101"/>
                <a:gd name="T58" fmla="*/ 165 w 196"/>
                <a:gd name="T59" fmla="*/ 66 h 101"/>
                <a:gd name="T60" fmla="*/ 150 w 196"/>
                <a:gd name="T61" fmla="*/ 82 h 101"/>
                <a:gd name="T62" fmla="*/ 136 w 196"/>
                <a:gd name="T63" fmla="*/ 66 h 101"/>
                <a:gd name="T64" fmla="*/ 140 w 196"/>
                <a:gd name="T65" fmla="*/ 34 h 101"/>
                <a:gd name="T66" fmla="*/ 161 w 196"/>
                <a:gd name="T67" fmla="*/ 33 h 101"/>
                <a:gd name="T68" fmla="*/ 165 w 196"/>
                <a:gd name="T69"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6" h="101">
                  <a:moveTo>
                    <a:pt x="160" y="0"/>
                  </a:moveTo>
                  <a:cubicBezTo>
                    <a:pt x="36" y="0"/>
                    <a:pt x="36" y="0"/>
                    <a:pt x="36" y="0"/>
                  </a:cubicBezTo>
                  <a:cubicBezTo>
                    <a:pt x="16" y="0"/>
                    <a:pt x="0" y="17"/>
                    <a:pt x="0" y="36"/>
                  </a:cubicBezTo>
                  <a:cubicBezTo>
                    <a:pt x="0" y="65"/>
                    <a:pt x="0" y="65"/>
                    <a:pt x="0" y="65"/>
                  </a:cubicBezTo>
                  <a:cubicBezTo>
                    <a:pt x="0" y="85"/>
                    <a:pt x="16" y="101"/>
                    <a:pt x="36" y="101"/>
                  </a:cubicBezTo>
                  <a:cubicBezTo>
                    <a:pt x="160" y="101"/>
                    <a:pt x="160" y="101"/>
                    <a:pt x="160" y="101"/>
                  </a:cubicBezTo>
                  <a:cubicBezTo>
                    <a:pt x="180" y="101"/>
                    <a:pt x="196" y="85"/>
                    <a:pt x="196" y="65"/>
                  </a:cubicBezTo>
                  <a:cubicBezTo>
                    <a:pt x="196" y="36"/>
                    <a:pt x="196" y="36"/>
                    <a:pt x="196" y="36"/>
                  </a:cubicBezTo>
                  <a:cubicBezTo>
                    <a:pt x="196" y="17"/>
                    <a:pt x="180" y="0"/>
                    <a:pt x="160" y="0"/>
                  </a:cubicBezTo>
                  <a:close/>
                  <a:moveTo>
                    <a:pt x="62" y="23"/>
                  </a:moveTo>
                  <a:cubicBezTo>
                    <a:pt x="50" y="23"/>
                    <a:pt x="50" y="23"/>
                    <a:pt x="50" y="23"/>
                  </a:cubicBezTo>
                  <a:cubicBezTo>
                    <a:pt x="50" y="80"/>
                    <a:pt x="50" y="80"/>
                    <a:pt x="50" y="80"/>
                  </a:cubicBezTo>
                  <a:cubicBezTo>
                    <a:pt x="39" y="80"/>
                    <a:pt x="39" y="80"/>
                    <a:pt x="39" y="80"/>
                  </a:cubicBezTo>
                  <a:cubicBezTo>
                    <a:pt x="39" y="23"/>
                    <a:pt x="39" y="23"/>
                    <a:pt x="39" y="23"/>
                  </a:cubicBezTo>
                  <a:cubicBezTo>
                    <a:pt x="28" y="23"/>
                    <a:pt x="28" y="23"/>
                    <a:pt x="28" y="23"/>
                  </a:cubicBezTo>
                  <a:cubicBezTo>
                    <a:pt x="28" y="13"/>
                    <a:pt x="28" y="13"/>
                    <a:pt x="28" y="13"/>
                  </a:cubicBezTo>
                  <a:cubicBezTo>
                    <a:pt x="62" y="13"/>
                    <a:pt x="62" y="13"/>
                    <a:pt x="62" y="13"/>
                  </a:cubicBezTo>
                  <a:lnTo>
                    <a:pt x="62" y="23"/>
                  </a:lnTo>
                  <a:close/>
                  <a:moveTo>
                    <a:pt x="95" y="80"/>
                  </a:moveTo>
                  <a:cubicBezTo>
                    <a:pt x="85" y="80"/>
                    <a:pt x="85" y="80"/>
                    <a:pt x="85" y="80"/>
                  </a:cubicBezTo>
                  <a:cubicBezTo>
                    <a:pt x="85" y="75"/>
                    <a:pt x="85" y="75"/>
                    <a:pt x="85" y="75"/>
                  </a:cubicBezTo>
                  <a:cubicBezTo>
                    <a:pt x="83" y="77"/>
                    <a:pt x="81" y="79"/>
                    <a:pt x="79" y="80"/>
                  </a:cubicBezTo>
                  <a:cubicBezTo>
                    <a:pt x="77" y="81"/>
                    <a:pt x="75" y="81"/>
                    <a:pt x="73" y="81"/>
                  </a:cubicBezTo>
                  <a:cubicBezTo>
                    <a:pt x="71" y="81"/>
                    <a:pt x="69" y="80"/>
                    <a:pt x="68" y="79"/>
                  </a:cubicBezTo>
                  <a:cubicBezTo>
                    <a:pt x="67" y="77"/>
                    <a:pt x="66" y="75"/>
                    <a:pt x="66" y="72"/>
                  </a:cubicBezTo>
                  <a:cubicBezTo>
                    <a:pt x="66" y="31"/>
                    <a:pt x="66" y="31"/>
                    <a:pt x="66" y="31"/>
                  </a:cubicBezTo>
                  <a:cubicBezTo>
                    <a:pt x="76" y="31"/>
                    <a:pt x="76" y="31"/>
                    <a:pt x="76" y="31"/>
                  </a:cubicBezTo>
                  <a:cubicBezTo>
                    <a:pt x="76" y="69"/>
                    <a:pt x="76" y="69"/>
                    <a:pt x="76" y="69"/>
                  </a:cubicBezTo>
                  <a:cubicBezTo>
                    <a:pt x="76" y="70"/>
                    <a:pt x="76" y="71"/>
                    <a:pt x="77" y="71"/>
                  </a:cubicBezTo>
                  <a:cubicBezTo>
                    <a:pt x="77" y="72"/>
                    <a:pt x="78" y="72"/>
                    <a:pt x="79" y="72"/>
                  </a:cubicBezTo>
                  <a:cubicBezTo>
                    <a:pt x="80" y="72"/>
                    <a:pt x="80" y="72"/>
                    <a:pt x="82" y="71"/>
                  </a:cubicBezTo>
                  <a:cubicBezTo>
                    <a:pt x="83" y="70"/>
                    <a:pt x="84" y="70"/>
                    <a:pt x="85" y="68"/>
                  </a:cubicBezTo>
                  <a:cubicBezTo>
                    <a:pt x="85" y="31"/>
                    <a:pt x="85" y="31"/>
                    <a:pt x="85" y="31"/>
                  </a:cubicBezTo>
                  <a:cubicBezTo>
                    <a:pt x="95" y="31"/>
                    <a:pt x="95" y="31"/>
                    <a:pt x="95" y="31"/>
                  </a:cubicBezTo>
                  <a:lnTo>
                    <a:pt x="95" y="80"/>
                  </a:lnTo>
                  <a:close/>
                  <a:moveTo>
                    <a:pt x="131" y="70"/>
                  </a:moveTo>
                  <a:cubicBezTo>
                    <a:pt x="131" y="74"/>
                    <a:pt x="130" y="76"/>
                    <a:pt x="128" y="78"/>
                  </a:cubicBezTo>
                  <a:cubicBezTo>
                    <a:pt x="127" y="80"/>
                    <a:pt x="124" y="81"/>
                    <a:pt x="122" y="81"/>
                  </a:cubicBezTo>
                  <a:cubicBezTo>
                    <a:pt x="120" y="81"/>
                    <a:pt x="118" y="81"/>
                    <a:pt x="116" y="80"/>
                  </a:cubicBezTo>
                  <a:cubicBezTo>
                    <a:pt x="115" y="79"/>
                    <a:pt x="113" y="78"/>
                    <a:pt x="112" y="77"/>
                  </a:cubicBezTo>
                  <a:cubicBezTo>
                    <a:pt x="112" y="80"/>
                    <a:pt x="112" y="80"/>
                    <a:pt x="112" y="80"/>
                  </a:cubicBezTo>
                  <a:cubicBezTo>
                    <a:pt x="102" y="80"/>
                    <a:pt x="102" y="80"/>
                    <a:pt x="102" y="80"/>
                  </a:cubicBezTo>
                  <a:cubicBezTo>
                    <a:pt x="102" y="13"/>
                    <a:pt x="102" y="13"/>
                    <a:pt x="102" y="13"/>
                  </a:cubicBezTo>
                  <a:cubicBezTo>
                    <a:pt x="112" y="13"/>
                    <a:pt x="112" y="13"/>
                    <a:pt x="112" y="13"/>
                  </a:cubicBezTo>
                  <a:cubicBezTo>
                    <a:pt x="112" y="35"/>
                    <a:pt x="112" y="35"/>
                    <a:pt x="112" y="35"/>
                  </a:cubicBezTo>
                  <a:cubicBezTo>
                    <a:pt x="113" y="33"/>
                    <a:pt x="115" y="32"/>
                    <a:pt x="116" y="31"/>
                  </a:cubicBezTo>
                  <a:cubicBezTo>
                    <a:pt x="118" y="31"/>
                    <a:pt x="119" y="30"/>
                    <a:pt x="121" y="30"/>
                  </a:cubicBezTo>
                  <a:cubicBezTo>
                    <a:pt x="124" y="30"/>
                    <a:pt x="126" y="31"/>
                    <a:pt x="128" y="33"/>
                  </a:cubicBezTo>
                  <a:cubicBezTo>
                    <a:pt x="130" y="35"/>
                    <a:pt x="131" y="39"/>
                    <a:pt x="131" y="43"/>
                  </a:cubicBezTo>
                  <a:cubicBezTo>
                    <a:pt x="131" y="70"/>
                    <a:pt x="131" y="70"/>
                    <a:pt x="131" y="70"/>
                  </a:cubicBezTo>
                  <a:close/>
                  <a:moveTo>
                    <a:pt x="165" y="57"/>
                  </a:moveTo>
                  <a:cubicBezTo>
                    <a:pt x="146" y="57"/>
                    <a:pt x="146" y="57"/>
                    <a:pt x="146" y="57"/>
                  </a:cubicBezTo>
                  <a:cubicBezTo>
                    <a:pt x="146" y="66"/>
                    <a:pt x="146" y="66"/>
                    <a:pt x="146" y="66"/>
                  </a:cubicBezTo>
                  <a:cubicBezTo>
                    <a:pt x="146" y="69"/>
                    <a:pt x="146" y="71"/>
                    <a:pt x="147" y="72"/>
                  </a:cubicBezTo>
                  <a:cubicBezTo>
                    <a:pt x="148" y="73"/>
                    <a:pt x="149" y="73"/>
                    <a:pt x="150" y="73"/>
                  </a:cubicBezTo>
                  <a:cubicBezTo>
                    <a:pt x="152" y="73"/>
                    <a:pt x="153" y="73"/>
                    <a:pt x="154" y="72"/>
                  </a:cubicBezTo>
                  <a:cubicBezTo>
                    <a:pt x="154" y="71"/>
                    <a:pt x="155" y="69"/>
                    <a:pt x="155" y="66"/>
                  </a:cubicBezTo>
                  <a:cubicBezTo>
                    <a:pt x="155" y="64"/>
                    <a:pt x="155" y="64"/>
                    <a:pt x="155" y="64"/>
                  </a:cubicBezTo>
                  <a:cubicBezTo>
                    <a:pt x="165" y="64"/>
                    <a:pt x="165" y="64"/>
                    <a:pt x="165" y="64"/>
                  </a:cubicBezTo>
                  <a:cubicBezTo>
                    <a:pt x="165" y="66"/>
                    <a:pt x="165" y="66"/>
                    <a:pt x="165" y="66"/>
                  </a:cubicBezTo>
                  <a:cubicBezTo>
                    <a:pt x="165" y="71"/>
                    <a:pt x="164" y="75"/>
                    <a:pt x="161" y="78"/>
                  </a:cubicBezTo>
                  <a:cubicBezTo>
                    <a:pt x="159" y="80"/>
                    <a:pt x="155" y="82"/>
                    <a:pt x="150" y="82"/>
                  </a:cubicBezTo>
                  <a:cubicBezTo>
                    <a:pt x="146" y="82"/>
                    <a:pt x="142" y="80"/>
                    <a:pt x="140" y="78"/>
                  </a:cubicBezTo>
                  <a:cubicBezTo>
                    <a:pt x="137" y="75"/>
                    <a:pt x="136" y="71"/>
                    <a:pt x="136" y="66"/>
                  </a:cubicBezTo>
                  <a:cubicBezTo>
                    <a:pt x="136" y="44"/>
                    <a:pt x="136" y="44"/>
                    <a:pt x="136" y="44"/>
                  </a:cubicBezTo>
                  <a:cubicBezTo>
                    <a:pt x="136" y="40"/>
                    <a:pt x="137" y="36"/>
                    <a:pt x="140" y="34"/>
                  </a:cubicBezTo>
                  <a:cubicBezTo>
                    <a:pt x="143" y="31"/>
                    <a:pt x="146" y="30"/>
                    <a:pt x="151" y="30"/>
                  </a:cubicBezTo>
                  <a:cubicBezTo>
                    <a:pt x="155" y="30"/>
                    <a:pt x="159" y="31"/>
                    <a:pt x="161" y="33"/>
                  </a:cubicBezTo>
                  <a:cubicBezTo>
                    <a:pt x="164" y="36"/>
                    <a:pt x="165" y="39"/>
                    <a:pt x="165" y="44"/>
                  </a:cubicBezTo>
                  <a:lnTo>
                    <a:pt x="165" y="57"/>
                  </a:ln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79" name="Freeform 58"/>
            <p:cNvSpPr>
              <a:spLocks/>
            </p:cNvSpPr>
            <p:nvPr/>
          </p:nvSpPr>
          <p:spPr bwMode="auto">
            <a:xfrm>
              <a:off x="3277" y="2573"/>
              <a:ext cx="22" cy="27"/>
            </a:xfrm>
            <a:custGeom>
              <a:avLst/>
              <a:gdLst>
                <a:gd name="T0" fmla="*/ 4 w 9"/>
                <a:gd name="T1" fmla="*/ 0 h 11"/>
                <a:gd name="T2" fmla="*/ 1 w 9"/>
                <a:gd name="T3" fmla="*/ 2 h 11"/>
                <a:gd name="T4" fmla="*/ 0 w 9"/>
                <a:gd name="T5" fmla="*/ 6 h 11"/>
                <a:gd name="T6" fmla="*/ 0 w 9"/>
                <a:gd name="T7" fmla="*/ 11 h 11"/>
                <a:gd name="T8" fmla="*/ 9 w 9"/>
                <a:gd name="T9" fmla="*/ 11 h 11"/>
                <a:gd name="T10" fmla="*/ 9 w 9"/>
                <a:gd name="T11" fmla="*/ 6 h 11"/>
                <a:gd name="T12" fmla="*/ 8 w 9"/>
                <a:gd name="T13" fmla="*/ 2 h 11"/>
                <a:gd name="T14" fmla="*/ 4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4" y="0"/>
                  </a:moveTo>
                  <a:cubicBezTo>
                    <a:pt x="3" y="0"/>
                    <a:pt x="2" y="1"/>
                    <a:pt x="1" y="2"/>
                  </a:cubicBezTo>
                  <a:cubicBezTo>
                    <a:pt x="0" y="2"/>
                    <a:pt x="0" y="4"/>
                    <a:pt x="0" y="6"/>
                  </a:cubicBezTo>
                  <a:cubicBezTo>
                    <a:pt x="0" y="11"/>
                    <a:pt x="0" y="11"/>
                    <a:pt x="0" y="11"/>
                  </a:cubicBezTo>
                  <a:cubicBezTo>
                    <a:pt x="9" y="11"/>
                    <a:pt x="9" y="11"/>
                    <a:pt x="9" y="11"/>
                  </a:cubicBezTo>
                  <a:cubicBezTo>
                    <a:pt x="9" y="6"/>
                    <a:pt x="9" y="6"/>
                    <a:pt x="9" y="6"/>
                  </a:cubicBezTo>
                  <a:cubicBezTo>
                    <a:pt x="9" y="4"/>
                    <a:pt x="8" y="2"/>
                    <a:pt x="8" y="2"/>
                  </a:cubicBezTo>
                  <a:cubicBezTo>
                    <a:pt x="7" y="1"/>
                    <a:pt x="6" y="0"/>
                    <a:pt x="4"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80" name="Freeform 59"/>
            <p:cNvSpPr>
              <a:spLocks/>
            </p:cNvSpPr>
            <p:nvPr/>
          </p:nvSpPr>
          <p:spPr bwMode="auto">
            <a:xfrm>
              <a:off x="3196" y="2573"/>
              <a:ext cx="19" cy="84"/>
            </a:xfrm>
            <a:custGeom>
              <a:avLst/>
              <a:gdLst>
                <a:gd name="T0" fmla="*/ 4 w 8"/>
                <a:gd name="T1" fmla="*/ 0 h 35"/>
                <a:gd name="T2" fmla="*/ 2 w 8"/>
                <a:gd name="T3" fmla="*/ 1 h 35"/>
                <a:gd name="T4" fmla="*/ 0 w 8"/>
                <a:gd name="T5" fmla="*/ 2 h 35"/>
                <a:gd name="T6" fmla="*/ 0 w 8"/>
                <a:gd name="T7" fmla="*/ 33 h 35"/>
                <a:gd name="T8" fmla="*/ 2 w 8"/>
                <a:gd name="T9" fmla="*/ 35 h 35"/>
                <a:gd name="T10" fmla="*/ 5 w 8"/>
                <a:gd name="T11" fmla="*/ 35 h 35"/>
                <a:gd name="T12" fmla="*/ 8 w 8"/>
                <a:gd name="T13" fmla="*/ 34 h 35"/>
                <a:gd name="T14" fmla="*/ 8 w 8"/>
                <a:gd name="T15" fmla="*/ 31 h 35"/>
                <a:gd name="T16" fmla="*/ 8 w 8"/>
                <a:gd name="T17" fmla="*/ 5 h 35"/>
                <a:gd name="T18" fmla="*/ 7 w 8"/>
                <a:gd name="T19" fmla="*/ 1 h 35"/>
                <a:gd name="T20" fmla="*/ 4 w 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5">
                  <a:moveTo>
                    <a:pt x="4" y="0"/>
                  </a:moveTo>
                  <a:cubicBezTo>
                    <a:pt x="4" y="0"/>
                    <a:pt x="3" y="0"/>
                    <a:pt x="2" y="1"/>
                  </a:cubicBezTo>
                  <a:cubicBezTo>
                    <a:pt x="1" y="1"/>
                    <a:pt x="1" y="1"/>
                    <a:pt x="0" y="2"/>
                  </a:cubicBezTo>
                  <a:cubicBezTo>
                    <a:pt x="0" y="33"/>
                    <a:pt x="0" y="33"/>
                    <a:pt x="0" y="33"/>
                  </a:cubicBezTo>
                  <a:cubicBezTo>
                    <a:pt x="1" y="34"/>
                    <a:pt x="2" y="34"/>
                    <a:pt x="2" y="35"/>
                  </a:cubicBezTo>
                  <a:cubicBezTo>
                    <a:pt x="3" y="35"/>
                    <a:pt x="4" y="35"/>
                    <a:pt x="5" y="35"/>
                  </a:cubicBezTo>
                  <a:cubicBezTo>
                    <a:pt x="6" y="35"/>
                    <a:pt x="7" y="35"/>
                    <a:pt x="8" y="34"/>
                  </a:cubicBezTo>
                  <a:cubicBezTo>
                    <a:pt x="8" y="33"/>
                    <a:pt x="8" y="32"/>
                    <a:pt x="8" y="31"/>
                  </a:cubicBezTo>
                  <a:cubicBezTo>
                    <a:pt x="8" y="5"/>
                    <a:pt x="8" y="5"/>
                    <a:pt x="8" y="5"/>
                  </a:cubicBezTo>
                  <a:cubicBezTo>
                    <a:pt x="8" y="3"/>
                    <a:pt x="8" y="2"/>
                    <a:pt x="7" y="1"/>
                  </a:cubicBezTo>
                  <a:cubicBezTo>
                    <a:pt x="7" y="0"/>
                    <a:pt x="6" y="0"/>
                    <a:pt x="4"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81" name="Freeform 60"/>
            <p:cNvSpPr>
              <a:spLocks/>
            </p:cNvSpPr>
            <p:nvPr/>
          </p:nvSpPr>
          <p:spPr bwMode="auto">
            <a:xfrm>
              <a:off x="3016" y="2264"/>
              <a:ext cx="101" cy="177"/>
            </a:xfrm>
            <a:custGeom>
              <a:avLst/>
              <a:gdLst>
                <a:gd name="T0" fmla="*/ 36 w 101"/>
                <a:gd name="T1" fmla="*/ 177 h 177"/>
                <a:gd name="T2" fmla="*/ 67 w 101"/>
                <a:gd name="T3" fmla="*/ 177 h 177"/>
                <a:gd name="T4" fmla="*/ 67 w 101"/>
                <a:gd name="T5" fmla="*/ 103 h 177"/>
                <a:gd name="T6" fmla="*/ 101 w 101"/>
                <a:gd name="T7" fmla="*/ 0 h 177"/>
                <a:gd name="T8" fmla="*/ 69 w 101"/>
                <a:gd name="T9" fmla="*/ 0 h 177"/>
                <a:gd name="T10" fmla="*/ 53 w 101"/>
                <a:gd name="T11" fmla="*/ 72 h 177"/>
                <a:gd name="T12" fmla="*/ 50 w 101"/>
                <a:gd name="T13" fmla="*/ 72 h 177"/>
                <a:gd name="T14" fmla="*/ 31 w 101"/>
                <a:gd name="T15" fmla="*/ 0 h 177"/>
                <a:gd name="T16" fmla="*/ 0 w 101"/>
                <a:gd name="T17" fmla="*/ 0 h 177"/>
                <a:gd name="T18" fmla="*/ 36 w 101"/>
                <a:gd name="T19" fmla="*/ 108 h 177"/>
                <a:gd name="T20" fmla="*/ 36 w 101"/>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77">
                  <a:moveTo>
                    <a:pt x="36" y="177"/>
                  </a:moveTo>
                  <a:lnTo>
                    <a:pt x="67" y="177"/>
                  </a:lnTo>
                  <a:lnTo>
                    <a:pt x="67" y="103"/>
                  </a:lnTo>
                  <a:lnTo>
                    <a:pt x="101" y="0"/>
                  </a:lnTo>
                  <a:lnTo>
                    <a:pt x="69" y="0"/>
                  </a:lnTo>
                  <a:lnTo>
                    <a:pt x="53" y="72"/>
                  </a:lnTo>
                  <a:lnTo>
                    <a:pt x="50" y="72"/>
                  </a:lnTo>
                  <a:lnTo>
                    <a:pt x="31" y="0"/>
                  </a:lnTo>
                  <a:lnTo>
                    <a:pt x="0" y="0"/>
                  </a:lnTo>
                  <a:lnTo>
                    <a:pt x="36" y="108"/>
                  </a:lnTo>
                  <a:lnTo>
                    <a:pt x="36" y="177"/>
                  </a:ln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82" name="Freeform 61"/>
            <p:cNvSpPr>
              <a:spLocks noEditPoints="1"/>
            </p:cNvSpPr>
            <p:nvPr/>
          </p:nvSpPr>
          <p:spPr bwMode="auto">
            <a:xfrm>
              <a:off x="3119" y="2307"/>
              <a:ext cx="79" cy="139"/>
            </a:xfrm>
            <a:custGeom>
              <a:avLst/>
              <a:gdLst>
                <a:gd name="T0" fmla="*/ 16 w 33"/>
                <a:gd name="T1" fmla="*/ 58 h 58"/>
                <a:gd name="T2" fmla="*/ 28 w 33"/>
                <a:gd name="T3" fmla="*/ 54 h 58"/>
                <a:gd name="T4" fmla="*/ 33 w 33"/>
                <a:gd name="T5" fmla="*/ 43 h 58"/>
                <a:gd name="T6" fmla="*/ 33 w 33"/>
                <a:gd name="T7" fmla="*/ 14 h 58"/>
                <a:gd name="T8" fmla="*/ 28 w 33"/>
                <a:gd name="T9" fmla="*/ 4 h 58"/>
                <a:gd name="T10" fmla="*/ 17 w 33"/>
                <a:gd name="T11" fmla="*/ 0 h 58"/>
                <a:gd name="T12" fmla="*/ 5 w 33"/>
                <a:gd name="T13" fmla="*/ 4 h 58"/>
                <a:gd name="T14" fmla="*/ 0 w 33"/>
                <a:gd name="T15" fmla="*/ 14 h 58"/>
                <a:gd name="T16" fmla="*/ 0 w 33"/>
                <a:gd name="T17" fmla="*/ 42 h 58"/>
                <a:gd name="T18" fmla="*/ 5 w 33"/>
                <a:gd name="T19" fmla="*/ 53 h 58"/>
                <a:gd name="T20" fmla="*/ 16 w 33"/>
                <a:gd name="T21" fmla="*/ 58 h 58"/>
                <a:gd name="T22" fmla="*/ 12 w 33"/>
                <a:gd name="T23" fmla="*/ 14 h 58"/>
                <a:gd name="T24" fmla="*/ 13 w 33"/>
                <a:gd name="T25" fmla="*/ 11 h 58"/>
                <a:gd name="T26" fmla="*/ 16 w 33"/>
                <a:gd name="T27" fmla="*/ 10 h 58"/>
                <a:gd name="T28" fmla="*/ 20 w 33"/>
                <a:gd name="T29" fmla="*/ 11 h 58"/>
                <a:gd name="T30" fmla="*/ 21 w 33"/>
                <a:gd name="T31" fmla="*/ 14 h 58"/>
                <a:gd name="T32" fmla="*/ 21 w 33"/>
                <a:gd name="T33" fmla="*/ 43 h 58"/>
                <a:gd name="T34" fmla="*/ 20 w 33"/>
                <a:gd name="T35" fmla="*/ 47 h 58"/>
                <a:gd name="T36" fmla="*/ 16 w 33"/>
                <a:gd name="T37" fmla="*/ 48 h 58"/>
                <a:gd name="T38" fmla="*/ 13 w 33"/>
                <a:gd name="T39" fmla="*/ 47 h 58"/>
                <a:gd name="T40" fmla="*/ 12 w 33"/>
                <a:gd name="T41" fmla="*/ 43 h 58"/>
                <a:gd name="T42" fmla="*/ 12 w 33"/>
                <a:gd name="T43"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58">
                  <a:moveTo>
                    <a:pt x="16" y="58"/>
                  </a:moveTo>
                  <a:cubicBezTo>
                    <a:pt x="21" y="58"/>
                    <a:pt x="25" y="56"/>
                    <a:pt x="28" y="54"/>
                  </a:cubicBezTo>
                  <a:cubicBezTo>
                    <a:pt x="31" y="51"/>
                    <a:pt x="33" y="47"/>
                    <a:pt x="33" y="43"/>
                  </a:cubicBezTo>
                  <a:cubicBezTo>
                    <a:pt x="33" y="14"/>
                    <a:pt x="33" y="14"/>
                    <a:pt x="33" y="14"/>
                  </a:cubicBezTo>
                  <a:cubicBezTo>
                    <a:pt x="33" y="10"/>
                    <a:pt x="31" y="7"/>
                    <a:pt x="28" y="4"/>
                  </a:cubicBezTo>
                  <a:cubicBezTo>
                    <a:pt x="25" y="1"/>
                    <a:pt x="21" y="0"/>
                    <a:pt x="17" y="0"/>
                  </a:cubicBezTo>
                  <a:cubicBezTo>
                    <a:pt x="12" y="0"/>
                    <a:pt x="8" y="1"/>
                    <a:pt x="5" y="4"/>
                  </a:cubicBezTo>
                  <a:cubicBezTo>
                    <a:pt x="2" y="6"/>
                    <a:pt x="0" y="10"/>
                    <a:pt x="0" y="14"/>
                  </a:cubicBezTo>
                  <a:cubicBezTo>
                    <a:pt x="0" y="42"/>
                    <a:pt x="0" y="42"/>
                    <a:pt x="0" y="42"/>
                  </a:cubicBezTo>
                  <a:cubicBezTo>
                    <a:pt x="0" y="47"/>
                    <a:pt x="2" y="51"/>
                    <a:pt x="5" y="53"/>
                  </a:cubicBezTo>
                  <a:cubicBezTo>
                    <a:pt x="8" y="56"/>
                    <a:pt x="11" y="58"/>
                    <a:pt x="16" y="58"/>
                  </a:cubicBezTo>
                  <a:close/>
                  <a:moveTo>
                    <a:pt x="12" y="14"/>
                  </a:moveTo>
                  <a:cubicBezTo>
                    <a:pt x="12" y="12"/>
                    <a:pt x="12" y="11"/>
                    <a:pt x="13" y="11"/>
                  </a:cubicBezTo>
                  <a:cubicBezTo>
                    <a:pt x="14" y="10"/>
                    <a:pt x="15" y="10"/>
                    <a:pt x="16" y="10"/>
                  </a:cubicBezTo>
                  <a:cubicBezTo>
                    <a:pt x="18" y="10"/>
                    <a:pt x="19" y="10"/>
                    <a:pt x="20" y="11"/>
                  </a:cubicBezTo>
                  <a:cubicBezTo>
                    <a:pt x="21" y="11"/>
                    <a:pt x="21" y="12"/>
                    <a:pt x="21" y="14"/>
                  </a:cubicBezTo>
                  <a:cubicBezTo>
                    <a:pt x="21" y="43"/>
                    <a:pt x="21" y="43"/>
                    <a:pt x="21" y="43"/>
                  </a:cubicBezTo>
                  <a:cubicBezTo>
                    <a:pt x="21" y="45"/>
                    <a:pt x="21" y="46"/>
                    <a:pt x="20" y="47"/>
                  </a:cubicBezTo>
                  <a:cubicBezTo>
                    <a:pt x="19" y="48"/>
                    <a:pt x="18" y="48"/>
                    <a:pt x="16" y="48"/>
                  </a:cubicBezTo>
                  <a:cubicBezTo>
                    <a:pt x="15" y="48"/>
                    <a:pt x="14" y="48"/>
                    <a:pt x="13" y="47"/>
                  </a:cubicBezTo>
                  <a:cubicBezTo>
                    <a:pt x="12" y="46"/>
                    <a:pt x="12" y="45"/>
                    <a:pt x="12" y="43"/>
                  </a:cubicBezTo>
                  <a:cubicBezTo>
                    <a:pt x="12" y="14"/>
                    <a:pt x="12" y="14"/>
                    <a:pt x="12" y="14"/>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83" name="Freeform 62"/>
            <p:cNvSpPr>
              <a:spLocks/>
            </p:cNvSpPr>
            <p:nvPr/>
          </p:nvSpPr>
          <p:spPr bwMode="auto">
            <a:xfrm>
              <a:off x="3220" y="2312"/>
              <a:ext cx="77" cy="132"/>
            </a:xfrm>
            <a:custGeom>
              <a:avLst/>
              <a:gdLst>
                <a:gd name="T0" fmla="*/ 7 w 32"/>
                <a:gd name="T1" fmla="*/ 55 h 55"/>
                <a:gd name="T2" fmla="*/ 14 w 32"/>
                <a:gd name="T3" fmla="*/ 53 h 55"/>
                <a:gd name="T4" fmla="*/ 20 w 32"/>
                <a:gd name="T5" fmla="*/ 48 h 55"/>
                <a:gd name="T6" fmla="*/ 20 w 32"/>
                <a:gd name="T7" fmla="*/ 54 h 55"/>
                <a:gd name="T8" fmla="*/ 32 w 32"/>
                <a:gd name="T9" fmla="*/ 54 h 55"/>
                <a:gd name="T10" fmla="*/ 32 w 32"/>
                <a:gd name="T11" fmla="*/ 0 h 55"/>
                <a:gd name="T12" fmla="*/ 20 w 32"/>
                <a:gd name="T13" fmla="*/ 0 h 55"/>
                <a:gd name="T14" fmla="*/ 20 w 32"/>
                <a:gd name="T15" fmla="*/ 41 h 55"/>
                <a:gd name="T16" fmla="*/ 17 w 32"/>
                <a:gd name="T17" fmla="*/ 44 h 55"/>
                <a:gd name="T18" fmla="*/ 14 w 32"/>
                <a:gd name="T19" fmla="*/ 45 h 55"/>
                <a:gd name="T20" fmla="*/ 12 w 32"/>
                <a:gd name="T21" fmla="*/ 44 h 55"/>
                <a:gd name="T22" fmla="*/ 11 w 32"/>
                <a:gd name="T23" fmla="*/ 41 h 55"/>
                <a:gd name="T24" fmla="*/ 11 w 32"/>
                <a:gd name="T25" fmla="*/ 0 h 55"/>
                <a:gd name="T26" fmla="*/ 0 w 32"/>
                <a:gd name="T27" fmla="*/ 0 h 55"/>
                <a:gd name="T28" fmla="*/ 0 w 32"/>
                <a:gd name="T29" fmla="*/ 45 h 55"/>
                <a:gd name="T30" fmla="*/ 2 w 32"/>
                <a:gd name="T31" fmla="*/ 53 h 55"/>
                <a:gd name="T32" fmla="*/ 7 w 32"/>
                <a:gd name="T3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5">
                  <a:moveTo>
                    <a:pt x="7" y="55"/>
                  </a:moveTo>
                  <a:cubicBezTo>
                    <a:pt x="10" y="55"/>
                    <a:pt x="12" y="54"/>
                    <a:pt x="14" y="53"/>
                  </a:cubicBezTo>
                  <a:cubicBezTo>
                    <a:pt x="16" y="52"/>
                    <a:pt x="18" y="50"/>
                    <a:pt x="20" y="48"/>
                  </a:cubicBezTo>
                  <a:cubicBezTo>
                    <a:pt x="20" y="54"/>
                    <a:pt x="20" y="54"/>
                    <a:pt x="20" y="54"/>
                  </a:cubicBezTo>
                  <a:cubicBezTo>
                    <a:pt x="32" y="54"/>
                    <a:pt x="32" y="54"/>
                    <a:pt x="32" y="54"/>
                  </a:cubicBezTo>
                  <a:cubicBezTo>
                    <a:pt x="32" y="0"/>
                    <a:pt x="32" y="0"/>
                    <a:pt x="32" y="0"/>
                  </a:cubicBezTo>
                  <a:cubicBezTo>
                    <a:pt x="20" y="0"/>
                    <a:pt x="20" y="0"/>
                    <a:pt x="20" y="0"/>
                  </a:cubicBezTo>
                  <a:cubicBezTo>
                    <a:pt x="20" y="41"/>
                    <a:pt x="20" y="41"/>
                    <a:pt x="20" y="41"/>
                  </a:cubicBezTo>
                  <a:cubicBezTo>
                    <a:pt x="19" y="42"/>
                    <a:pt x="18" y="43"/>
                    <a:pt x="17" y="44"/>
                  </a:cubicBezTo>
                  <a:cubicBezTo>
                    <a:pt x="16" y="45"/>
                    <a:pt x="15" y="45"/>
                    <a:pt x="14" y="45"/>
                  </a:cubicBezTo>
                  <a:cubicBezTo>
                    <a:pt x="13" y="45"/>
                    <a:pt x="12" y="45"/>
                    <a:pt x="12" y="44"/>
                  </a:cubicBezTo>
                  <a:cubicBezTo>
                    <a:pt x="11" y="44"/>
                    <a:pt x="11" y="43"/>
                    <a:pt x="11" y="41"/>
                  </a:cubicBezTo>
                  <a:cubicBezTo>
                    <a:pt x="11" y="0"/>
                    <a:pt x="11" y="0"/>
                    <a:pt x="11" y="0"/>
                  </a:cubicBezTo>
                  <a:cubicBezTo>
                    <a:pt x="0" y="0"/>
                    <a:pt x="0" y="0"/>
                    <a:pt x="0" y="0"/>
                  </a:cubicBezTo>
                  <a:cubicBezTo>
                    <a:pt x="0" y="45"/>
                    <a:pt x="0" y="45"/>
                    <a:pt x="0" y="45"/>
                  </a:cubicBezTo>
                  <a:cubicBezTo>
                    <a:pt x="0" y="48"/>
                    <a:pt x="0" y="51"/>
                    <a:pt x="2" y="53"/>
                  </a:cubicBezTo>
                  <a:cubicBezTo>
                    <a:pt x="3" y="54"/>
                    <a:pt x="5" y="55"/>
                    <a:pt x="7" y="55"/>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grpSp>
      <p:grpSp>
        <p:nvGrpSpPr>
          <p:cNvPr id="7" name="组合 83"/>
          <p:cNvGrpSpPr/>
          <p:nvPr/>
        </p:nvGrpSpPr>
        <p:grpSpPr>
          <a:xfrm>
            <a:off x="9502974" y="2299317"/>
            <a:ext cx="456587" cy="360000"/>
            <a:chOff x="1741859" y="2323507"/>
            <a:chExt cx="456587" cy="360000"/>
          </a:xfrm>
          <a:solidFill>
            <a:sysClr val="window" lastClr="FFFFFF"/>
          </a:solidFill>
        </p:grpSpPr>
        <p:sp>
          <p:nvSpPr>
            <p:cNvPr id="85" name="Freeform 66"/>
            <p:cNvSpPr>
              <a:spLocks/>
            </p:cNvSpPr>
            <p:nvPr/>
          </p:nvSpPr>
          <p:spPr bwMode="auto">
            <a:xfrm>
              <a:off x="2046981" y="2392287"/>
              <a:ext cx="83415" cy="85610"/>
            </a:xfrm>
            <a:custGeom>
              <a:avLst/>
              <a:gdLst>
                <a:gd name="T0" fmla="*/ 322 w 378"/>
                <a:gd name="T1" fmla="*/ 119 h 389"/>
                <a:gd name="T2" fmla="*/ 322 w 378"/>
                <a:gd name="T3" fmla="*/ 119 h 389"/>
                <a:gd name="T4" fmla="*/ 321 w 378"/>
                <a:gd name="T5" fmla="*/ 118 h 389"/>
                <a:gd name="T6" fmla="*/ 321 w 378"/>
                <a:gd name="T7" fmla="*/ 117 h 389"/>
                <a:gd name="T8" fmla="*/ 320 w 378"/>
                <a:gd name="T9" fmla="*/ 117 h 389"/>
                <a:gd name="T10" fmla="*/ 271 w 378"/>
                <a:gd name="T11" fmla="*/ 64 h 389"/>
                <a:gd name="T12" fmla="*/ 271 w 378"/>
                <a:gd name="T13" fmla="*/ 64 h 389"/>
                <a:gd name="T14" fmla="*/ 58 w 378"/>
                <a:gd name="T15" fmla="*/ 14 h 389"/>
                <a:gd name="T16" fmla="*/ 9 w 378"/>
                <a:gd name="T17" fmla="*/ 92 h 389"/>
                <a:gd name="T18" fmla="*/ 108 w 378"/>
                <a:gd name="T19" fmla="*/ 135 h 389"/>
                <a:gd name="T20" fmla="*/ 191 w 378"/>
                <a:gd name="T21" fmla="*/ 164 h 389"/>
                <a:gd name="T22" fmla="*/ 211 w 378"/>
                <a:gd name="T23" fmla="*/ 187 h 389"/>
                <a:gd name="T24" fmla="*/ 211 w 378"/>
                <a:gd name="T25" fmla="*/ 187 h 389"/>
                <a:gd name="T26" fmla="*/ 213 w 378"/>
                <a:gd name="T27" fmla="*/ 191 h 389"/>
                <a:gd name="T28" fmla="*/ 213 w 378"/>
                <a:gd name="T29" fmla="*/ 191 h 389"/>
                <a:gd name="T30" fmla="*/ 213 w 378"/>
                <a:gd name="T31" fmla="*/ 191 h 389"/>
                <a:gd name="T32" fmla="*/ 235 w 378"/>
                <a:gd name="T33" fmla="*/ 274 h 389"/>
                <a:gd name="T34" fmla="*/ 270 w 378"/>
                <a:gd name="T35" fmla="*/ 376 h 389"/>
                <a:gd name="T36" fmla="*/ 351 w 378"/>
                <a:gd name="T37" fmla="*/ 333 h 389"/>
                <a:gd name="T38" fmla="*/ 322 w 378"/>
                <a:gd name="T39" fmla="*/ 1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8" h="389">
                  <a:moveTo>
                    <a:pt x="322" y="119"/>
                  </a:moveTo>
                  <a:cubicBezTo>
                    <a:pt x="322" y="119"/>
                    <a:pt x="322" y="119"/>
                    <a:pt x="322" y="119"/>
                  </a:cubicBezTo>
                  <a:cubicBezTo>
                    <a:pt x="322" y="119"/>
                    <a:pt x="322" y="119"/>
                    <a:pt x="321" y="118"/>
                  </a:cubicBezTo>
                  <a:cubicBezTo>
                    <a:pt x="321" y="118"/>
                    <a:pt x="321" y="117"/>
                    <a:pt x="321" y="117"/>
                  </a:cubicBezTo>
                  <a:cubicBezTo>
                    <a:pt x="320" y="117"/>
                    <a:pt x="320" y="117"/>
                    <a:pt x="320" y="117"/>
                  </a:cubicBezTo>
                  <a:cubicBezTo>
                    <a:pt x="314" y="108"/>
                    <a:pt x="289" y="78"/>
                    <a:pt x="271" y="64"/>
                  </a:cubicBezTo>
                  <a:cubicBezTo>
                    <a:pt x="271" y="64"/>
                    <a:pt x="271" y="64"/>
                    <a:pt x="271" y="64"/>
                  </a:cubicBezTo>
                  <a:cubicBezTo>
                    <a:pt x="201" y="0"/>
                    <a:pt x="80" y="9"/>
                    <a:pt x="58" y="14"/>
                  </a:cubicBezTo>
                  <a:cubicBezTo>
                    <a:pt x="35" y="19"/>
                    <a:pt x="0" y="41"/>
                    <a:pt x="9" y="92"/>
                  </a:cubicBezTo>
                  <a:cubicBezTo>
                    <a:pt x="18" y="144"/>
                    <a:pt x="65" y="138"/>
                    <a:pt x="108" y="135"/>
                  </a:cubicBezTo>
                  <a:cubicBezTo>
                    <a:pt x="145" y="132"/>
                    <a:pt x="182" y="158"/>
                    <a:pt x="191" y="164"/>
                  </a:cubicBezTo>
                  <a:cubicBezTo>
                    <a:pt x="191" y="164"/>
                    <a:pt x="203" y="175"/>
                    <a:pt x="211" y="187"/>
                  </a:cubicBezTo>
                  <a:cubicBezTo>
                    <a:pt x="211" y="187"/>
                    <a:pt x="211" y="187"/>
                    <a:pt x="211" y="187"/>
                  </a:cubicBezTo>
                  <a:cubicBezTo>
                    <a:pt x="211" y="187"/>
                    <a:pt x="212" y="188"/>
                    <a:pt x="213" y="191"/>
                  </a:cubicBezTo>
                  <a:cubicBezTo>
                    <a:pt x="213" y="191"/>
                    <a:pt x="213" y="191"/>
                    <a:pt x="213" y="191"/>
                  </a:cubicBezTo>
                  <a:cubicBezTo>
                    <a:pt x="213" y="191"/>
                    <a:pt x="213" y="191"/>
                    <a:pt x="213" y="191"/>
                  </a:cubicBezTo>
                  <a:cubicBezTo>
                    <a:pt x="221" y="203"/>
                    <a:pt x="240" y="240"/>
                    <a:pt x="235" y="274"/>
                  </a:cubicBezTo>
                  <a:cubicBezTo>
                    <a:pt x="228" y="317"/>
                    <a:pt x="219" y="362"/>
                    <a:pt x="270" y="376"/>
                  </a:cubicBezTo>
                  <a:cubicBezTo>
                    <a:pt x="321" y="389"/>
                    <a:pt x="345" y="355"/>
                    <a:pt x="351" y="333"/>
                  </a:cubicBezTo>
                  <a:cubicBezTo>
                    <a:pt x="358" y="312"/>
                    <a:pt x="378" y="194"/>
                    <a:pt x="322" y="119"/>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sp>
          <p:nvSpPr>
            <p:cNvPr id="86" name="Freeform 67"/>
            <p:cNvSpPr>
              <a:spLocks/>
            </p:cNvSpPr>
            <p:nvPr/>
          </p:nvSpPr>
          <p:spPr bwMode="auto">
            <a:xfrm>
              <a:off x="2031616" y="2323507"/>
              <a:ext cx="166830" cy="172683"/>
            </a:xfrm>
            <a:custGeom>
              <a:avLst/>
              <a:gdLst>
                <a:gd name="T0" fmla="*/ 582 w 759"/>
                <a:gd name="T1" fmla="*/ 256 h 788"/>
                <a:gd name="T2" fmla="*/ 532 w 759"/>
                <a:gd name="T3" fmla="*/ 198 h 788"/>
                <a:gd name="T4" fmla="*/ 526 w 759"/>
                <a:gd name="T5" fmla="*/ 192 h 788"/>
                <a:gd name="T6" fmla="*/ 52 w 759"/>
                <a:gd name="T7" fmla="*/ 76 h 788"/>
                <a:gd name="T8" fmla="*/ 2 w 759"/>
                <a:gd name="T9" fmla="*/ 159 h 788"/>
                <a:gd name="T10" fmla="*/ 77 w 759"/>
                <a:gd name="T11" fmla="*/ 223 h 788"/>
                <a:gd name="T12" fmla="*/ 425 w 759"/>
                <a:gd name="T13" fmla="*/ 301 h 788"/>
                <a:gd name="T14" fmla="*/ 522 w 759"/>
                <a:gd name="T15" fmla="*/ 703 h 788"/>
                <a:gd name="T16" fmla="*/ 582 w 759"/>
                <a:gd name="T17" fmla="*/ 782 h 788"/>
                <a:gd name="T18" fmla="*/ 668 w 759"/>
                <a:gd name="T19" fmla="*/ 737 h 788"/>
                <a:gd name="T20" fmla="*/ 582 w 759"/>
                <a:gd name="T21" fmla="*/ 256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9" h="788">
                  <a:moveTo>
                    <a:pt x="582" y="256"/>
                  </a:moveTo>
                  <a:cubicBezTo>
                    <a:pt x="582" y="256"/>
                    <a:pt x="551" y="214"/>
                    <a:pt x="532" y="198"/>
                  </a:cubicBezTo>
                  <a:cubicBezTo>
                    <a:pt x="531" y="196"/>
                    <a:pt x="526" y="192"/>
                    <a:pt x="526" y="192"/>
                  </a:cubicBezTo>
                  <a:cubicBezTo>
                    <a:pt x="301" y="0"/>
                    <a:pt x="71" y="73"/>
                    <a:pt x="52" y="76"/>
                  </a:cubicBezTo>
                  <a:cubicBezTo>
                    <a:pt x="31" y="79"/>
                    <a:pt x="0" y="98"/>
                    <a:pt x="2" y="159"/>
                  </a:cubicBezTo>
                  <a:cubicBezTo>
                    <a:pt x="4" y="220"/>
                    <a:pt x="77" y="223"/>
                    <a:pt x="77" y="223"/>
                  </a:cubicBezTo>
                  <a:cubicBezTo>
                    <a:pt x="239" y="176"/>
                    <a:pt x="362" y="248"/>
                    <a:pt x="425" y="301"/>
                  </a:cubicBezTo>
                  <a:cubicBezTo>
                    <a:pt x="425" y="301"/>
                    <a:pt x="608" y="467"/>
                    <a:pt x="522" y="703"/>
                  </a:cubicBezTo>
                  <a:cubicBezTo>
                    <a:pt x="522" y="703"/>
                    <a:pt x="521" y="776"/>
                    <a:pt x="582" y="782"/>
                  </a:cubicBezTo>
                  <a:cubicBezTo>
                    <a:pt x="642" y="788"/>
                    <a:pt x="663" y="758"/>
                    <a:pt x="668" y="737"/>
                  </a:cubicBezTo>
                  <a:cubicBezTo>
                    <a:pt x="672" y="718"/>
                    <a:pt x="759" y="493"/>
                    <a:pt x="582" y="256"/>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sp>
          <p:nvSpPr>
            <p:cNvPr id="87" name="Freeform 68"/>
            <p:cNvSpPr>
              <a:spLocks noEditPoints="1"/>
            </p:cNvSpPr>
            <p:nvPr/>
          </p:nvSpPr>
          <p:spPr bwMode="auto">
            <a:xfrm>
              <a:off x="1741859" y="2384239"/>
              <a:ext cx="389269" cy="299268"/>
            </a:xfrm>
            <a:custGeom>
              <a:avLst/>
              <a:gdLst>
                <a:gd name="T0" fmla="*/ 1594 w 1772"/>
                <a:gd name="T1" fmla="*/ 571 h 1365"/>
                <a:gd name="T2" fmla="*/ 1495 w 1772"/>
                <a:gd name="T3" fmla="*/ 528 h 1365"/>
                <a:gd name="T4" fmla="*/ 1503 w 1772"/>
                <a:gd name="T5" fmla="*/ 473 h 1365"/>
                <a:gd name="T6" fmla="*/ 1519 w 1772"/>
                <a:gd name="T7" fmla="*/ 367 h 1365"/>
                <a:gd name="T8" fmla="*/ 1432 w 1772"/>
                <a:gd name="T9" fmla="*/ 249 h 1365"/>
                <a:gd name="T10" fmla="*/ 1149 w 1772"/>
                <a:gd name="T11" fmla="*/ 262 h 1365"/>
                <a:gd name="T12" fmla="*/ 1035 w 1772"/>
                <a:gd name="T13" fmla="*/ 301 h 1365"/>
                <a:gd name="T14" fmla="*/ 1014 w 1772"/>
                <a:gd name="T15" fmla="*/ 266 h 1365"/>
                <a:gd name="T16" fmla="*/ 883 w 1772"/>
                <a:gd name="T17" fmla="*/ 4 h 1365"/>
                <a:gd name="T18" fmla="*/ 365 w 1772"/>
                <a:gd name="T19" fmla="*/ 275 h 1365"/>
                <a:gd name="T20" fmla="*/ 68 w 1772"/>
                <a:gd name="T21" fmla="*/ 948 h 1365"/>
                <a:gd name="T22" fmla="*/ 150 w 1772"/>
                <a:gd name="T23" fmla="*/ 1092 h 1365"/>
                <a:gd name="T24" fmla="*/ 437 w 1772"/>
                <a:gd name="T25" fmla="*/ 1286 h 1365"/>
                <a:gd name="T26" fmla="*/ 922 w 1772"/>
                <a:gd name="T27" fmla="*/ 1365 h 1365"/>
                <a:gd name="T28" fmla="*/ 1512 w 1772"/>
                <a:gd name="T29" fmla="*/ 1186 h 1365"/>
                <a:gd name="T30" fmla="*/ 1766 w 1772"/>
                <a:gd name="T31" fmla="*/ 838 h 1365"/>
                <a:gd name="T32" fmla="*/ 1594 w 1772"/>
                <a:gd name="T33" fmla="*/ 571 h 1365"/>
                <a:gd name="T34" fmla="*/ 883 w 1772"/>
                <a:gd name="T35" fmla="*/ 1248 h 1365"/>
                <a:gd name="T36" fmla="*/ 245 w 1772"/>
                <a:gd name="T37" fmla="*/ 946 h 1365"/>
                <a:gd name="T38" fmla="*/ 776 w 1772"/>
                <a:gd name="T39" fmla="*/ 482 h 1365"/>
                <a:gd name="T40" fmla="*/ 1415 w 1772"/>
                <a:gd name="T41" fmla="*/ 783 h 1365"/>
                <a:gd name="T42" fmla="*/ 883 w 1772"/>
                <a:gd name="T43" fmla="*/ 1248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2" h="1365">
                  <a:moveTo>
                    <a:pt x="1594" y="571"/>
                  </a:moveTo>
                  <a:cubicBezTo>
                    <a:pt x="1594" y="571"/>
                    <a:pt x="1502" y="538"/>
                    <a:pt x="1495" y="528"/>
                  </a:cubicBezTo>
                  <a:cubicBezTo>
                    <a:pt x="1489" y="517"/>
                    <a:pt x="1493" y="494"/>
                    <a:pt x="1503" y="473"/>
                  </a:cubicBezTo>
                  <a:cubicBezTo>
                    <a:pt x="1514" y="452"/>
                    <a:pt x="1521" y="391"/>
                    <a:pt x="1519" y="367"/>
                  </a:cubicBezTo>
                  <a:cubicBezTo>
                    <a:pt x="1516" y="343"/>
                    <a:pt x="1515" y="289"/>
                    <a:pt x="1432" y="249"/>
                  </a:cubicBezTo>
                  <a:cubicBezTo>
                    <a:pt x="1349" y="208"/>
                    <a:pt x="1172" y="252"/>
                    <a:pt x="1149" y="262"/>
                  </a:cubicBezTo>
                  <a:cubicBezTo>
                    <a:pt x="1126" y="271"/>
                    <a:pt x="1035" y="301"/>
                    <a:pt x="1035" y="301"/>
                  </a:cubicBezTo>
                  <a:cubicBezTo>
                    <a:pt x="1035" y="301"/>
                    <a:pt x="1002" y="319"/>
                    <a:pt x="1014" y="266"/>
                  </a:cubicBezTo>
                  <a:cubicBezTo>
                    <a:pt x="1025" y="212"/>
                    <a:pt x="1077" y="0"/>
                    <a:pt x="883" y="4"/>
                  </a:cubicBezTo>
                  <a:cubicBezTo>
                    <a:pt x="689" y="7"/>
                    <a:pt x="450" y="193"/>
                    <a:pt x="365" y="275"/>
                  </a:cubicBezTo>
                  <a:cubicBezTo>
                    <a:pt x="281" y="358"/>
                    <a:pt x="0" y="639"/>
                    <a:pt x="68" y="948"/>
                  </a:cubicBezTo>
                  <a:cubicBezTo>
                    <a:pt x="68" y="948"/>
                    <a:pt x="99" y="1038"/>
                    <a:pt x="150" y="1092"/>
                  </a:cubicBezTo>
                  <a:cubicBezTo>
                    <a:pt x="202" y="1145"/>
                    <a:pt x="273" y="1226"/>
                    <a:pt x="437" y="1286"/>
                  </a:cubicBezTo>
                  <a:cubicBezTo>
                    <a:pt x="600" y="1346"/>
                    <a:pt x="752" y="1365"/>
                    <a:pt x="922" y="1365"/>
                  </a:cubicBezTo>
                  <a:cubicBezTo>
                    <a:pt x="1091" y="1365"/>
                    <a:pt x="1337" y="1312"/>
                    <a:pt x="1512" y="1186"/>
                  </a:cubicBezTo>
                  <a:cubicBezTo>
                    <a:pt x="1686" y="1060"/>
                    <a:pt x="1759" y="929"/>
                    <a:pt x="1766" y="838"/>
                  </a:cubicBezTo>
                  <a:cubicBezTo>
                    <a:pt x="1772" y="747"/>
                    <a:pt x="1735" y="628"/>
                    <a:pt x="1594" y="571"/>
                  </a:cubicBezTo>
                  <a:close/>
                  <a:moveTo>
                    <a:pt x="883" y="1248"/>
                  </a:moveTo>
                  <a:cubicBezTo>
                    <a:pt x="560" y="1293"/>
                    <a:pt x="274" y="1158"/>
                    <a:pt x="245" y="946"/>
                  </a:cubicBezTo>
                  <a:cubicBezTo>
                    <a:pt x="215" y="735"/>
                    <a:pt x="453" y="527"/>
                    <a:pt x="776" y="482"/>
                  </a:cubicBezTo>
                  <a:cubicBezTo>
                    <a:pt x="1099" y="437"/>
                    <a:pt x="1385" y="572"/>
                    <a:pt x="1415" y="783"/>
                  </a:cubicBezTo>
                  <a:cubicBezTo>
                    <a:pt x="1444" y="995"/>
                    <a:pt x="1206" y="1203"/>
                    <a:pt x="883" y="1248"/>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sp>
          <p:nvSpPr>
            <p:cNvPr id="88" name="Freeform 69"/>
            <p:cNvSpPr>
              <a:spLocks noEditPoints="1"/>
            </p:cNvSpPr>
            <p:nvPr/>
          </p:nvSpPr>
          <p:spPr bwMode="auto">
            <a:xfrm>
              <a:off x="1844298" y="2515214"/>
              <a:ext cx="147073" cy="130244"/>
            </a:xfrm>
            <a:custGeom>
              <a:avLst/>
              <a:gdLst>
                <a:gd name="T0" fmla="*/ 640 w 671"/>
                <a:gd name="T1" fmla="*/ 232 h 593"/>
                <a:gd name="T2" fmla="*/ 281 w 671"/>
                <a:gd name="T3" fmla="*/ 35 h 593"/>
                <a:gd name="T4" fmla="*/ 30 w 671"/>
                <a:gd name="T5" fmla="*/ 360 h 593"/>
                <a:gd name="T6" fmla="*/ 390 w 671"/>
                <a:gd name="T7" fmla="*/ 558 h 593"/>
                <a:gd name="T8" fmla="*/ 640 w 671"/>
                <a:gd name="T9" fmla="*/ 232 h 593"/>
                <a:gd name="T10" fmla="*/ 233 w 671"/>
                <a:gd name="T11" fmla="*/ 373 h 593"/>
                <a:gd name="T12" fmla="*/ 127 w 671"/>
                <a:gd name="T13" fmla="*/ 266 h 593"/>
                <a:gd name="T14" fmla="*/ 233 w 671"/>
                <a:gd name="T15" fmla="*/ 160 h 593"/>
                <a:gd name="T16" fmla="*/ 340 w 671"/>
                <a:gd name="T17" fmla="*/ 266 h 593"/>
                <a:gd name="T18" fmla="*/ 233 w 671"/>
                <a:gd name="T19" fmla="*/ 373 h 593"/>
                <a:gd name="T20" fmla="*/ 485 w 671"/>
                <a:gd name="T21" fmla="*/ 382 h 593"/>
                <a:gd name="T22" fmla="*/ 434 w 671"/>
                <a:gd name="T23" fmla="*/ 331 h 593"/>
                <a:gd name="T24" fmla="*/ 485 w 671"/>
                <a:gd name="T25" fmla="*/ 280 h 593"/>
                <a:gd name="T26" fmla="*/ 536 w 671"/>
                <a:gd name="T27" fmla="*/ 331 h 593"/>
                <a:gd name="T28" fmla="*/ 485 w 671"/>
                <a:gd name="T29" fmla="*/ 3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1" h="593">
                  <a:moveTo>
                    <a:pt x="640" y="232"/>
                  </a:moveTo>
                  <a:cubicBezTo>
                    <a:pt x="610" y="88"/>
                    <a:pt x="449" y="0"/>
                    <a:pt x="281" y="35"/>
                  </a:cubicBezTo>
                  <a:cubicBezTo>
                    <a:pt x="112" y="70"/>
                    <a:pt x="0" y="216"/>
                    <a:pt x="30" y="360"/>
                  </a:cubicBezTo>
                  <a:cubicBezTo>
                    <a:pt x="61" y="505"/>
                    <a:pt x="222" y="593"/>
                    <a:pt x="390" y="558"/>
                  </a:cubicBezTo>
                  <a:cubicBezTo>
                    <a:pt x="559" y="522"/>
                    <a:pt x="671" y="377"/>
                    <a:pt x="640" y="232"/>
                  </a:cubicBezTo>
                  <a:close/>
                  <a:moveTo>
                    <a:pt x="233" y="373"/>
                  </a:moveTo>
                  <a:cubicBezTo>
                    <a:pt x="174" y="373"/>
                    <a:pt x="127" y="325"/>
                    <a:pt x="127" y="266"/>
                  </a:cubicBezTo>
                  <a:cubicBezTo>
                    <a:pt x="127" y="207"/>
                    <a:pt x="174" y="160"/>
                    <a:pt x="233" y="160"/>
                  </a:cubicBezTo>
                  <a:cubicBezTo>
                    <a:pt x="292" y="160"/>
                    <a:pt x="340" y="207"/>
                    <a:pt x="340" y="266"/>
                  </a:cubicBezTo>
                  <a:cubicBezTo>
                    <a:pt x="340" y="325"/>
                    <a:pt x="292" y="373"/>
                    <a:pt x="233" y="373"/>
                  </a:cubicBezTo>
                  <a:close/>
                  <a:moveTo>
                    <a:pt x="485" y="382"/>
                  </a:moveTo>
                  <a:cubicBezTo>
                    <a:pt x="456" y="382"/>
                    <a:pt x="434" y="359"/>
                    <a:pt x="434" y="331"/>
                  </a:cubicBezTo>
                  <a:cubicBezTo>
                    <a:pt x="434" y="303"/>
                    <a:pt x="456" y="280"/>
                    <a:pt x="485" y="280"/>
                  </a:cubicBezTo>
                  <a:cubicBezTo>
                    <a:pt x="513" y="280"/>
                    <a:pt x="536" y="303"/>
                    <a:pt x="536" y="331"/>
                  </a:cubicBezTo>
                  <a:cubicBezTo>
                    <a:pt x="536" y="359"/>
                    <a:pt x="513" y="382"/>
                    <a:pt x="485" y="382"/>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grpSp>
      <p:sp>
        <p:nvSpPr>
          <p:cNvPr id="32793" name="Freeform 85"/>
          <p:cNvSpPr>
            <a:spLocks noChangeAspect="1" noEditPoints="1"/>
          </p:cNvSpPr>
          <p:nvPr/>
        </p:nvSpPr>
        <p:spPr bwMode="auto">
          <a:xfrm>
            <a:off x="8755063" y="3392488"/>
            <a:ext cx="361950" cy="360362"/>
          </a:xfrm>
          <a:custGeom>
            <a:avLst/>
            <a:gdLst>
              <a:gd name="T0" fmla="*/ 2147483647 w 199"/>
              <a:gd name="T1" fmla="*/ 0 h 198"/>
              <a:gd name="T2" fmla="*/ 2147483647 w 199"/>
              <a:gd name="T3" fmla="*/ 0 h 198"/>
              <a:gd name="T4" fmla="*/ 0 w 199"/>
              <a:gd name="T5" fmla="*/ 2147483647 h 198"/>
              <a:gd name="T6" fmla="*/ 0 w 199"/>
              <a:gd name="T7" fmla="*/ 2147483647 h 198"/>
              <a:gd name="T8" fmla="*/ 0 w 199"/>
              <a:gd name="T9" fmla="*/ 2147483647 h 198"/>
              <a:gd name="T10" fmla="*/ 2147483647 w 199"/>
              <a:gd name="T11" fmla="*/ 2147483647 h 198"/>
              <a:gd name="T12" fmla="*/ 2147483647 w 199"/>
              <a:gd name="T13" fmla="*/ 2147483647 h 198"/>
              <a:gd name="T14" fmla="*/ 2147483647 w 199"/>
              <a:gd name="T15" fmla="*/ 2147483647 h 198"/>
              <a:gd name="T16" fmla="*/ 2147483647 w 199"/>
              <a:gd name="T17" fmla="*/ 2147483647 h 198"/>
              <a:gd name="T18" fmla="*/ 2147483647 w 199"/>
              <a:gd name="T19" fmla="*/ 2147483647 h 198"/>
              <a:gd name="T20" fmla="*/ 2147483647 w 199"/>
              <a:gd name="T21" fmla="*/ 0 h 198"/>
              <a:gd name="T22" fmla="*/ 2147483647 w 199"/>
              <a:gd name="T23" fmla="*/ 2147483647 h 198"/>
              <a:gd name="T24" fmla="*/ 2147483647 w 199"/>
              <a:gd name="T25" fmla="*/ 2147483647 h 198"/>
              <a:gd name="T26" fmla="*/ 2147483647 w 199"/>
              <a:gd name="T27" fmla="*/ 2147483647 h 198"/>
              <a:gd name="T28" fmla="*/ 2147483647 w 199"/>
              <a:gd name="T29" fmla="*/ 2147483647 h 198"/>
              <a:gd name="T30" fmla="*/ 2147483647 w 199"/>
              <a:gd name="T31" fmla="*/ 2147483647 h 198"/>
              <a:gd name="T32" fmla="*/ 2147483647 w 199"/>
              <a:gd name="T33" fmla="*/ 2147483647 h 198"/>
              <a:gd name="T34" fmla="*/ 2147483647 w 199"/>
              <a:gd name="T35" fmla="*/ 2147483647 h 198"/>
              <a:gd name="T36" fmla="*/ 2147483647 w 199"/>
              <a:gd name="T37" fmla="*/ 2147483647 h 198"/>
              <a:gd name="T38" fmla="*/ 2147483647 w 199"/>
              <a:gd name="T39" fmla="*/ 2147483647 h 198"/>
              <a:gd name="T40" fmla="*/ 2147483647 w 199"/>
              <a:gd name="T41" fmla="*/ 2147483647 h 198"/>
              <a:gd name="T42" fmla="*/ 2147483647 w 199"/>
              <a:gd name="T43" fmla="*/ 2147483647 h 198"/>
              <a:gd name="T44" fmla="*/ 2147483647 w 199"/>
              <a:gd name="T45" fmla="*/ 2147483647 h 198"/>
              <a:gd name="T46" fmla="*/ 2147483647 w 199"/>
              <a:gd name="T47" fmla="*/ 2147483647 h 198"/>
              <a:gd name="T48" fmla="*/ 2147483647 w 199"/>
              <a:gd name="T49" fmla="*/ 2147483647 h 198"/>
              <a:gd name="T50" fmla="*/ 2147483647 w 199"/>
              <a:gd name="T51" fmla="*/ 2147483647 h 198"/>
              <a:gd name="T52" fmla="*/ 2147483647 w 199"/>
              <a:gd name="T53" fmla="*/ 2147483647 h 198"/>
              <a:gd name="T54" fmla="*/ 2147483647 w 199"/>
              <a:gd name="T55" fmla="*/ 2147483647 h 198"/>
              <a:gd name="T56" fmla="*/ 2147483647 w 199"/>
              <a:gd name="T57" fmla="*/ 2147483647 h 198"/>
              <a:gd name="T58" fmla="*/ 2147483647 w 199"/>
              <a:gd name="T59" fmla="*/ 2147483647 h 198"/>
              <a:gd name="T60" fmla="*/ 2147483647 w 199"/>
              <a:gd name="T61" fmla="*/ 2147483647 h 198"/>
              <a:gd name="T62" fmla="*/ 2147483647 w 199"/>
              <a:gd name="T63" fmla="*/ 2147483647 h 198"/>
              <a:gd name="T64" fmla="*/ 2147483647 w 199"/>
              <a:gd name="T65" fmla="*/ 2147483647 h 198"/>
              <a:gd name="T66" fmla="*/ 2147483647 w 199"/>
              <a:gd name="T67" fmla="*/ 2147483647 h 198"/>
              <a:gd name="T68" fmla="*/ 2147483647 w 199"/>
              <a:gd name="T69" fmla="*/ 2147483647 h 198"/>
              <a:gd name="T70" fmla="*/ 2147483647 w 199"/>
              <a:gd name="T71" fmla="*/ 2147483647 h 198"/>
              <a:gd name="T72" fmla="*/ 2147483647 w 199"/>
              <a:gd name="T73" fmla="*/ 2147483647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9"/>
              <a:gd name="T112" fmla="*/ 0 h 198"/>
              <a:gd name="T113" fmla="*/ 199 w 199"/>
              <a:gd name="T114" fmla="*/ 198 h 1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9" h="198">
                <a:moveTo>
                  <a:pt x="160" y="0"/>
                </a:moveTo>
                <a:cubicBezTo>
                  <a:pt x="39" y="0"/>
                  <a:pt x="39" y="0"/>
                  <a:pt x="39" y="0"/>
                </a:cubicBezTo>
                <a:cubicBezTo>
                  <a:pt x="17" y="0"/>
                  <a:pt x="0" y="17"/>
                  <a:pt x="0" y="38"/>
                </a:cubicBezTo>
                <a:cubicBezTo>
                  <a:pt x="0" y="79"/>
                  <a:pt x="0" y="79"/>
                  <a:pt x="0" y="79"/>
                </a:cubicBezTo>
                <a:cubicBezTo>
                  <a:pt x="0" y="160"/>
                  <a:pt x="0" y="160"/>
                  <a:pt x="0" y="160"/>
                </a:cubicBezTo>
                <a:cubicBezTo>
                  <a:pt x="0" y="181"/>
                  <a:pt x="17" y="198"/>
                  <a:pt x="39" y="198"/>
                </a:cubicBezTo>
                <a:cubicBezTo>
                  <a:pt x="160" y="198"/>
                  <a:pt x="160" y="198"/>
                  <a:pt x="160" y="198"/>
                </a:cubicBezTo>
                <a:cubicBezTo>
                  <a:pt x="181" y="198"/>
                  <a:pt x="199" y="181"/>
                  <a:pt x="199" y="160"/>
                </a:cubicBezTo>
                <a:cubicBezTo>
                  <a:pt x="199" y="79"/>
                  <a:pt x="199" y="79"/>
                  <a:pt x="199" y="79"/>
                </a:cubicBezTo>
                <a:cubicBezTo>
                  <a:pt x="199" y="38"/>
                  <a:pt x="199" y="38"/>
                  <a:pt x="199" y="38"/>
                </a:cubicBezTo>
                <a:cubicBezTo>
                  <a:pt x="199" y="17"/>
                  <a:pt x="181" y="0"/>
                  <a:pt x="160" y="0"/>
                </a:cubicBezTo>
                <a:close/>
                <a:moveTo>
                  <a:pt x="171" y="23"/>
                </a:moveTo>
                <a:cubicBezTo>
                  <a:pt x="176" y="23"/>
                  <a:pt x="176" y="23"/>
                  <a:pt x="176" y="23"/>
                </a:cubicBezTo>
                <a:cubicBezTo>
                  <a:pt x="176" y="27"/>
                  <a:pt x="176" y="27"/>
                  <a:pt x="176" y="27"/>
                </a:cubicBezTo>
                <a:cubicBezTo>
                  <a:pt x="176" y="56"/>
                  <a:pt x="176" y="56"/>
                  <a:pt x="176" y="56"/>
                </a:cubicBezTo>
                <a:cubicBezTo>
                  <a:pt x="142" y="56"/>
                  <a:pt x="142" y="56"/>
                  <a:pt x="142" y="56"/>
                </a:cubicBezTo>
                <a:cubicBezTo>
                  <a:pt x="142" y="23"/>
                  <a:pt x="142" y="23"/>
                  <a:pt x="142" y="23"/>
                </a:cubicBezTo>
                <a:lnTo>
                  <a:pt x="171" y="23"/>
                </a:lnTo>
                <a:close/>
                <a:moveTo>
                  <a:pt x="71" y="79"/>
                </a:moveTo>
                <a:cubicBezTo>
                  <a:pt x="77" y="70"/>
                  <a:pt x="88" y="64"/>
                  <a:pt x="99" y="64"/>
                </a:cubicBezTo>
                <a:cubicBezTo>
                  <a:pt x="111" y="64"/>
                  <a:pt x="121" y="70"/>
                  <a:pt x="128" y="79"/>
                </a:cubicBezTo>
                <a:cubicBezTo>
                  <a:pt x="132" y="84"/>
                  <a:pt x="134" y="91"/>
                  <a:pt x="134" y="99"/>
                </a:cubicBezTo>
                <a:cubicBezTo>
                  <a:pt x="134" y="118"/>
                  <a:pt x="119" y="134"/>
                  <a:pt x="99" y="134"/>
                </a:cubicBezTo>
                <a:cubicBezTo>
                  <a:pt x="80" y="134"/>
                  <a:pt x="65" y="118"/>
                  <a:pt x="65" y="99"/>
                </a:cubicBezTo>
                <a:cubicBezTo>
                  <a:pt x="65" y="91"/>
                  <a:pt x="67" y="84"/>
                  <a:pt x="71" y="79"/>
                </a:cubicBezTo>
                <a:close/>
                <a:moveTo>
                  <a:pt x="179" y="160"/>
                </a:moveTo>
                <a:cubicBezTo>
                  <a:pt x="179" y="170"/>
                  <a:pt x="171" y="179"/>
                  <a:pt x="160" y="179"/>
                </a:cubicBezTo>
                <a:cubicBezTo>
                  <a:pt x="39" y="179"/>
                  <a:pt x="39" y="179"/>
                  <a:pt x="39" y="179"/>
                </a:cubicBezTo>
                <a:cubicBezTo>
                  <a:pt x="28" y="179"/>
                  <a:pt x="20" y="170"/>
                  <a:pt x="20" y="160"/>
                </a:cubicBezTo>
                <a:cubicBezTo>
                  <a:pt x="20" y="79"/>
                  <a:pt x="20" y="79"/>
                  <a:pt x="20" y="79"/>
                </a:cubicBezTo>
                <a:cubicBezTo>
                  <a:pt x="49" y="79"/>
                  <a:pt x="49" y="79"/>
                  <a:pt x="49" y="79"/>
                </a:cubicBezTo>
                <a:cubicBezTo>
                  <a:pt x="47" y="85"/>
                  <a:pt x="45" y="92"/>
                  <a:pt x="45" y="99"/>
                </a:cubicBezTo>
                <a:cubicBezTo>
                  <a:pt x="45" y="129"/>
                  <a:pt x="70" y="153"/>
                  <a:pt x="99" y="153"/>
                </a:cubicBezTo>
                <a:cubicBezTo>
                  <a:pt x="129" y="153"/>
                  <a:pt x="154" y="129"/>
                  <a:pt x="154" y="99"/>
                </a:cubicBezTo>
                <a:cubicBezTo>
                  <a:pt x="154" y="92"/>
                  <a:pt x="152" y="85"/>
                  <a:pt x="150" y="79"/>
                </a:cubicBezTo>
                <a:cubicBezTo>
                  <a:pt x="179" y="79"/>
                  <a:pt x="179" y="79"/>
                  <a:pt x="179" y="79"/>
                </a:cubicBezTo>
                <a:lnTo>
                  <a:pt x="179" y="160"/>
                </a:lnTo>
                <a:close/>
              </a:path>
            </a:pathLst>
          </a:custGeom>
          <a:solidFill>
            <a:schemeClr val="bg1"/>
          </a:solidFill>
          <a:ln w="9525">
            <a:noFill/>
            <a:round/>
            <a:headEnd/>
            <a:tailEnd/>
          </a:ln>
        </p:spPr>
        <p:txBody>
          <a:bodyPr/>
          <a:lstStyle/>
          <a:p>
            <a:endParaRPr lang="zh-CN" altLang="en-US"/>
          </a:p>
        </p:txBody>
      </p:sp>
      <p:sp>
        <p:nvSpPr>
          <p:cNvPr id="90" name="TextBox 57"/>
          <p:cNvSpPr txBox="1"/>
          <p:nvPr/>
        </p:nvSpPr>
        <p:spPr bwMode="auto">
          <a:xfrm>
            <a:off x="434975" y="21240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1" name="TextBox 57"/>
          <p:cNvSpPr txBox="1"/>
          <p:nvPr/>
        </p:nvSpPr>
        <p:spPr bwMode="auto">
          <a:xfrm>
            <a:off x="434975" y="31559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2" name="TextBox 57"/>
          <p:cNvSpPr txBox="1"/>
          <p:nvPr/>
        </p:nvSpPr>
        <p:spPr bwMode="auto">
          <a:xfrm>
            <a:off x="434975" y="41862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3" name="TextBox 57"/>
          <p:cNvSpPr txBox="1"/>
          <p:nvPr/>
        </p:nvSpPr>
        <p:spPr bwMode="auto">
          <a:xfrm>
            <a:off x="3179763" y="21240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9" name="TextBox 57"/>
          <p:cNvSpPr txBox="1"/>
          <p:nvPr/>
        </p:nvSpPr>
        <p:spPr bwMode="auto">
          <a:xfrm>
            <a:off x="3179763" y="31559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0" name="TextBox 57"/>
          <p:cNvSpPr txBox="1"/>
          <p:nvPr/>
        </p:nvSpPr>
        <p:spPr bwMode="auto">
          <a:xfrm>
            <a:off x="3179763" y="41862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79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79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33797" name="组合 47"/>
          <p:cNvGrpSpPr>
            <a:grpSpLocks/>
          </p:cNvGrpSpPr>
          <p:nvPr/>
        </p:nvGrpSpPr>
        <p:grpSpPr bwMode="auto">
          <a:xfrm>
            <a:off x="2286000" y="3541713"/>
            <a:ext cx="7339013" cy="1119187"/>
            <a:chOff x="2286239" y="3515794"/>
            <a:chExt cx="7339507" cy="1120331"/>
          </a:xfrm>
        </p:grpSpPr>
        <p:sp>
          <p:nvSpPr>
            <p:cNvPr id="33852" name="Freeform 12"/>
            <p:cNvSpPr>
              <a:spLocks/>
            </p:cNvSpPr>
            <p:nvPr/>
          </p:nvSpPr>
          <p:spPr bwMode="auto">
            <a:xfrm>
              <a:off x="2286239" y="3515794"/>
              <a:ext cx="1875503" cy="1114596"/>
            </a:xfrm>
            <a:custGeom>
              <a:avLst/>
              <a:gdLst>
                <a:gd name="T0" fmla="*/ 2147483647 w 981"/>
                <a:gd name="T1" fmla="*/ 2147483647 h 583"/>
                <a:gd name="T2" fmla="*/ 2147483647 w 981"/>
                <a:gd name="T3" fmla="*/ 2147483647 h 583"/>
                <a:gd name="T4" fmla="*/ 0 w 981"/>
                <a:gd name="T5" fmla="*/ 2147483647 h 583"/>
                <a:gd name="T6" fmla="*/ 2147483647 w 981"/>
                <a:gd name="T7" fmla="*/ 0 h 583"/>
                <a:gd name="T8" fmla="*/ 2147483647 w 981"/>
                <a:gd name="T9" fmla="*/ 2147483647 h 583"/>
                <a:gd name="T10" fmla="*/ 2147483647 w 981"/>
                <a:gd name="T11" fmla="*/ 2147483647 h 583"/>
                <a:gd name="T12" fmla="*/ 0 60000 65536"/>
                <a:gd name="T13" fmla="*/ 0 60000 65536"/>
                <a:gd name="T14" fmla="*/ 0 60000 65536"/>
                <a:gd name="T15" fmla="*/ 0 60000 65536"/>
                <a:gd name="T16" fmla="*/ 0 60000 65536"/>
                <a:gd name="T17" fmla="*/ 0 60000 65536"/>
                <a:gd name="T18" fmla="*/ 0 w 981"/>
                <a:gd name="T19" fmla="*/ 0 h 583"/>
                <a:gd name="T20" fmla="*/ 981 w 981"/>
                <a:gd name="T21" fmla="*/ 583 h 583"/>
              </a:gdLst>
              <a:ahLst/>
              <a:cxnLst>
                <a:cxn ang="T12">
                  <a:pos x="T0" y="T1"/>
                </a:cxn>
                <a:cxn ang="T13">
                  <a:pos x="T2" y="T3"/>
                </a:cxn>
                <a:cxn ang="T14">
                  <a:pos x="T4" y="T5"/>
                </a:cxn>
                <a:cxn ang="T15">
                  <a:pos x="T6" y="T7"/>
                </a:cxn>
                <a:cxn ang="T16">
                  <a:pos x="T8" y="T9"/>
                </a:cxn>
                <a:cxn ang="T17">
                  <a:pos x="T10" y="T11"/>
                </a:cxn>
              </a:cxnLst>
              <a:rect l="T18" t="T19" r="T20" b="T21"/>
              <a:pathLst>
                <a:path w="981" h="583">
                  <a:moveTo>
                    <a:pt x="981" y="24"/>
                  </a:moveTo>
                  <a:lnTo>
                    <a:pt x="14" y="583"/>
                  </a:lnTo>
                  <a:lnTo>
                    <a:pt x="0" y="559"/>
                  </a:lnTo>
                  <a:lnTo>
                    <a:pt x="967" y="0"/>
                  </a:lnTo>
                  <a:lnTo>
                    <a:pt x="981" y="24"/>
                  </a:lnTo>
                  <a:close/>
                </a:path>
              </a:pathLst>
            </a:custGeom>
            <a:solidFill>
              <a:srgbClr val="C9CACA"/>
            </a:solidFill>
            <a:ln w="9525">
              <a:noFill/>
              <a:round/>
              <a:headEnd/>
              <a:tailEnd/>
            </a:ln>
          </p:spPr>
          <p:txBody>
            <a:bodyPr/>
            <a:lstStyle/>
            <a:p>
              <a:endParaRPr lang="zh-CN" altLang="en-US"/>
            </a:p>
          </p:txBody>
        </p:sp>
        <p:sp>
          <p:nvSpPr>
            <p:cNvPr id="33853" name="Freeform 13"/>
            <p:cNvSpPr>
              <a:spLocks/>
            </p:cNvSpPr>
            <p:nvPr/>
          </p:nvSpPr>
          <p:spPr bwMode="auto">
            <a:xfrm>
              <a:off x="7748331" y="3515794"/>
              <a:ext cx="1877415" cy="1114596"/>
            </a:xfrm>
            <a:custGeom>
              <a:avLst/>
              <a:gdLst>
                <a:gd name="T0" fmla="*/ 0 w 982"/>
                <a:gd name="T1" fmla="*/ 2147483647 h 583"/>
                <a:gd name="T2" fmla="*/ 2147483647 w 982"/>
                <a:gd name="T3" fmla="*/ 2147483647 h 583"/>
                <a:gd name="T4" fmla="*/ 2147483647 w 982"/>
                <a:gd name="T5" fmla="*/ 2147483647 h 583"/>
                <a:gd name="T6" fmla="*/ 2147483647 w 982"/>
                <a:gd name="T7" fmla="*/ 0 h 583"/>
                <a:gd name="T8" fmla="*/ 0 w 982"/>
                <a:gd name="T9" fmla="*/ 2147483647 h 583"/>
                <a:gd name="T10" fmla="*/ 0 w 982"/>
                <a:gd name="T11" fmla="*/ 2147483647 h 583"/>
                <a:gd name="T12" fmla="*/ 0 60000 65536"/>
                <a:gd name="T13" fmla="*/ 0 60000 65536"/>
                <a:gd name="T14" fmla="*/ 0 60000 65536"/>
                <a:gd name="T15" fmla="*/ 0 60000 65536"/>
                <a:gd name="T16" fmla="*/ 0 60000 65536"/>
                <a:gd name="T17" fmla="*/ 0 60000 65536"/>
                <a:gd name="T18" fmla="*/ 0 w 982"/>
                <a:gd name="T19" fmla="*/ 0 h 583"/>
                <a:gd name="T20" fmla="*/ 982 w 982"/>
                <a:gd name="T21" fmla="*/ 583 h 583"/>
              </a:gdLst>
              <a:ahLst/>
              <a:cxnLst>
                <a:cxn ang="T12">
                  <a:pos x="T0" y="T1"/>
                </a:cxn>
                <a:cxn ang="T13">
                  <a:pos x="T2" y="T3"/>
                </a:cxn>
                <a:cxn ang="T14">
                  <a:pos x="T4" y="T5"/>
                </a:cxn>
                <a:cxn ang="T15">
                  <a:pos x="T6" y="T7"/>
                </a:cxn>
                <a:cxn ang="T16">
                  <a:pos x="T8" y="T9"/>
                </a:cxn>
                <a:cxn ang="T17">
                  <a:pos x="T10" y="T11"/>
                </a:cxn>
              </a:cxnLst>
              <a:rect l="T18" t="T19" r="T20" b="T21"/>
              <a:pathLst>
                <a:path w="982" h="583">
                  <a:moveTo>
                    <a:pt x="0" y="24"/>
                  </a:moveTo>
                  <a:lnTo>
                    <a:pt x="968" y="583"/>
                  </a:lnTo>
                  <a:lnTo>
                    <a:pt x="982" y="559"/>
                  </a:lnTo>
                  <a:lnTo>
                    <a:pt x="12" y="0"/>
                  </a:lnTo>
                  <a:lnTo>
                    <a:pt x="0" y="24"/>
                  </a:lnTo>
                  <a:close/>
                </a:path>
              </a:pathLst>
            </a:custGeom>
            <a:solidFill>
              <a:srgbClr val="C9CACA"/>
            </a:solidFill>
            <a:ln w="9525">
              <a:noFill/>
              <a:round/>
              <a:headEnd/>
              <a:tailEnd/>
            </a:ln>
          </p:spPr>
          <p:txBody>
            <a:bodyPr/>
            <a:lstStyle/>
            <a:p>
              <a:endParaRPr lang="zh-CN" altLang="en-US"/>
            </a:p>
          </p:txBody>
        </p:sp>
        <p:sp>
          <p:nvSpPr>
            <p:cNvPr id="33854" name="Freeform 14"/>
            <p:cNvSpPr>
              <a:spLocks/>
            </p:cNvSpPr>
            <p:nvPr/>
          </p:nvSpPr>
          <p:spPr bwMode="auto">
            <a:xfrm>
              <a:off x="4112035" y="3519617"/>
              <a:ext cx="1877415" cy="1116508"/>
            </a:xfrm>
            <a:custGeom>
              <a:avLst/>
              <a:gdLst>
                <a:gd name="T0" fmla="*/ 0 w 982"/>
                <a:gd name="T1" fmla="*/ 2147483647 h 584"/>
                <a:gd name="T2" fmla="*/ 2147483647 w 982"/>
                <a:gd name="T3" fmla="*/ 2147483647 h 584"/>
                <a:gd name="T4" fmla="*/ 2147483647 w 982"/>
                <a:gd name="T5" fmla="*/ 2147483647 h 584"/>
                <a:gd name="T6" fmla="*/ 2147483647 w 982"/>
                <a:gd name="T7" fmla="*/ 0 h 584"/>
                <a:gd name="T8" fmla="*/ 0 w 982"/>
                <a:gd name="T9" fmla="*/ 2147483647 h 584"/>
                <a:gd name="T10" fmla="*/ 0 w 982"/>
                <a:gd name="T11" fmla="*/ 2147483647 h 584"/>
                <a:gd name="T12" fmla="*/ 0 60000 65536"/>
                <a:gd name="T13" fmla="*/ 0 60000 65536"/>
                <a:gd name="T14" fmla="*/ 0 60000 65536"/>
                <a:gd name="T15" fmla="*/ 0 60000 65536"/>
                <a:gd name="T16" fmla="*/ 0 60000 65536"/>
                <a:gd name="T17" fmla="*/ 0 60000 65536"/>
                <a:gd name="T18" fmla="*/ 0 w 982"/>
                <a:gd name="T19" fmla="*/ 0 h 584"/>
                <a:gd name="T20" fmla="*/ 982 w 982"/>
                <a:gd name="T21" fmla="*/ 584 h 584"/>
              </a:gdLst>
              <a:ahLst/>
              <a:cxnLst>
                <a:cxn ang="T12">
                  <a:pos x="T0" y="T1"/>
                </a:cxn>
                <a:cxn ang="T13">
                  <a:pos x="T2" y="T3"/>
                </a:cxn>
                <a:cxn ang="T14">
                  <a:pos x="T4" y="T5"/>
                </a:cxn>
                <a:cxn ang="T15">
                  <a:pos x="T6" y="T7"/>
                </a:cxn>
                <a:cxn ang="T16">
                  <a:pos x="T8" y="T9"/>
                </a:cxn>
                <a:cxn ang="T17">
                  <a:pos x="T10" y="T11"/>
                </a:cxn>
              </a:cxnLst>
              <a:rect l="T18" t="T19" r="T20" b="T21"/>
              <a:pathLst>
                <a:path w="982" h="584">
                  <a:moveTo>
                    <a:pt x="0" y="24"/>
                  </a:moveTo>
                  <a:lnTo>
                    <a:pt x="970" y="584"/>
                  </a:lnTo>
                  <a:lnTo>
                    <a:pt x="982" y="560"/>
                  </a:lnTo>
                  <a:lnTo>
                    <a:pt x="15" y="0"/>
                  </a:lnTo>
                  <a:lnTo>
                    <a:pt x="0" y="24"/>
                  </a:lnTo>
                  <a:close/>
                </a:path>
              </a:pathLst>
            </a:custGeom>
            <a:solidFill>
              <a:srgbClr val="C9CACA"/>
            </a:solidFill>
            <a:ln w="9525">
              <a:noFill/>
              <a:round/>
              <a:headEnd/>
              <a:tailEnd/>
            </a:ln>
          </p:spPr>
          <p:txBody>
            <a:bodyPr/>
            <a:lstStyle/>
            <a:p>
              <a:endParaRPr lang="zh-CN" altLang="en-US"/>
            </a:p>
          </p:txBody>
        </p:sp>
        <p:sp>
          <p:nvSpPr>
            <p:cNvPr id="33855" name="Freeform 15"/>
            <p:cNvSpPr>
              <a:spLocks/>
            </p:cNvSpPr>
            <p:nvPr/>
          </p:nvSpPr>
          <p:spPr bwMode="auto">
            <a:xfrm>
              <a:off x="5916800" y="3519617"/>
              <a:ext cx="1877415" cy="1116508"/>
            </a:xfrm>
            <a:custGeom>
              <a:avLst/>
              <a:gdLst>
                <a:gd name="T0" fmla="*/ 2147483647 w 982"/>
                <a:gd name="T1" fmla="*/ 2147483647 h 584"/>
                <a:gd name="T2" fmla="*/ 2147483647 w 982"/>
                <a:gd name="T3" fmla="*/ 2147483647 h 584"/>
                <a:gd name="T4" fmla="*/ 0 w 982"/>
                <a:gd name="T5" fmla="*/ 2147483647 h 584"/>
                <a:gd name="T6" fmla="*/ 2147483647 w 982"/>
                <a:gd name="T7" fmla="*/ 0 h 584"/>
                <a:gd name="T8" fmla="*/ 2147483647 w 982"/>
                <a:gd name="T9" fmla="*/ 2147483647 h 584"/>
                <a:gd name="T10" fmla="*/ 2147483647 w 982"/>
                <a:gd name="T11" fmla="*/ 2147483647 h 584"/>
                <a:gd name="T12" fmla="*/ 0 60000 65536"/>
                <a:gd name="T13" fmla="*/ 0 60000 65536"/>
                <a:gd name="T14" fmla="*/ 0 60000 65536"/>
                <a:gd name="T15" fmla="*/ 0 60000 65536"/>
                <a:gd name="T16" fmla="*/ 0 60000 65536"/>
                <a:gd name="T17" fmla="*/ 0 60000 65536"/>
                <a:gd name="T18" fmla="*/ 0 w 982"/>
                <a:gd name="T19" fmla="*/ 0 h 584"/>
                <a:gd name="T20" fmla="*/ 982 w 982"/>
                <a:gd name="T21" fmla="*/ 584 h 584"/>
              </a:gdLst>
              <a:ahLst/>
              <a:cxnLst>
                <a:cxn ang="T12">
                  <a:pos x="T0" y="T1"/>
                </a:cxn>
                <a:cxn ang="T13">
                  <a:pos x="T2" y="T3"/>
                </a:cxn>
                <a:cxn ang="T14">
                  <a:pos x="T4" y="T5"/>
                </a:cxn>
                <a:cxn ang="T15">
                  <a:pos x="T6" y="T7"/>
                </a:cxn>
                <a:cxn ang="T16">
                  <a:pos x="T8" y="T9"/>
                </a:cxn>
                <a:cxn ang="T17">
                  <a:pos x="T10" y="T11"/>
                </a:cxn>
              </a:cxnLst>
              <a:rect l="T18" t="T19" r="T20" b="T21"/>
              <a:pathLst>
                <a:path w="982" h="584">
                  <a:moveTo>
                    <a:pt x="982" y="24"/>
                  </a:moveTo>
                  <a:lnTo>
                    <a:pt x="14" y="584"/>
                  </a:lnTo>
                  <a:lnTo>
                    <a:pt x="0" y="560"/>
                  </a:lnTo>
                  <a:lnTo>
                    <a:pt x="970" y="0"/>
                  </a:lnTo>
                  <a:lnTo>
                    <a:pt x="982" y="24"/>
                  </a:lnTo>
                  <a:close/>
                </a:path>
              </a:pathLst>
            </a:custGeom>
            <a:solidFill>
              <a:srgbClr val="C9CACA"/>
            </a:solidFill>
            <a:ln w="9525">
              <a:noFill/>
              <a:round/>
              <a:headEnd/>
              <a:tailEnd/>
            </a:ln>
          </p:spPr>
          <p:txBody>
            <a:bodyPr/>
            <a:lstStyle/>
            <a:p>
              <a:endParaRPr lang="zh-CN" altLang="en-US"/>
            </a:p>
          </p:txBody>
        </p:sp>
      </p:grpSp>
      <p:sp>
        <p:nvSpPr>
          <p:cNvPr id="53" name="矩形 52"/>
          <p:cNvSpPr/>
          <p:nvPr/>
        </p:nvSpPr>
        <p:spPr>
          <a:xfrm>
            <a:off x="1285875" y="5483225"/>
            <a:ext cx="10140950" cy="738188"/>
          </a:xfrm>
          <a:prstGeom prst="rect">
            <a:avLst/>
          </a:prstGeom>
        </p:spPr>
        <p:txBody>
          <a:bodyPr>
            <a:spAutoFit/>
          </a:bodyPr>
          <a:lstStyle/>
          <a:p>
            <a:pPr eaLnBrk="1" fontAlgn="auto" hangingPunct="1">
              <a:lnSpc>
                <a:spcPct val="150000"/>
              </a:lnSpc>
              <a:spcBef>
                <a:spcPts val="0"/>
              </a:spcBef>
              <a:spcAft>
                <a:spcPts val="0"/>
              </a:spcAft>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这里添加您需要的说明文字，根据需要修改字体大小，根据需要修改字体大小</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根据需要修改字体大小，根据需要修改字体大小，这里添加您需要的说明文字，根据需要修改字体大小这里添加您需要的说明文字，根据需要修改字体大小。</a:t>
            </a:r>
          </a:p>
        </p:txBody>
      </p:sp>
      <p:sp>
        <p:nvSpPr>
          <p:cNvPr id="54" name="矩形 53"/>
          <p:cNvSpPr/>
          <p:nvPr/>
        </p:nvSpPr>
        <p:spPr>
          <a:xfrm>
            <a:off x="1935163" y="4903788"/>
            <a:ext cx="836612"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2010</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5" name="矩形 54"/>
          <p:cNvSpPr/>
          <p:nvPr/>
        </p:nvSpPr>
        <p:spPr>
          <a:xfrm>
            <a:off x="3762375" y="3886200"/>
            <a:ext cx="836613"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2011</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矩形 55"/>
          <p:cNvSpPr/>
          <p:nvPr/>
        </p:nvSpPr>
        <p:spPr>
          <a:xfrm>
            <a:off x="5599113" y="4913313"/>
            <a:ext cx="836612"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2012</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4" name="矩形 93"/>
          <p:cNvSpPr/>
          <p:nvPr/>
        </p:nvSpPr>
        <p:spPr>
          <a:xfrm>
            <a:off x="7426325" y="3895725"/>
            <a:ext cx="836613"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2013</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5" name="矩形 94"/>
          <p:cNvSpPr/>
          <p:nvPr/>
        </p:nvSpPr>
        <p:spPr>
          <a:xfrm>
            <a:off x="9188450" y="4895850"/>
            <a:ext cx="836613"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2014</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33804" name="组合 95"/>
          <p:cNvGrpSpPr>
            <a:grpSpLocks/>
          </p:cNvGrpSpPr>
          <p:nvPr/>
        </p:nvGrpSpPr>
        <p:grpSpPr bwMode="auto">
          <a:xfrm>
            <a:off x="1508125" y="2293938"/>
            <a:ext cx="1636713" cy="2655887"/>
            <a:chOff x="1508125" y="2269282"/>
            <a:chExt cx="1636525" cy="2655529"/>
          </a:xfrm>
        </p:grpSpPr>
        <p:sp>
          <p:nvSpPr>
            <p:cNvPr id="33841" name="Freeform 5"/>
            <p:cNvSpPr>
              <a:spLocks/>
            </p:cNvSpPr>
            <p:nvPr/>
          </p:nvSpPr>
          <p:spPr bwMode="auto">
            <a:xfrm>
              <a:off x="1508125" y="2269282"/>
              <a:ext cx="1636525" cy="1101213"/>
            </a:xfrm>
            <a:custGeom>
              <a:avLst/>
              <a:gdLst>
                <a:gd name="T0" fmla="*/ 2147483647 w 362"/>
                <a:gd name="T1" fmla="*/ 2147483647 h 243"/>
                <a:gd name="T2" fmla="*/ 2147483647 w 362"/>
                <a:gd name="T3" fmla="*/ 2147483647 h 243"/>
                <a:gd name="T4" fmla="*/ 2147483647 w 362"/>
                <a:gd name="T5" fmla="*/ 2147483647 h 243"/>
                <a:gd name="T6" fmla="*/ 2147483647 w 362"/>
                <a:gd name="T7" fmla="*/ 2147483647 h 243"/>
                <a:gd name="T8" fmla="*/ 2147483647 w 362"/>
                <a:gd name="T9" fmla="*/ 2147483647 h 243"/>
                <a:gd name="T10" fmla="*/ 2147483647 w 362"/>
                <a:gd name="T11" fmla="*/ 2147483647 h 243"/>
                <a:gd name="T12" fmla="*/ 2147483647 w 362"/>
                <a:gd name="T13" fmla="*/ 2147483647 h 243"/>
                <a:gd name="T14" fmla="*/ 2147483647 w 362"/>
                <a:gd name="T15" fmla="*/ 2147483647 h 243"/>
                <a:gd name="T16" fmla="*/ 2147483647 w 362"/>
                <a:gd name="T17" fmla="*/ 2147483647 h 243"/>
                <a:gd name="T18" fmla="*/ 2147483647 w 362"/>
                <a:gd name="T19" fmla="*/ 2147483647 h 243"/>
                <a:gd name="T20" fmla="*/ 2147483647 w 362"/>
                <a:gd name="T21" fmla="*/ 2147483647 h 243"/>
                <a:gd name="T22" fmla="*/ 2147483647 w 362"/>
                <a:gd name="T23" fmla="*/ 2147483647 h 243"/>
                <a:gd name="T24" fmla="*/ 2147483647 w 362"/>
                <a:gd name="T25" fmla="*/ 2147483647 h 243"/>
                <a:gd name="T26" fmla="*/ 2147483647 w 362"/>
                <a:gd name="T27" fmla="*/ 2147483647 h 243"/>
                <a:gd name="T28" fmla="*/ 2147483647 w 362"/>
                <a:gd name="T29" fmla="*/ 2147483647 h 243"/>
                <a:gd name="T30" fmla="*/ 2147483647 w 362"/>
                <a:gd name="T31" fmla="*/ 2147483647 h 243"/>
                <a:gd name="T32" fmla="*/ 2147483647 w 362"/>
                <a:gd name="T33" fmla="*/ 2147483647 h 243"/>
                <a:gd name="T34" fmla="*/ 2147483647 w 362"/>
                <a:gd name="T35" fmla="*/ 2147483647 h 243"/>
                <a:gd name="T36" fmla="*/ 2147483647 w 362"/>
                <a:gd name="T37" fmla="*/ 2147483647 h 243"/>
                <a:gd name="T38" fmla="*/ 2147483647 w 362"/>
                <a:gd name="T39" fmla="*/ 2147483647 h 243"/>
                <a:gd name="T40" fmla="*/ 2147483647 w 362"/>
                <a:gd name="T41" fmla="*/ 2147483647 h 243"/>
                <a:gd name="T42" fmla="*/ 2147483647 w 362"/>
                <a:gd name="T43" fmla="*/ 2147483647 h 243"/>
                <a:gd name="T44" fmla="*/ 2147483647 w 362"/>
                <a:gd name="T45" fmla="*/ 2147483647 h 243"/>
                <a:gd name="T46" fmla="*/ 2147483647 w 362"/>
                <a:gd name="T47" fmla="*/ 2147483647 h 243"/>
                <a:gd name="T48" fmla="*/ 2147483647 w 362"/>
                <a:gd name="T49" fmla="*/ 2147483647 h 243"/>
                <a:gd name="T50" fmla="*/ 2147483647 w 362"/>
                <a:gd name="T51" fmla="*/ 2147483647 h 243"/>
                <a:gd name="T52" fmla="*/ 2147483647 w 362"/>
                <a:gd name="T53" fmla="*/ 2147483647 h 243"/>
                <a:gd name="T54" fmla="*/ 0 w 362"/>
                <a:gd name="T55" fmla="*/ 2147483647 h 243"/>
                <a:gd name="T56" fmla="*/ 2147483647 w 362"/>
                <a:gd name="T57" fmla="*/ 2147483647 h 243"/>
                <a:gd name="T58" fmla="*/ 2147483647 w 362"/>
                <a:gd name="T59" fmla="*/ 2147483647 h 243"/>
                <a:gd name="T60" fmla="*/ 2147483647 w 362"/>
                <a:gd name="T61" fmla="*/ 2147483647 h 243"/>
                <a:gd name="T62" fmla="*/ 2147483647 w 362"/>
                <a:gd name="T63" fmla="*/ 2147483647 h 243"/>
                <a:gd name="T64" fmla="*/ 2147483647 w 362"/>
                <a:gd name="T65" fmla="*/ 2147483647 h 243"/>
                <a:gd name="T66" fmla="*/ 2147483647 w 362"/>
                <a:gd name="T67" fmla="*/ 2147483647 h 243"/>
                <a:gd name="T68" fmla="*/ 2147483647 w 362"/>
                <a:gd name="T69" fmla="*/ 2147483647 h 243"/>
                <a:gd name="T70" fmla="*/ 2147483647 w 362"/>
                <a:gd name="T71" fmla="*/ 2147483647 h 243"/>
                <a:gd name="T72" fmla="*/ 2147483647 w 362"/>
                <a:gd name="T73" fmla="*/ 2147483647 h 243"/>
                <a:gd name="T74" fmla="*/ 2147483647 w 362"/>
                <a:gd name="T75" fmla="*/ 2147483647 h 243"/>
                <a:gd name="T76" fmla="*/ 2147483647 w 362"/>
                <a:gd name="T77" fmla="*/ 2147483647 h 243"/>
                <a:gd name="T78" fmla="*/ 2147483647 w 362"/>
                <a:gd name="T79" fmla="*/ 2147483647 h 243"/>
                <a:gd name="T80" fmla="*/ 2147483647 w 362"/>
                <a:gd name="T81" fmla="*/ 2147483647 h 243"/>
                <a:gd name="T82" fmla="*/ 2147483647 w 362"/>
                <a:gd name="T83" fmla="*/ 2147483647 h 243"/>
                <a:gd name="T84" fmla="*/ 2147483647 w 362"/>
                <a:gd name="T85" fmla="*/ 2147483647 h 243"/>
                <a:gd name="T86" fmla="*/ 2147483647 w 362"/>
                <a:gd name="T87" fmla="*/ 2147483647 h 243"/>
                <a:gd name="T88" fmla="*/ 2147483647 w 362"/>
                <a:gd name="T89" fmla="*/ 2147483647 h 243"/>
                <a:gd name="T90" fmla="*/ 2147483647 w 362"/>
                <a:gd name="T91" fmla="*/ 2147483647 h 243"/>
                <a:gd name="T92" fmla="*/ 2147483647 w 362"/>
                <a:gd name="T93" fmla="*/ 2147483647 h 243"/>
                <a:gd name="T94" fmla="*/ 2147483647 w 362"/>
                <a:gd name="T95" fmla="*/ 2147483647 h 243"/>
                <a:gd name="T96" fmla="*/ 2147483647 w 362"/>
                <a:gd name="T97" fmla="*/ 2147483647 h 2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2"/>
                <a:gd name="T148" fmla="*/ 0 h 243"/>
                <a:gd name="T149" fmla="*/ 362 w 362"/>
                <a:gd name="T150" fmla="*/ 243 h 2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2" h="243">
                  <a:moveTo>
                    <a:pt x="276" y="44"/>
                  </a:moveTo>
                  <a:cubicBezTo>
                    <a:pt x="281" y="46"/>
                    <a:pt x="281" y="46"/>
                    <a:pt x="281" y="46"/>
                  </a:cubicBezTo>
                  <a:cubicBezTo>
                    <a:pt x="289" y="51"/>
                    <a:pt x="295" y="55"/>
                    <a:pt x="300" y="62"/>
                  </a:cubicBezTo>
                  <a:cubicBezTo>
                    <a:pt x="304" y="67"/>
                    <a:pt x="304" y="67"/>
                    <a:pt x="304" y="67"/>
                  </a:cubicBezTo>
                  <a:cubicBezTo>
                    <a:pt x="310" y="75"/>
                    <a:pt x="313" y="84"/>
                    <a:pt x="315" y="94"/>
                  </a:cubicBezTo>
                  <a:cubicBezTo>
                    <a:pt x="321" y="97"/>
                    <a:pt x="321" y="97"/>
                    <a:pt x="321" y="97"/>
                  </a:cubicBezTo>
                  <a:cubicBezTo>
                    <a:pt x="329" y="102"/>
                    <a:pt x="336" y="107"/>
                    <a:pt x="342" y="114"/>
                  </a:cubicBezTo>
                  <a:cubicBezTo>
                    <a:pt x="347" y="119"/>
                    <a:pt x="347" y="119"/>
                    <a:pt x="347" y="119"/>
                  </a:cubicBezTo>
                  <a:cubicBezTo>
                    <a:pt x="352" y="127"/>
                    <a:pt x="356" y="135"/>
                    <a:pt x="359" y="144"/>
                  </a:cubicBezTo>
                  <a:cubicBezTo>
                    <a:pt x="360" y="148"/>
                    <a:pt x="361" y="151"/>
                    <a:pt x="361" y="155"/>
                  </a:cubicBezTo>
                  <a:cubicBezTo>
                    <a:pt x="362" y="161"/>
                    <a:pt x="362" y="167"/>
                    <a:pt x="362" y="173"/>
                  </a:cubicBezTo>
                  <a:cubicBezTo>
                    <a:pt x="361" y="177"/>
                    <a:pt x="360" y="181"/>
                    <a:pt x="359" y="185"/>
                  </a:cubicBezTo>
                  <a:cubicBezTo>
                    <a:pt x="358" y="191"/>
                    <a:pt x="355" y="197"/>
                    <a:pt x="353" y="202"/>
                  </a:cubicBezTo>
                  <a:cubicBezTo>
                    <a:pt x="351" y="206"/>
                    <a:pt x="349" y="209"/>
                    <a:pt x="346" y="212"/>
                  </a:cubicBezTo>
                  <a:cubicBezTo>
                    <a:pt x="343" y="217"/>
                    <a:pt x="339" y="221"/>
                    <a:pt x="334" y="225"/>
                  </a:cubicBezTo>
                  <a:cubicBezTo>
                    <a:pt x="331" y="228"/>
                    <a:pt x="328" y="230"/>
                    <a:pt x="325" y="232"/>
                  </a:cubicBezTo>
                  <a:cubicBezTo>
                    <a:pt x="319" y="235"/>
                    <a:pt x="314" y="237"/>
                    <a:pt x="307" y="239"/>
                  </a:cubicBezTo>
                  <a:cubicBezTo>
                    <a:pt x="304" y="240"/>
                    <a:pt x="300" y="241"/>
                    <a:pt x="296" y="242"/>
                  </a:cubicBezTo>
                  <a:cubicBezTo>
                    <a:pt x="292" y="243"/>
                    <a:pt x="289" y="243"/>
                    <a:pt x="285" y="243"/>
                  </a:cubicBezTo>
                  <a:cubicBezTo>
                    <a:pt x="73" y="243"/>
                    <a:pt x="73" y="243"/>
                    <a:pt x="73" y="243"/>
                  </a:cubicBezTo>
                  <a:cubicBezTo>
                    <a:pt x="69" y="243"/>
                    <a:pt x="66" y="242"/>
                    <a:pt x="62" y="241"/>
                  </a:cubicBezTo>
                  <a:cubicBezTo>
                    <a:pt x="55" y="240"/>
                    <a:pt x="50" y="238"/>
                    <a:pt x="44" y="235"/>
                  </a:cubicBezTo>
                  <a:cubicBezTo>
                    <a:pt x="40" y="234"/>
                    <a:pt x="37" y="232"/>
                    <a:pt x="34" y="230"/>
                  </a:cubicBezTo>
                  <a:cubicBezTo>
                    <a:pt x="29" y="226"/>
                    <a:pt x="24" y="222"/>
                    <a:pt x="20" y="218"/>
                  </a:cubicBezTo>
                  <a:cubicBezTo>
                    <a:pt x="18" y="215"/>
                    <a:pt x="15" y="212"/>
                    <a:pt x="13" y="209"/>
                  </a:cubicBezTo>
                  <a:cubicBezTo>
                    <a:pt x="10" y="203"/>
                    <a:pt x="7" y="198"/>
                    <a:pt x="5" y="192"/>
                  </a:cubicBezTo>
                  <a:cubicBezTo>
                    <a:pt x="3" y="188"/>
                    <a:pt x="2" y="185"/>
                    <a:pt x="2" y="181"/>
                  </a:cubicBezTo>
                  <a:cubicBezTo>
                    <a:pt x="0" y="175"/>
                    <a:pt x="0" y="168"/>
                    <a:pt x="0" y="162"/>
                  </a:cubicBezTo>
                  <a:cubicBezTo>
                    <a:pt x="0" y="158"/>
                    <a:pt x="1" y="155"/>
                    <a:pt x="1" y="151"/>
                  </a:cubicBezTo>
                  <a:cubicBezTo>
                    <a:pt x="3" y="144"/>
                    <a:pt x="5" y="138"/>
                    <a:pt x="8" y="131"/>
                  </a:cubicBezTo>
                  <a:cubicBezTo>
                    <a:pt x="11" y="125"/>
                    <a:pt x="11" y="125"/>
                    <a:pt x="11" y="125"/>
                  </a:cubicBezTo>
                  <a:cubicBezTo>
                    <a:pt x="17" y="117"/>
                    <a:pt x="22" y="111"/>
                    <a:pt x="30" y="105"/>
                  </a:cubicBezTo>
                  <a:cubicBezTo>
                    <a:pt x="34" y="101"/>
                    <a:pt x="39" y="98"/>
                    <a:pt x="44" y="96"/>
                  </a:cubicBezTo>
                  <a:cubicBezTo>
                    <a:pt x="47" y="94"/>
                    <a:pt x="47" y="94"/>
                    <a:pt x="47" y="94"/>
                  </a:cubicBezTo>
                  <a:cubicBezTo>
                    <a:pt x="49" y="83"/>
                    <a:pt x="53" y="73"/>
                    <a:pt x="60" y="64"/>
                  </a:cubicBezTo>
                  <a:cubicBezTo>
                    <a:pt x="63" y="60"/>
                    <a:pt x="63" y="60"/>
                    <a:pt x="63" y="60"/>
                  </a:cubicBezTo>
                  <a:cubicBezTo>
                    <a:pt x="69" y="53"/>
                    <a:pt x="75" y="49"/>
                    <a:pt x="83" y="45"/>
                  </a:cubicBezTo>
                  <a:cubicBezTo>
                    <a:pt x="89" y="42"/>
                    <a:pt x="89" y="42"/>
                    <a:pt x="89" y="42"/>
                  </a:cubicBezTo>
                  <a:cubicBezTo>
                    <a:pt x="97" y="39"/>
                    <a:pt x="106" y="38"/>
                    <a:pt x="115" y="39"/>
                  </a:cubicBezTo>
                  <a:cubicBezTo>
                    <a:pt x="120" y="31"/>
                    <a:pt x="126" y="24"/>
                    <a:pt x="133" y="18"/>
                  </a:cubicBezTo>
                  <a:cubicBezTo>
                    <a:pt x="138" y="14"/>
                    <a:pt x="138" y="14"/>
                    <a:pt x="138" y="14"/>
                  </a:cubicBezTo>
                  <a:cubicBezTo>
                    <a:pt x="145" y="9"/>
                    <a:pt x="153" y="6"/>
                    <a:pt x="161" y="3"/>
                  </a:cubicBezTo>
                  <a:cubicBezTo>
                    <a:pt x="168" y="2"/>
                    <a:pt x="168" y="2"/>
                    <a:pt x="168" y="2"/>
                  </a:cubicBezTo>
                  <a:cubicBezTo>
                    <a:pt x="177" y="0"/>
                    <a:pt x="185" y="0"/>
                    <a:pt x="194" y="2"/>
                  </a:cubicBezTo>
                  <a:cubicBezTo>
                    <a:pt x="201" y="3"/>
                    <a:pt x="201" y="3"/>
                    <a:pt x="201" y="3"/>
                  </a:cubicBezTo>
                  <a:cubicBezTo>
                    <a:pt x="209" y="6"/>
                    <a:pt x="216" y="9"/>
                    <a:pt x="224" y="14"/>
                  </a:cubicBezTo>
                  <a:cubicBezTo>
                    <a:pt x="229" y="18"/>
                    <a:pt x="229" y="18"/>
                    <a:pt x="229" y="18"/>
                  </a:cubicBezTo>
                  <a:cubicBezTo>
                    <a:pt x="236" y="24"/>
                    <a:pt x="242" y="31"/>
                    <a:pt x="247" y="39"/>
                  </a:cubicBezTo>
                  <a:cubicBezTo>
                    <a:pt x="257" y="38"/>
                    <a:pt x="266" y="40"/>
                    <a:pt x="276" y="44"/>
                  </a:cubicBezTo>
                  <a:close/>
                </a:path>
              </a:pathLst>
            </a:custGeom>
            <a:solidFill>
              <a:srgbClr val="C9CACA"/>
            </a:solidFill>
            <a:ln w="9525">
              <a:noFill/>
              <a:round/>
              <a:headEnd/>
              <a:tailEnd/>
            </a:ln>
          </p:spPr>
          <p:txBody>
            <a:bodyPr/>
            <a:lstStyle/>
            <a:p>
              <a:endParaRPr lang="zh-CN" altLang="en-US"/>
            </a:p>
          </p:txBody>
        </p:sp>
        <p:sp>
          <p:nvSpPr>
            <p:cNvPr id="33842" name="Freeform 6"/>
            <p:cNvSpPr>
              <a:spLocks/>
            </p:cNvSpPr>
            <p:nvPr/>
          </p:nvSpPr>
          <p:spPr bwMode="auto">
            <a:xfrm>
              <a:off x="1557833" y="2324725"/>
              <a:ext cx="1537110" cy="992239"/>
            </a:xfrm>
            <a:custGeom>
              <a:avLst/>
              <a:gdLst>
                <a:gd name="T0" fmla="*/ 2147483647 w 340"/>
                <a:gd name="T1" fmla="*/ 2147483647 h 219"/>
                <a:gd name="T2" fmla="*/ 2147483647 w 340"/>
                <a:gd name="T3" fmla="*/ 2147483647 h 219"/>
                <a:gd name="T4" fmla="*/ 2147483647 w 340"/>
                <a:gd name="T5" fmla="*/ 2147483647 h 219"/>
                <a:gd name="T6" fmla="*/ 2147483647 w 340"/>
                <a:gd name="T7" fmla="*/ 2147483647 h 219"/>
                <a:gd name="T8" fmla="*/ 2147483647 w 340"/>
                <a:gd name="T9" fmla="*/ 2147483647 h 219"/>
                <a:gd name="T10" fmla="*/ 2147483647 w 340"/>
                <a:gd name="T11" fmla="*/ 2147483647 h 219"/>
                <a:gd name="T12" fmla="*/ 2147483647 w 340"/>
                <a:gd name="T13" fmla="*/ 2147483647 h 219"/>
                <a:gd name="T14" fmla="*/ 2147483647 w 340"/>
                <a:gd name="T15" fmla="*/ 2147483647 h 219"/>
                <a:gd name="T16" fmla="*/ 2147483647 w 340"/>
                <a:gd name="T17" fmla="*/ 2147483647 h 219"/>
                <a:gd name="T18" fmla="*/ 2147483647 w 340"/>
                <a:gd name="T19" fmla="*/ 2147483647 h 219"/>
                <a:gd name="T20" fmla="*/ 2147483647 w 340"/>
                <a:gd name="T21" fmla="*/ 2147483647 h 219"/>
                <a:gd name="T22" fmla="*/ 2147483647 w 340"/>
                <a:gd name="T23" fmla="*/ 2147483647 h 219"/>
                <a:gd name="T24" fmla="*/ 2147483647 w 340"/>
                <a:gd name="T25" fmla="*/ 2147483647 h 219"/>
                <a:gd name="T26" fmla="*/ 2147483647 w 340"/>
                <a:gd name="T27" fmla="*/ 2147483647 h 219"/>
                <a:gd name="T28" fmla="*/ 2147483647 w 340"/>
                <a:gd name="T29" fmla="*/ 2147483647 h 219"/>
                <a:gd name="T30" fmla="*/ 2147483647 w 340"/>
                <a:gd name="T31" fmla="*/ 2147483647 h 219"/>
                <a:gd name="T32" fmla="*/ 2147483647 w 340"/>
                <a:gd name="T33" fmla="*/ 2147483647 h 219"/>
                <a:gd name="T34" fmla="*/ 2147483647 w 340"/>
                <a:gd name="T35" fmla="*/ 2147483647 h 219"/>
                <a:gd name="T36" fmla="*/ 2147483647 w 340"/>
                <a:gd name="T37" fmla="*/ 2147483647 h 219"/>
                <a:gd name="T38" fmla="*/ 2147483647 w 340"/>
                <a:gd name="T39" fmla="*/ 2147483647 h 219"/>
                <a:gd name="T40" fmla="*/ 2147483647 w 340"/>
                <a:gd name="T41" fmla="*/ 2147483647 h 219"/>
                <a:gd name="T42" fmla="*/ 2147483647 w 340"/>
                <a:gd name="T43" fmla="*/ 2147483647 h 219"/>
                <a:gd name="T44" fmla="*/ 2147483647 w 340"/>
                <a:gd name="T45" fmla="*/ 2147483647 h 219"/>
                <a:gd name="T46" fmla="*/ 2147483647 w 340"/>
                <a:gd name="T47" fmla="*/ 2147483647 h 219"/>
                <a:gd name="T48" fmla="*/ 2147483647 w 340"/>
                <a:gd name="T49" fmla="*/ 2147483647 h 219"/>
                <a:gd name="T50" fmla="*/ 2147483647 w 340"/>
                <a:gd name="T51" fmla="*/ 2147483647 h 219"/>
                <a:gd name="T52" fmla="*/ 2147483647 w 340"/>
                <a:gd name="T53" fmla="*/ 2147483647 h 219"/>
                <a:gd name="T54" fmla="*/ 2147483647 w 340"/>
                <a:gd name="T55" fmla="*/ 2147483647 h 219"/>
                <a:gd name="T56" fmla="*/ 2147483647 w 340"/>
                <a:gd name="T57" fmla="*/ 2147483647 h 219"/>
                <a:gd name="T58" fmla="*/ 2147483647 w 340"/>
                <a:gd name="T59" fmla="*/ 2147483647 h 219"/>
                <a:gd name="T60" fmla="*/ 2147483647 w 340"/>
                <a:gd name="T61" fmla="*/ 2147483647 h 219"/>
                <a:gd name="T62" fmla="*/ 2147483647 w 340"/>
                <a:gd name="T63" fmla="*/ 2147483647 h 219"/>
                <a:gd name="T64" fmla="*/ 2147483647 w 340"/>
                <a:gd name="T65" fmla="*/ 2147483647 h 219"/>
                <a:gd name="T66" fmla="*/ 2147483647 w 340"/>
                <a:gd name="T67" fmla="*/ 2147483647 h 219"/>
                <a:gd name="T68" fmla="*/ 2147483647 w 340"/>
                <a:gd name="T69" fmla="*/ 2147483647 h 219"/>
                <a:gd name="T70" fmla="*/ 2147483647 w 340"/>
                <a:gd name="T71" fmla="*/ 2147483647 h 219"/>
                <a:gd name="T72" fmla="*/ 2147483647 w 340"/>
                <a:gd name="T73" fmla="*/ 2147483647 h 219"/>
                <a:gd name="T74" fmla="*/ 2147483647 w 340"/>
                <a:gd name="T75" fmla="*/ 2147483647 h 219"/>
                <a:gd name="T76" fmla="*/ 2147483647 w 340"/>
                <a:gd name="T77" fmla="*/ 2147483647 h 219"/>
                <a:gd name="T78" fmla="*/ 2147483647 w 340"/>
                <a:gd name="T79" fmla="*/ 2147483647 h 219"/>
                <a:gd name="T80" fmla="*/ 2147483647 w 340"/>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40"/>
                <a:gd name="T124" fmla="*/ 0 h 219"/>
                <a:gd name="T125" fmla="*/ 340 w 340"/>
                <a:gd name="T126" fmla="*/ 219 h 2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40" h="219">
                  <a:moveTo>
                    <a:pt x="129" y="15"/>
                  </a:moveTo>
                  <a:cubicBezTo>
                    <a:pt x="133" y="12"/>
                    <a:pt x="133" y="12"/>
                    <a:pt x="133" y="12"/>
                  </a:cubicBezTo>
                  <a:cubicBezTo>
                    <a:pt x="141" y="6"/>
                    <a:pt x="149" y="3"/>
                    <a:pt x="159" y="1"/>
                  </a:cubicBezTo>
                  <a:cubicBezTo>
                    <a:pt x="164" y="1"/>
                    <a:pt x="164" y="1"/>
                    <a:pt x="164" y="1"/>
                  </a:cubicBezTo>
                  <a:cubicBezTo>
                    <a:pt x="174" y="0"/>
                    <a:pt x="183" y="1"/>
                    <a:pt x="192" y="4"/>
                  </a:cubicBezTo>
                  <a:cubicBezTo>
                    <a:pt x="197" y="6"/>
                    <a:pt x="197" y="6"/>
                    <a:pt x="197" y="6"/>
                  </a:cubicBezTo>
                  <a:cubicBezTo>
                    <a:pt x="211" y="13"/>
                    <a:pt x="223" y="24"/>
                    <a:pt x="229" y="39"/>
                  </a:cubicBezTo>
                  <a:cubicBezTo>
                    <a:pt x="240" y="37"/>
                    <a:pt x="250" y="38"/>
                    <a:pt x="260" y="42"/>
                  </a:cubicBezTo>
                  <a:cubicBezTo>
                    <a:pt x="265" y="44"/>
                    <a:pt x="265" y="44"/>
                    <a:pt x="265" y="44"/>
                  </a:cubicBezTo>
                  <a:cubicBezTo>
                    <a:pt x="273" y="49"/>
                    <a:pt x="278" y="54"/>
                    <a:pt x="284" y="61"/>
                  </a:cubicBezTo>
                  <a:cubicBezTo>
                    <a:pt x="286" y="66"/>
                    <a:pt x="286" y="66"/>
                    <a:pt x="286" y="66"/>
                  </a:cubicBezTo>
                  <a:cubicBezTo>
                    <a:pt x="290" y="74"/>
                    <a:pt x="292" y="81"/>
                    <a:pt x="293" y="90"/>
                  </a:cubicBezTo>
                  <a:cubicBezTo>
                    <a:pt x="304" y="94"/>
                    <a:pt x="314" y="101"/>
                    <a:pt x="323" y="110"/>
                  </a:cubicBezTo>
                  <a:cubicBezTo>
                    <a:pt x="326" y="114"/>
                    <a:pt x="326" y="114"/>
                    <a:pt x="326" y="114"/>
                  </a:cubicBezTo>
                  <a:cubicBezTo>
                    <a:pt x="331" y="121"/>
                    <a:pt x="334" y="127"/>
                    <a:pt x="337" y="135"/>
                  </a:cubicBezTo>
                  <a:cubicBezTo>
                    <a:pt x="338" y="141"/>
                    <a:pt x="338" y="141"/>
                    <a:pt x="338" y="141"/>
                  </a:cubicBezTo>
                  <a:cubicBezTo>
                    <a:pt x="340" y="150"/>
                    <a:pt x="340" y="158"/>
                    <a:pt x="338" y="167"/>
                  </a:cubicBezTo>
                  <a:cubicBezTo>
                    <a:pt x="336" y="173"/>
                    <a:pt x="336" y="173"/>
                    <a:pt x="336" y="173"/>
                  </a:cubicBezTo>
                  <a:cubicBezTo>
                    <a:pt x="334" y="182"/>
                    <a:pt x="330" y="188"/>
                    <a:pt x="324" y="195"/>
                  </a:cubicBezTo>
                  <a:cubicBezTo>
                    <a:pt x="320" y="200"/>
                    <a:pt x="320" y="200"/>
                    <a:pt x="320" y="200"/>
                  </a:cubicBezTo>
                  <a:cubicBezTo>
                    <a:pt x="314" y="206"/>
                    <a:pt x="307" y="211"/>
                    <a:pt x="299" y="214"/>
                  </a:cubicBezTo>
                  <a:cubicBezTo>
                    <a:pt x="294" y="216"/>
                    <a:pt x="289" y="218"/>
                    <a:pt x="283" y="219"/>
                  </a:cubicBezTo>
                  <a:cubicBezTo>
                    <a:pt x="280" y="219"/>
                    <a:pt x="277" y="219"/>
                    <a:pt x="274" y="219"/>
                  </a:cubicBezTo>
                  <a:cubicBezTo>
                    <a:pt x="63" y="219"/>
                    <a:pt x="63" y="219"/>
                    <a:pt x="63" y="219"/>
                  </a:cubicBezTo>
                  <a:cubicBezTo>
                    <a:pt x="60" y="219"/>
                    <a:pt x="56" y="219"/>
                    <a:pt x="53" y="218"/>
                  </a:cubicBezTo>
                  <a:cubicBezTo>
                    <a:pt x="47" y="217"/>
                    <a:pt x="41" y="214"/>
                    <a:pt x="35" y="211"/>
                  </a:cubicBezTo>
                  <a:cubicBezTo>
                    <a:pt x="30" y="208"/>
                    <a:pt x="30" y="208"/>
                    <a:pt x="30" y="208"/>
                  </a:cubicBezTo>
                  <a:cubicBezTo>
                    <a:pt x="22" y="203"/>
                    <a:pt x="17" y="198"/>
                    <a:pt x="12" y="190"/>
                  </a:cubicBezTo>
                  <a:cubicBezTo>
                    <a:pt x="9" y="186"/>
                    <a:pt x="6" y="181"/>
                    <a:pt x="4" y="176"/>
                  </a:cubicBezTo>
                  <a:cubicBezTo>
                    <a:pt x="3" y="173"/>
                    <a:pt x="3" y="170"/>
                    <a:pt x="2" y="167"/>
                  </a:cubicBezTo>
                  <a:cubicBezTo>
                    <a:pt x="1" y="160"/>
                    <a:pt x="0" y="154"/>
                    <a:pt x="1" y="147"/>
                  </a:cubicBezTo>
                  <a:cubicBezTo>
                    <a:pt x="2" y="141"/>
                    <a:pt x="2" y="141"/>
                    <a:pt x="2" y="141"/>
                  </a:cubicBezTo>
                  <a:cubicBezTo>
                    <a:pt x="3" y="133"/>
                    <a:pt x="6" y="126"/>
                    <a:pt x="10" y="119"/>
                  </a:cubicBezTo>
                  <a:cubicBezTo>
                    <a:pt x="13" y="114"/>
                    <a:pt x="13" y="114"/>
                    <a:pt x="13" y="114"/>
                  </a:cubicBezTo>
                  <a:cubicBezTo>
                    <a:pt x="22" y="103"/>
                    <a:pt x="33" y="94"/>
                    <a:pt x="47" y="90"/>
                  </a:cubicBezTo>
                  <a:cubicBezTo>
                    <a:pt x="47" y="85"/>
                    <a:pt x="47" y="85"/>
                    <a:pt x="47" y="85"/>
                  </a:cubicBezTo>
                  <a:cubicBezTo>
                    <a:pt x="49" y="76"/>
                    <a:pt x="51" y="69"/>
                    <a:pt x="56" y="61"/>
                  </a:cubicBezTo>
                  <a:cubicBezTo>
                    <a:pt x="59" y="57"/>
                    <a:pt x="59" y="57"/>
                    <a:pt x="59" y="57"/>
                  </a:cubicBezTo>
                  <a:cubicBezTo>
                    <a:pt x="65" y="50"/>
                    <a:pt x="71" y="46"/>
                    <a:pt x="79" y="42"/>
                  </a:cubicBezTo>
                  <a:cubicBezTo>
                    <a:pt x="90" y="38"/>
                    <a:pt x="100" y="37"/>
                    <a:pt x="111" y="39"/>
                  </a:cubicBezTo>
                  <a:cubicBezTo>
                    <a:pt x="115" y="29"/>
                    <a:pt x="121" y="22"/>
                    <a:pt x="129" y="15"/>
                  </a:cubicBezTo>
                  <a:close/>
                </a:path>
              </a:pathLst>
            </a:custGeom>
            <a:solidFill>
              <a:srgbClr val="FFFFFF"/>
            </a:solidFill>
            <a:ln w="9525">
              <a:noFill/>
              <a:round/>
              <a:headEnd/>
              <a:tailEnd/>
            </a:ln>
          </p:spPr>
          <p:txBody>
            <a:bodyPr/>
            <a:lstStyle/>
            <a:p>
              <a:endParaRPr lang="zh-CN" altLang="en-US"/>
            </a:p>
          </p:txBody>
        </p:sp>
        <p:sp>
          <p:nvSpPr>
            <p:cNvPr id="101" name="Freeform 7"/>
            <p:cNvSpPr>
              <a:spLocks/>
            </p:cNvSpPr>
            <p:nvPr/>
          </p:nvSpPr>
          <p:spPr bwMode="auto">
            <a:xfrm>
              <a:off x="1611301" y="2378804"/>
              <a:ext cx="1430173" cy="888880"/>
            </a:xfrm>
            <a:custGeom>
              <a:avLst/>
              <a:gdLst>
                <a:gd name="T0" fmla="*/ 54 w 316"/>
                <a:gd name="T1" fmla="*/ 196 h 196"/>
                <a:gd name="T2" fmla="*/ 0 w 316"/>
                <a:gd name="T3" fmla="*/ 141 h 196"/>
                <a:gd name="T4" fmla="*/ 48 w 316"/>
                <a:gd name="T5" fmla="*/ 88 h 196"/>
                <a:gd name="T6" fmla="*/ 47 w 316"/>
                <a:gd name="T7" fmla="*/ 79 h 196"/>
                <a:gd name="T8" fmla="*/ 88 w 316"/>
                <a:gd name="T9" fmla="*/ 37 h 196"/>
                <a:gd name="T10" fmla="*/ 106 w 316"/>
                <a:gd name="T11" fmla="*/ 42 h 196"/>
                <a:gd name="T12" fmla="*/ 158 w 316"/>
                <a:gd name="T13" fmla="*/ 0 h 196"/>
                <a:gd name="T14" fmla="*/ 210 w 316"/>
                <a:gd name="T15" fmla="*/ 42 h 196"/>
                <a:gd name="T16" fmla="*/ 228 w 316"/>
                <a:gd name="T17" fmla="*/ 37 h 196"/>
                <a:gd name="T18" fmla="*/ 269 w 316"/>
                <a:gd name="T19" fmla="*/ 79 h 196"/>
                <a:gd name="T20" fmla="*/ 268 w 316"/>
                <a:gd name="T21" fmla="*/ 88 h 196"/>
                <a:gd name="T22" fmla="*/ 316 w 316"/>
                <a:gd name="T23" fmla="*/ 141 h 196"/>
                <a:gd name="T24" fmla="*/ 261 w 316"/>
                <a:gd name="T25" fmla="*/ 196 h 196"/>
                <a:gd name="T26" fmla="*/ 54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4" y="196"/>
                  </a:moveTo>
                  <a:cubicBezTo>
                    <a:pt x="24" y="196"/>
                    <a:pt x="0" y="171"/>
                    <a:pt x="0" y="141"/>
                  </a:cubicBezTo>
                  <a:cubicBezTo>
                    <a:pt x="0" y="114"/>
                    <a:pt x="21" y="91"/>
                    <a:pt x="48" y="88"/>
                  </a:cubicBezTo>
                  <a:cubicBezTo>
                    <a:pt x="47" y="85"/>
                    <a:pt x="47" y="82"/>
                    <a:pt x="47" y="79"/>
                  </a:cubicBezTo>
                  <a:cubicBezTo>
                    <a:pt x="47" y="56"/>
                    <a:pt x="65" y="37"/>
                    <a:pt x="88" y="37"/>
                  </a:cubicBezTo>
                  <a:cubicBezTo>
                    <a:pt x="94" y="37"/>
                    <a:pt x="101" y="39"/>
                    <a:pt x="106" y="42"/>
                  </a:cubicBezTo>
                  <a:cubicBezTo>
                    <a:pt x="111" y="18"/>
                    <a:pt x="133" y="0"/>
                    <a:pt x="158" y="0"/>
                  </a:cubicBezTo>
                  <a:cubicBezTo>
                    <a:pt x="183" y="0"/>
                    <a:pt x="205" y="18"/>
                    <a:pt x="210" y="42"/>
                  </a:cubicBezTo>
                  <a:cubicBezTo>
                    <a:pt x="215" y="39"/>
                    <a:pt x="221" y="37"/>
                    <a:pt x="228" y="37"/>
                  </a:cubicBezTo>
                  <a:cubicBezTo>
                    <a:pt x="251" y="37"/>
                    <a:pt x="269" y="56"/>
                    <a:pt x="269" y="79"/>
                  </a:cubicBezTo>
                  <a:cubicBezTo>
                    <a:pt x="269" y="82"/>
                    <a:pt x="269" y="85"/>
                    <a:pt x="268" y="88"/>
                  </a:cubicBezTo>
                  <a:cubicBezTo>
                    <a:pt x="295" y="91"/>
                    <a:pt x="316" y="114"/>
                    <a:pt x="316" y="141"/>
                  </a:cubicBezTo>
                  <a:cubicBezTo>
                    <a:pt x="316" y="171"/>
                    <a:pt x="291" y="196"/>
                    <a:pt x="261" y="196"/>
                  </a:cubicBezTo>
                  <a:cubicBezTo>
                    <a:pt x="54" y="196"/>
                    <a:pt x="54" y="196"/>
                    <a:pt x="54" y="196"/>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44" name="Freeform 8"/>
            <p:cNvSpPr>
              <a:spLocks/>
            </p:cNvSpPr>
            <p:nvPr/>
          </p:nvSpPr>
          <p:spPr bwMode="auto">
            <a:xfrm>
              <a:off x="2299622" y="3347553"/>
              <a:ext cx="53531" cy="1319161"/>
            </a:xfrm>
            <a:custGeom>
              <a:avLst/>
              <a:gdLst>
                <a:gd name="T0" fmla="*/ 2147483647 w 28"/>
                <a:gd name="T1" fmla="*/ 0 h 690"/>
                <a:gd name="T2" fmla="*/ 2147483647 w 28"/>
                <a:gd name="T3" fmla="*/ 2147483647 h 690"/>
                <a:gd name="T4" fmla="*/ 0 w 28"/>
                <a:gd name="T5" fmla="*/ 2147483647 h 690"/>
                <a:gd name="T6" fmla="*/ 0 w 28"/>
                <a:gd name="T7" fmla="*/ 0 h 690"/>
                <a:gd name="T8" fmla="*/ 2147483647 w 28"/>
                <a:gd name="T9" fmla="*/ 0 h 690"/>
                <a:gd name="T10" fmla="*/ 2147483647 w 28"/>
                <a:gd name="T11" fmla="*/ 0 h 690"/>
                <a:gd name="T12" fmla="*/ 0 60000 65536"/>
                <a:gd name="T13" fmla="*/ 0 60000 65536"/>
                <a:gd name="T14" fmla="*/ 0 60000 65536"/>
                <a:gd name="T15" fmla="*/ 0 60000 65536"/>
                <a:gd name="T16" fmla="*/ 0 60000 65536"/>
                <a:gd name="T17" fmla="*/ 0 60000 65536"/>
                <a:gd name="T18" fmla="*/ 0 w 28"/>
                <a:gd name="T19" fmla="*/ 0 h 690"/>
                <a:gd name="T20" fmla="*/ 28 w 28"/>
                <a:gd name="T21" fmla="*/ 690 h 690"/>
              </a:gdLst>
              <a:ahLst/>
              <a:cxnLst>
                <a:cxn ang="T12">
                  <a:pos x="T0" y="T1"/>
                </a:cxn>
                <a:cxn ang="T13">
                  <a:pos x="T2" y="T3"/>
                </a:cxn>
                <a:cxn ang="T14">
                  <a:pos x="T4" y="T5"/>
                </a:cxn>
                <a:cxn ang="T15">
                  <a:pos x="T6" y="T7"/>
                </a:cxn>
                <a:cxn ang="T16">
                  <a:pos x="T8" y="T9"/>
                </a:cxn>
                <a:cxn ang="T17">
                  <a:pos x="T10" y="T11"/>
                </a:cxn>
              </a:cxnLst>
              <a:rect l="T18" t="T19" r="T20" b="T21"/>
              <a:pathLst>
                <a:path w="28" h="690">
                  <a:moveTo>
                    <a:pt x="28" y="0"/>
                  </a:moveTo>
                  <a:lnTo>
                    <a:pt x="28" y="690"/>
                  </a:lnTo>
                  <a:lnTo>
                    <a:pt x="0" y="690"/>
                  </a:lnTo>
                  <a:lnTo>
                    <a:pt x="0" y="0"/>
                  </a:lnTo>
                  <a:lnTo>
                    <a:pt x="28" y="0"/>
                  </a:lnTo>
                  <a:close/>
                </a:path>
              </a:pathLst>
            </a:custGeom>
            <a:solidFill>
              <a:srgbClr val="C9CACA"/>
            </a:solidFill>
            <a:ln w="9525">
              <a:noFill/>
              <a:round/>
              <a:headEnd/>
              <a:tailEnd/>
            </a:ln>
          </p:spPr>
          <p:txBody>
            <a:bodyPr/>
            <a:lstStyle/>
            <a:p>
              <a:endParaRPr lang="zh-CN" altLang="en-US"/>
            </a:p>
          </p:txBody>
        </p:sp>
        <p:sp>
          <p:nvSpPr>
            <p:cNvPr id="33845" name="Oval 9"/>
            <p:cNvSpPr>
              <a:spLocks noChangeArrowheads="1"/>
            </p:cNvSpPr>
            <p:nvPr/>
          </p:nvSpPr>
          <p:spPr bwMode="auto">
            <a:xfrm>
              <a:off x="2037701" y="4299643"/>
              <a:ext cx="577372" cy="585019"/>
            </a:xfrm>
            <a:prstGeom prst="ellipse">
              <a:avLst/>
            </a:prstGeom>
            <a:solidFill>
              <a:srgbClr val="727171"/>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33846" name="Oval 10"/>
            <p:cNvSpPr>
              <a:spLocks noChangeArrowheads="1"/>
            </p:cNvSpPr>
            <p:nvPr/>
          </p:nvSpPr>
          <p:spPr bwMode="auto">
            <a:xfrm>
              <a:off x="2087409" y="4349351"/>
              <a:ext cx="477957" cy="479869"/>
            </a:xfrm>
            <a:prstGeom prst="ellipse">
              <a:avLst/>
            </a:prstGeom>
            <a:solidFill>
              <a:srgbClr val="9FA0A0"/>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33847" name="Oval 11"/>
            <p:cNvSpPr>
              <a:spLocks noChangeArrowheads="1"/>
            </p:cNvSpPr>
            <p:nvPr/>
          </p:nvSpPr>
          <p:spPr bwMode="auto">
            <a:xfrm>
              <a:off x="2140940" y="4404794"/>
              <a:ext cx="370895" cy="374718"/>
            </a:xfrm>
            <a:prstGeom prst="ellipse">
              <a:avLst/>
            </a:prstGeom>
            <a:solidFill>
              <a:srgbClr val="C9CACA"/>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33848" name="Freeform 16"/>
            <p:cNvSpPr>
              <a:spLocks/>
            </p:cNvSpPr>
            <p:nvPr/>
          </p:nvSpPr>
          <p:spPr bwMode="auto">
            <a:xfrm>
              <a:off x="1991817" y="4259495"/>
              <a:ext cx="665316" cy="665316"/>
            </a:xfrm>
            <a:custGeom>
              <a:avLst/>
              <a:gdLst>
                <a:gd name="T0" fmla="*/ 2147483647 w 147"/>
                <a:gd name="T1" fmla="*/ 2147483647 h 147"/>
                <a:gd name="T2" fmla="*/ 2147483647 w 147"/>
                <a:gd name="T3" fmla="*/ 2147483647 h 147"/>
                <a:gd name="T4" fmla="*/ 2147483647 w 147"/>
                <a:gd name="T5" fmla="*/ 2147483647 h 147"/>
                <a:gd name="T6" fmla="*/ 2147483647 w 147"/>
                <a:gd name="T7" fmla="*/ 2147483647 h 147"/>
                <a:gd name="T8" fmla="*/ 2147483647 w 147"/>
                <a:gd name="T9" fmla="*/ 2147483647 h 147"/>
                <a:gd name="T10" fmla="*/ 0 60000 65536"/>
                <a:gd name="T11" fmla="*/ 0 60000 65536"/>
                <a:gd name="T12" fmla="*/ 0 60000 65536"/>
                <a:gd name="T13" fmla="*/ 0 60000 65536"/>
                <a:gd name="T14" fmla="*/ 0 60000 65536"/>
                <a:gd name="T15" fmla="*/ 0 w 147"/>
                <a:gd name="T16" fmla="*/ 0 h 147"/>
                <a:gd name="T17" fmla="*/ 147 w 147"/>
                <a:gd name="T18" fmla="*/ 147 h 147"/>
              </a:gdLst>
              <a:ahLst/>
              <a:cxnLst>
                <a:cxn ang="T10">
                  <a:pos x="T0" y="T1"/>
                </a:cxn>
                <a:cxn ang="T11">
                  <a:pos x="T2" y="T3"/>
                </a:cxn>
                <a:cxn ang="T12">
                  <a:pos x="T4" y="T5"/>
                </a:cxn>
                <a:cxn ang="T13">
                  <a:pos x="T6" y="T7"/>
                </a:cxn>
                <a:cxn ang="T14">
                  <a:pos x="T8" y="T9"/>
                </a:cxn>
              </a:cxnLst>
              <a:rect l="T15" t="T16" r="T17" b="T18"/>
              <a:pathLst>
                <a:path w="147" h="147">
                  <a:moveTo>
                    <a:pt x="130" y="41"/>
                  </a:moveTo>
                  <a:cubicBezTo>
                    <a:pt x="147" y="72"/>
                    <a:pt x="137" y="111"/>
                    <a:pt x="106" y="129"/>
                  </a:cubicBezTo>
                  <a:cubicBezTo>
                    <a:pt x="75" y="147"/>
                    <a:pt x="36" y="136"/>
                    <a:pt x="18" y="105"/>
                  </a:cubicBezTo>
                  <a:cubicBezTo>
                    <a:pt x="0" y="75"/>
                    <a:pt x="11" y="35"/>
                    <a:pt x="42" y="18"/>
                  </a:cubicBezTo>
                  <a:cubicBezTo>
                    <a:pt x="72" y="0"/>
                    <a:pt x="112" y="10"/>
                    <a:pt x="130" y="41"/>
                  </a:cubicBezTo>
                  <a:close/>
                </a:path>
              </a:pathLst>
            </a:custGeom>
            <a:solidFill>
              <a:srgbClr val="C9CACA"/>
            </a:solidFill>
            <a:ln w="9525">
              <a:noFill/>
              <a:round/>
              <a:headEnd/>
              <a:tailEnd/>
            </a:ln>
          </p:spPr>
          <p:txBody>
            <a:bodyPr/>
            <a:lstStyle/>
            <a:p>
              <a:endParaRPr lang="zh-CN" altLang="en-US"/>
            </a:p>
          </p:txBody>
        </p:sp>
        <p:sp>
          <p:nvSpPr>
            <p:cNvPr id="33849" name="Freeform 17"/>
            <p:cNvSpPr>
              <a:spLocks/>
            </p:cNvSpPr>
            <p:nvPr/>
          </p:nvSpPr>
          <p:spPr bwMode="auto">
            <a:xfrm>
              <a:off x="2054908" y="4318761"/>
              <a:ext cx="542959" cy="546783"/>
            </a:xfrm>
            <a:custGeom>
              <a:avLst/>
              <a:gdLst>
                <a:gd name="T0" fmla="*/ 2147483647 w 120"/>
                <a:gd name="T1" fmla="*/ 2147483647 h 121"/>
                <a:gd name="T2" fmla="*/ 2147483647 w 120"/>
                <a:gd name="T3" fmla="*/ 2147483647 h 121"/>
                <a:gd name="T4" fmla="*/ 2147483647 w 120"/>
                <a:gd name="T5" fmla="*/ 2147483647 h 121"/>
                <a:gd name="T6" fmla="*/ 2147483647 w 120"/>
                <a:gd name="T7" fmla="*/ 2147483647 h 121"/>
                <a:gd name="T8" fmla="*/ 2147483647 w 120"/>
                <a:gd name="T9" fmla="*/ 2147483647 h 121"/>
                <a:gd name="T10" fmla="*/ 0 60000 65536"/>
                <a:gd name="T11" fmla="*/ 0 60000 65536"/>
                <a:gd name="T12" fmla="*/ 0 60000 65536"/>
                <a:gd name="T13" fmla="*/ 0 60000 65536"/>
                <a:gd name="T14" fmla="*/ 0 60000 65536"/>
                <a:gd name="T15" fmla="*/ 0 w 120"/>
                <a:gd name="T16" fmla="*/ 0 h 121"/>
                <a:gd name="T17" fmla="*/ 120 w 120"/>
                <a:gd name="T18" fmla="*/ 121 h 121"/>
              </a:gdLst>
              <a:ahLst/>
              <a:cxnLst>
                <a:cxn ang="T10">
                  <a:pos x="T0" y="T1"/>
                </a:cxn>
                <a:cxn ang="T11">
                  <a:pos x="T2" y="T3"/>
                </a:cxn>
                <a:cxn ang="T12">
                  <a:pos x="T4" y="T5"/>
                </a:cxn>
                <a:cxn ang="T13">
                  <a:pos x="T6" y="T7"/>
                </a:cxn>
                <a:cxn ang="T14">
                  <a:pos x="T8" y="T9"/>
                </a:cxn>
              </a:cxnLst>
              <a:rect l="T15" t="T16" r="T17" b="T18"/>
              <a:pathLst>
                <a:path w="120" h="121">
                  <a:moveTo>
                    <a:pt x="106" y="34"/>
                  </a:moveTo>
                  <a:cubicBezTo>
                    <a:pt x="120" y="59"/>
                    <a:pt x="111" y="91"/>
                    <a:pt x="86" y="106"/>
                  </a:cubicBezTo>
                  <a:cubicBezTo>
                    <a:pt x="61" y="121"/>
                    <a:pt x="29" y="112"/>
                    <a:pt x="14" y="87"/>
                  </a:cubicBezTo>
                  <a:cubicBezTo>
                    <a:pt x="0" y="61"/>
                    <a:pt x="8" y="29"/>
                    <a:pt x="33" y="14"/>
                  </a:cubicBezTo>
                  <a:cubicBezTo>
                    <a:pt x="59" y="0"/>
                    <a:pt x="91" y="9"/>
                    <a:pt x="106" y="34"/>
                  </a:cubicBezTo>
                  <a:close/>
                </a:path>
              </a:pathLst>
            </a:custGeom>
            <a:solidFill>
              <a:srgbClr val="FFFFFF"/>
            </a:solidFill>
            <a:ln w="9525">
              <a:noFill/>
              <a:round/>
              <a:headEnd/>
              <a:tailEnd/>
            </a:ln>
          </p:spPr>
          <p:txBody>
            <a:bodyPr/>
            <a:lstStyle/>
            <a:p>
              <a:endParaRPr lang="zh-CN" altLang="en-US"/>
            </a:p>
          </p:txBody>
        </p:sp>
        <p:sp>
          <p:nvSpPr>
            <p:cNvPr id="108" name="Freeform 18"/>
            <p:cNvSpPr>
              <a:spLocks/>
            </p:cNvSpPr>
            <p:nvPr/>
          </p:nvSpPr>
          <p:spPr bwMode="auto">
            <a:xfrm>
              <a:off x="2114480" y="4375610"/>
              <a:ext cx="423814" cy="426980"/>
            </a:xfrm>
            <a:custGeom>
              <a:avLst/>
              <a:gdLst>
                <a:gd name="T0" fmla="*/ 83 w 94"/>
                <a:gd name="T1" fmla="*/ 27 h 94"/>
                <a:gd name="T2" fmla="*/ 68 w 94"/>
                <a:gd name="T3" fmla="*/ 83 h 94"/>
                <a:gd name="T4" fmla="*/ 11 w 94"/>
                <a:gd name="T5" fmla="*/ 68 h 94"/>
                <a:gd name="T6" fmla="*/ 26 w 94"/>
                <a:gd name="T7" fmla="*/ 11 h 94"/>
                <a:gd name="T8" fmla="*/ 83 w 94"/>
                <a:gd name="T9" fmla="*/ 27 h 94"/>
              </a:gdLst>
              <a:ahLst/>
              <a:cxnLst>
                <a:cxn ang="0">
                  <a:pos x="T0" y="T1"/>
                </a:cxn>
                <a:cxn ang="0">
                  <a:pos x="T2" y="T3"/>
                </a:cxn>
                <a:cxn ang="0">
                  <a:pos x="T4" y="T5"/>
                </a:cxn>
                <a:cxn ang="0">
                  <a:pos x="T6" y="T7"/>
                </a:cxn>
                <a:cxn ang="0">
                  <a:pos x="T8" y="T9"/>
                </a:cxn>
              </a:cxnLst>
              <a:rect l="0" t="0" r="r" b="b"/>
              <a:pathLst>
                <a:path w="94" h="94">
                  <a:moveTo>
                    <a:pt x="83" y="27"/>
                  </a:moveTo>
                  <a:cubicBezTo>
                    <a:pt x="94" y="46"/>
                    <a:pt x="87" y="72"/>
                    <a:pt x="68" y="83"/>
                  </a:cubicBezTo>
                  <a:cubicBezTo>
                    <a:pt x="48" y="94"/>
                    <a:pt x="22" y="88"/>
                    <a:pt x="11" y="68"/>
                  </a:cubicBezTo>
                  <a:cubicBezTo>
                    <a:pt x="0" y="48"/>
                    <a:pt x="6" y="23"/>
                    <a:pt x="26" y="11"/>
                  </a:cubicBezTo>
                  <a:cubicBezTo>
                    <a:pt x="46" y="0"/>
                    <a:pt x="71" y="7"/>
                    <a:pt x="83" y="27"/>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51" name="矩形 108"/>
            <p:cNvSpPr>
              <a:spLocks noChangeArrowheads="1"/>
            </p:cNvSpPr>
            <p:nvPr/>
          </p:nvSpPr>
          <p:spPr bwMode="auto">
            <a:xfrm>
              <a:off x="1972886" y="2668264"/>
              <a:ext cx="801823" cy="461665"/>
            </a:xfrm>
            <a:prstGeom prst="rect">
              <a:avLst/>
            </a:prstGeom>
            <a:noFill/>
            <a:ln w="9525">
              <a:noFill/>
              <a:miter lim="800000"/>
              <a:headEnd/>
              <a:tailEnd/>
            </a:ln>
          </p:spPr>
          <p:txBody>
            <a:bodyPr wrap="none">
              <a:spAutoFit/>
            </a:bodyPr>
            <a:lstStyle/>
            <a:p>
              <a:pPr eaLnBrk="1" hangingPunct="1"/>
              <a:r>
                <a:rPr lang="en-US" altLang="zh-CN" sz="2400" b="1">
                  <a:solidFill>
                    <a:schemeClr val="bg1"/>
                  </a:solidFill>
                  <a:latin typeface="Arial" pitchFamily="34" charset="0"/>
                  <a:ea typeface="微软雅黑" pitchFamily="34" charset="-122"/>
                  <a:cs typeface="Arial" pitchFamily="34" charset="0"/>
                </a:rPr>
                <a:t>01%</a:t>
              </a:r>
              <a:endParaRPr lang="zh-CN" altLang="en-US" sz="2400">
                <a:solidFill>
                  <a:schemeClr val="bg1"/>
                </a:solidFill>
                <a:latin typeface="Arial" pitchFamily="34" charset="0"/>
                <a:ea typeface="微软雅黑" pitchFamily="34" charset="-122"/>
                <a:cs typeface="Arial" pitchFamily="34" charset="0"/>
              </a:endParaRPr>
            </a:p>
          </p:txBody>
        </p:sp>
      </p:grpSp>
      <p:grpSp>
        <p:nvGrpSpPr>
          <p:cNvPr id="33805" name="组合 109"/>
          <p:cNvGrpSpPr>
            <a:grpSpLocks/>
          </p:cNvGrpSpPr>
          <p:nvPr/>
        </p:nvGrpSpPr>
        <p:grpSpPr bwMode="auto">
          <a:xfrm>
            <a:off x="3321050" y="1266825"/>
            <a:ext cx="1638300" cy="2608263"/>
            <a:chOff x="3320538" y="1240718"/>
            <a:chExt cx="1638437" cy="2609646"/>
          </a:xfrm>
        </p:grpSpPr>
        <p:sp>
          <p:nvSpPr>
            <p:cNvPr id="33833" name="Freeform 19"/>
            <p:cNvSpPr>
              <a:spLocks/>
            </p:cNvSpPr>
            <p:nvPr/>
          </p:nvSpPr>
          <p:spPr bwMode="auto">
            <a:xfrm>
              <a:off x="3320538" y="1240718"/>
              <a:ext cx="1638437" cy="1097389"/>
            </a:xfrm>
            <a:custGeom>
              <a:avLst/>
              <a:gdLst>
                <a:gd name="T0" fmla="*/ 2147483647 w 362"/>
                <a:gd name="T1" fmla="*/ 2147483647 h 242"/>
                <a:gd name="T2" fmla="*/ 2147483647 w 362"/>
                <a:gd name="T3" fmla="*/ 2147483647 h 242"/>
                <a:gd name="T4" fmla="*/ 2147483647 w 362"/>
                <a:gd name="T5" fmla="*/ 2147483647 h 242"/>
                <a:gd name="T6" fmla="*/ 2147483647 w 362"/>
                <a:gd name="T7" fmla="*/ 2147483647 h 242"/>
                <a:gd name="T8" fmla="*/ 2147483647 w 362"/>
                <a:gd name="T9" fmla="*/ 2147483647 h 242"/>
                <a:gd name="T10" fmla="*/ 2147483647 w 362"/>
                <a:gd name="T11" fmla="*/ 2147483647 h 242"/>
                <a:gd name="T12" fmla="*/ 2147483647 w 362"/>
                <a:gd name="T13" fmla="*/ 2147483647 h 242"/>
                <a:gd name="T14" fmla="*/ 2147483647 w 362"/>
                <a:gd name="T15" fmla="*/ 2147483647 h 242"/>
                <a:gd name="T16" fmla="*/ 2147483647 w 362"/>
                <a:gd name="T17" fmla="*/ 2147483647 h 242"/>
                <a:gd name="T18" fmla="*/ 2147483647 w 362"/>
                <a:gd name="T19" fmla="*/ 2147483647 h 242"/>
                <a:gd name="T20" fmla="*/ 2147483647 w 362"/>
                <a:gd name="T21" fmla="*/ 2147483647 h 242"/>
                <a:gd name="T22" fmla="*/ 2147483647 w 362"/>
                <a:gd name="T23" fmla="*/ 2147483647 h 242"/>
                <a:gd name="T24" fmla="*/ 2147483647 w 362"/>
                <a:gd name="T25" fmla="*/ 2147483647 h 242"/>
                <a:gd name="T26" fmla="*/ 2147483647 w 362"/>
                <a:gd name="T27" fmla="*/ 2147483647 h 242"/>
                <a:gd name="T28" fmla="*/ 2147483647 w 362"/>
                <a:gd name="T29" fmla="*/ 2147483647 h 242"/>
                <a:gd name="T30" fmla="*/ 2147483647 w 362"/>
                <a:gd name="T31" fmla="*/ 2147483647 h 242"/>
                <a:gd name="T32" fmla="*/ 2147483647 w 362"/>
                <a:gd name="T33" fmla="*/ 2147483647 h 242"/>
                <a:gd name="T34" fmla="*/ 2147483647 w 362"/>
                <a:gd name="T35" fmla="*/ 2147483647 h 242"/>
                <a:gd name="T36" fmla="*/ 2147483647 w 362"/>
                <a:gd name="T37" fmla="*/ 2147483647 h 242"/>
                <a:gd name="T38" fmla="*/ 2147483647 w 362"/>
                <a:gd name="T39" fmla="*/ 2147483647 h 242"/>
                <a:gd name="T40" fmla="*/ 2147483647 w 362"/>
                <a:gd name="T41" fmla="*/ 2147483647 h 242"/>
                <a:gd name="T42" fmla="*/ 2147483647 w 362"/>
                <a:gd name="T43" fmla="*/ 2147483647 h 242"/>
                <a:gd name="T44" fmla="*/ 2147483647 w 362"/>
                <a:gd name="T45" fmla="*/ 2147483647 h 242"/>
                <a:gd name="T46" fmla="*/ 2147483647 w 362"/>
                <a:gd name="T47" fmla="*/ 2147483647 h 242"/>
                <a:gd name="T48" fmla="*/ 2147483647 w 362"/>
                <a:gd name="T49" fmla="*/ 2147483647 h 242"/>
                <a:gd name="T50" fmla="*/ 2147483647 w 362"/>
                <a:gd name="T51" fmla="*/ 2147483647 h 242"/>
                <a:gd name="T52" fmla="*/ 2147483647 w 362"/>
                <a:gd name="T53" fmla="*/ 2147483647 h 242"/>
                <a:gd name="T54" fmla="*/ 0 w 362"/>
                <a:gd name="T55" fmla="*/ 2147483647 h 242"/>
                <a:gd name="T56" fmla="*/ 2147483647 w 362"/>
                <a:gd name="T57" fmla="*/ 2147483647 h 242"/>
                <a:gd name="T58" fmla="*/ 2147483647 w 362"/>
                <a:gd name="T59" fmla="*/ 2147483647 h 242"/>
                <a:gd name="T60" fmla="*/ 2147483647 w 362"/>
                <a:gd name="T61" fmla="*/ 2147483647 h 242"/>
                <a:gd name="T62" fmla="*/ 2147483647 w 362"/>
                <a:gd name="T63" fmla="*/ 2147483647 h 242"/>
                <a:gd name="T64" fmla="*/ 2147483647 w 362"/>
                <a:gd name="T65" fmla="*/ 2147483647 h 242"/>
                <a:gd name="T66" fmla="*/ 2147483647 w 362"/>
                <a:gd name="T67" fmla="*/ 2147483647 h 242"/>
                <a:gd name="T68" fmla="*/ 2147483647 w 362"/>
                <a:gd name="T69" fmla="*/ 2147483647 h 242"/>
                <a:gd name="T70" fmla="*/ 2147483647 w 362"/>
                <a:gd name="T71" fmla="*/ 2147483647 h 242"/>
                <a:gd name="T72" fmla="*/ 2147483647 w 362"/>
                <a:gd name="T73" fmla="*/ 2147483647 h 242"/>
                <a:gd name="T74" fmla="*/ 2147483647 w 362"/>
                <a:gd name="T75" fmla="*/ 2147483647 h 242"/>
                <a:gd name="T76" fmla="*/ 2147483647 w 362"/>
                <a:gd name="T77" fmla="*/ 2147483647 h 242"/>
                <a:gd name="T78" fmla="*/ 2147483647 w 362"/>
                <a:gd name="T79" fmla="*/ 2147483647 h 242"/>
                <a:gd name="T80" fmla="*/ 2147483647 w 362"/>
                <a:gd name="T81" fmla="*/ 2147483647 h 242"/>
                <a:gd name="T82" fmla="*/ 2147483647 w 362"/>
                <a:gd name="T83" fmla="*/ 2147483647 h 242"/>
                <a:gd name="T84" fmla="*/ 2147483647 w 362"/>
                <a:gd name="T85" fmla="*/ 2147483647 h 242"/>
                <a:gd name="T86" fmla="*/ 2147483647 w 362"/>
                <a:gd name="T87" fmla="*/ 2147483647 h 242"/>
                <a:gd name="T88" fmla="*/ 2147483647 w 362"/>
                <a:gd name="T89" fmla="*/ 2147483647 h 242"/>
                <a:gd name="T90" fmla="*/ 2147483647 w 362"/>
                <a:gd name="T91" fmla="*/ 2147483647 h 242"/>
                <a:gd name="T92" fmla="*/ 2147483647 w 362"/>
                <a:gd name="T93" fmla="*/ 2147483647 h 242"/>
                <a:gd name="T94" fmla="*/ 2147483647 w 362"/>
                <a:gd name="T95" fmla="*/ 2147483647 h 242"/>
                <a:gd name="T96" fmla="*/ 2147483647 w 362"/>
                <a:gd name="T97" fmla="*/ 2147483647 h 2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2"/>
                <a:gd name="T148" fmla="*/ 0 h 242"/>
                <a:gd name="T149" fmla="*/ 362 w 362"/>
                <a:gd name="T150" fmla="*/ 242 h 24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2" h="242">
                  <a:moveTo>
                    <a:pt x="276" y="43"/>
                  </a:moveTo>
                  <a:cubicBezTo>
                    <a:pt x="278" y="43"/>
                    <a:pt x="280" y="44"/>
                    <a:pt x="282" y="45"/>
                  </a:cubicBezTo>
                  <a:cubicBezTo>
                    <a:pt x="289" y="50"/>
                    <a:pt x="295" y="54"/>
                    <a:pt x="301" y="61"/>
                  </a:cubicBezTo>
                  <a:cubicBezTo>
                    <a:pt x="302" y="63"/>
                    <a:pt x="303" y="64"/>
                    <a:pt x="304" y="66"/>
                  </a:cubicBezTo>
                  <a:cubicBezTo>
                    <a:pt x="310" y="74"/>
                    <a:pt x="313" y="83"/>
                    <a:pt x="315" y="93"/>
                  </a:cubicBezTo>
                  <a:cubicBezTo>
                    <a:pt x="317" y="94"/>
                    <a:pt x="319" y="95"/>
                    <a:pt x="321" y="96"/>
                  </a:cubicBezTo>
                  <a:cubicBezTo>
                    <a:pt x="329" y="101"/>
                    <a:pt x="336" y="106"/>
                    <a:pt x="342" y="113"/>
                  </a:cubicBezTo>
                  <a:cubicBezTo>
                    <a:pt x="344" y="115"/>
                    <a:pt x="345" y="117"/>
                    <a:pt x="347" y="118"/>
                  </a:cubicBezTo>
                  <a:cubicBezTo>
                    <a:pt x="352" y="126"/>
                    <a:pt x="356" y="134"/>
                    <a:pt x="359" y="143"/>
                  </a:cubicBezTo>
                  <a:cubicBezTo>
                    <a:pt x="360" y="147"/>
                    <a:pt x="361" y="150"/>
                    <a:pt x="361" y="154"/>
                  </a:cubicBezTo>
                  <a:cubicBezTo>
                    <a:pt x="362" y="160"/>
                    <a:pt x="362" y="166"/>
                    <a:pt x="362" y="172"/>
                  </a:cubicBezTo>
                  <a:cubicBezTo>
                    <a:pt x="361" y="176"/>
                    <a:pt x="360" y="180"/>
                    <a:pt x="360" y="184"/>
                  </a:cubicBezTo>
                  <a:cubicBezTo>
                    <a:pt x="358" y="190"/>
                    <a:pt x="356" y="196"/>
                    <a:pt x="353" y="201"/>
                  </a:cubicBezTo>
                  <a:cubicBezTo>
                    <a:pt x="351" y="205"/>
                    <a:pt x="349" y="208"/>
                    <a:pt x="347" y="211"/>
                  </a:cubicBezTo>
                  <a:cubicBezTo>
                    <a:pt x="343" y="216"/>
                    <a:pt x="339" y="220"/>
                    <a:pt x="334" y="224"/>
                  </a:cubicBezTo>
                  <a:cubicBezTo>
                    <a:pt x="331" y="227"/>
                    <a:pt x="328" y="229"/>
                    <a:pt x="325" y="231"/>
                  </a:cubicBezTo>
                  <a:cubicBezTo>
                    <a:pt x="319" y="234"/>
                    <a:pt x="314" y="236"/>
                    <a:pt x="308" y="238"/>
                  </a:cubicBezTo>
                  <a:cubicBezTo>
                    <a:pt x="304" y="240"/>
                    <a:pt x="300" y="240"/>
                    <a:pt x="296" y="241"/>
                  </a:cubicBezTo>
                  <a:cubicBezTo>
                    <a:pt x="292" y="242"/>
                    <a:pt x="289" y="242"/>
                    <a:pt x="285" y="242"/>
                  </a:cubicBezTo>
                  <a:cubicBezTo>
                    <a:pt x="214" y="242"/>
                    <a:pt x="144" y="242"/>
                    <a:pt x="73" y="242"/>
                  </a:cubicBezTo>
                  <a:cubicBezTo>
                    <a:pt x="70" y="242"/>
                    <a:pt x="66" y="241"/>
                    <a:pt x="62" y="240"/>
                  </a:cubicBezTo>
                  <a:cubicBezTo>
                    <a:pt x="56" y="239"/>
                    <a:pt x="50" y="237"/>
                    <a:pt x="44" y="234"/>
                  </a:cubicBezTo>
                  <a:cubicBezTo>
                    <a:pt x="41" y="233"/>
                    <a:pt x="37" y="231"/>
                    <a:pt x="34" y="229"/>
                  </a:cubicBezTo>
                  <a:cubicBezTo>
                    <a:pt x="29" y="225"/>
                    <a:pt x="25" y="221"/>
                    <a:pt x="20" y="217"/>
                  </a:cubicBezTo>
                  <a:cubicBezTo>
                    <a:pt x="18" y="214"/>
                    <a:pt x="15" y="211"/>
                    <a:pt x="13" y="208"/>
                  </a:cubicBezTo>
                  <a:cubicBezTo>
                    <a:pt x="10" y="202"/>
                    <a:pt x="7" y="197"/>
                    <a:pt x="5" y="191"/>
                  </a:cubicBezTo>
                  <a:cubicBezTo>
                    <a:pt x="4" y="187"/>
                    <a:pt x="2" y="184"/>
                    <a:pt x="2" y="180"/>
                  </a:cubicBezTo>
                  <a:cubicBezTo>
                    <a:pt x="0" y="174"/>
                    <a:pt x="0" y="168"/>
                    <a:pt x="0" y="161"/>
                  </a:cubicBezTo>
                  <a:cubicBezTo>
                    <a:pt x="0" y="157"/>
                    <a:pt x="1" y="154"/>
                    <a:pt x="1" y="150"/>
                  </a:cubicBezTo>
                  <a:cubicBezTo>
                    <a:pt x="3" y="143"/>
                    <a:pt x="5" y="137"/>
                    <a:pt x="8" y="130"/>
                  </a:cubicBezTo>
                  <a:cubicBezTo>
                    <a:pt x="9" y="128"/>
                    <a:pt x="10" y="126"/>
                    <a:pt x="11" y="124"/>
                  </a:cubicBezTo>
                  <a:cubicBezTo>
                    <a:pt x="17" y="116"/>
                    <a:pt x="22" y="110"/>
                    <a:pt x="30" y="104"/>
                  </a:cubicBezTo>
                  <a:cubicBezTo>
                    <a:pt x="34" y="100"/>
                    <a:pt x="39" y="97"/>
                    <a:pt x="44" y="95"/>
                  </a:cubicBezTo>
                  <a:cubicBezTo>
                    <a:pt x="45" y="94"/>
                    <a:pt x="46" y="94"/>
                    <a:pt x="47" y="93"/>
                  </a:cubicBezTo>
                  <a:cubicBezTo>
                    <a:pt x="49" y="82"/>
                    <a:pt x="53" y="72"/>
                    <a:pt x="60" y="63"/>
                  </a:cubicBezTo>
                  <a:cubicBezTo>
                    <a:pt x="61" y="62"/>
                    <a:pt x="62" y="60"/>
                    <a:pt x="64" y="59"/>
                  </a:cubicBezTo>
                  <a:cubicBezTo>
                    <a:pt x="69" y="52"/>
                    <a:pt x="76" y="48"/>
                    <a:pt x="83" y="44"/>
                  </a:cubicBezTo>
                  <a:cubicBezTo>
                    <a:pt x="85" y="43"/>
                    <a:pt x="87" y="42"/>
                    <a:pt x="89" y="41"/>
                  </a:cubicBezTo>
                  <a:cubicBezTo>
                    <a:pt x="98" y="38"/>
                    <a:pt x="106" y="37"/>
                    <a:pt x="115" y="38"/>
                  </a:cubicBezTo>
                  <a:cubicBezTo>
                    <a:pt x="120" y="30"/>
                    <a:pt x="126" y="23"/>
                    <a:pt x="133" y="17"/>
                  </a:cubicBezTo>
                  <a:cubicBezTo>
                    <a:pt x="135" y="16"/>
                    <a:pt x="136" y="14"/>
                    <a:pt x="138" y="13"/>
                  </a:cubicBezTo>
                  <a:cubicBezTo>
                    <a:pt x="145" y="8"/>
                    <a:pt x="153" y="5"/>
                    <a:pt x="161" y="2"/>
                  </a:cubicBezTo>
                  <a:cubicBezTo>
                    <a:pt x="163" y="2"/>
                    <a:pt x="166" y="1"/>
                    <a:pt x="168" y="1"/>
                  </a:cubicBezTo>
                  <a:cubicBezTo>
                    <a:pt x="177" y="0"/>
                    <a:pt x="185" y="0"/>
                    <a:pt x="194" y="1"/>
                  </a:cubicBezTo>
                  <a:cubicBezTo>
                    <a:pt x="196" y="1"/>
                    <a:pt x="199" y="2"/>
                    <a:pt x="201" y="2"/>
                  </a:cubicBezTo>
                  <a:cubicBezTo>
                    <a:pt x="209" y="5"/>
                    <a:pt x="217" y="8"/>
                    <a:pt x="224" y="13"/>
                  </a:cubicBezTo>
                  <a:cubicBezTo>
                    <a:pt x="226" y="14"/>
                    <a:pt x="227" y="16"/>
                    <a:pt x="229" y="17"/>
                  </a:cubicBezTo>
                  <a:cubicBezTo>
                    <a:pt x="236" y="23"/>
                    <a:pt x="242" y="30"/>
                    <a:pt x="247" y="38"/>
                  </a:cubicBezTo>
                  <a:cubicBezTo>
                    <a:pt x="257" y="37"/>
                    <a:pt x="267" y="39"/>
                    <a:pt x="276" y="43"/>
                  </a:cubicBezTo>
                  <a:close/>
                </a:path>
              </a:pathLst>
            </a:custGeom>
            <a:solidFill>
              <a:srgbClr val="C9CACA"/>
            </a:solidFill>
            <a:ln w="9525">
              <a:noFill/>
              <a:round/>
              <a:headEnd/>
              <a:tailEnd/>
            </a:ln>
          </p:spPr>
          <p:txBody>
            <a:bodyPr/>
            <a:lstStyle/>
            <a:p>
              <a:endParaRPr lang="zh-CN" altLang="en-US"/>
            </a:p>
          </p:txBody>
        </p:sp>
        <p:sp>
          <p:nvSpPr>
            <p:cNvPr id="33834" name="Freeform 20"/>
            <p:cNvSpPr>
              <a:spLocks/>
            </p:cNvSpPr>
            <p:nvPr/>
          </p:nvSpPr>
          <p:spPr bwMode="auto">
            <a:xfrm>
              <a:off x="3372157" y="1290426"/>
              <a:ext cx="1537110" cy="992239"/>
            </a:xfrm>
            <a:custGeom>
              <a:avLst/>
              <a:gdLst>
                <a:gd name="T0" fmla="*/ 2147483647 w 340"/>
                <a:gd name="T1" fmla="*/ 2147483647 h 219"/>
                <a:gd name="T2" fmla="*/ 2147483647 w 340"/>
                <a:gd name="T3" fmla="*/ 2147483647 h 219"/>
                <a:gd name="T4" fmla="*/ 2147483647 w 340"/>
                <a:gd name="T5" fmla="*/ 2147483647 h 219"/>
                <a:gd name="T6" fmla="*/ 2147483647 w 340"/>
                <a:gd name="T7" fmla="*/ 2147483647 h 219"/>
                <a:gd name="T8" fmla="*/ 2147483647 w 340"/>
                <a:gd name="T9" fmla="*/ 2147483647 h 219"/>
                <a:gd name="T10" fmla="*/ 2147483647 w 340"/>
                <a:gd name="T11" fmla="*/ 2147483647 h 219"/>
                <a:gd name="T12" fmla="*/ 2147483647 w 340"/>
                <a:gd name="T13" fmla="*/ 2147483647 h 219"/>
                <a:gd name="T14" fmla="*/ 2147483647 w 340"/>
                <a:gd name="T15" fmla="*/ 2147483647 h 219"/>
                <a:gd name="T16" fmla="*/ 2147483647 w 340"/>
                <a:gd name="T17" fmla="*/ 2147483647 h 219"/>
                <a:gd name="T18" fmla="*/ 2147483647 w 340"/>
                <a:gd name="T19" fmla="*/ 2147483647 h 219"/>
                <a:gd name="T20" fmla="*/ 2147483647 w 340"/>
                <a:gd name="T21" fmla="*/ 2147483647 h 219"/>
                <a:gd name="T22" fmla="*/ 2147483647 w 340"/>
                <a:gd name="T23" fmla="*/ 2147483647 h 219"/>
                <a:gd name="T24" fmla="*/ 2147483647 w 340"/>
                <a:gd name="T25" fmla="*/ 2147483647 h 219"/>
                <a:gd name="T26" fmla="*/ 2147483647 w 340"/>
                <a:gd name="T27" fmla="*/ 2147483647 h 219"/>
                <a:gd name="T28" fmla="*/ 2147483647 w 340"/>
                <a:gd name="T29" fmla="*/ 2147483647 h 219"/>
                <a:gd name="T30" fmla="*/ 2147483647 w 340"/>
                <a:gd name="T31" fmla="*/ 2147483647 h 219"/>
                <a:gd name="T32" fmla="*/ 2147483647 w 340"/>
                <a:gd name="T33" fmla="*/ 2147483647 h 219"/>
                <a:gd name="T34" fmla="*/ 2147483647 w 340"/>
                <a:gd name="T35" fmla="*/ 2147483647 h 219"/>
                <a:gd name="T36" fmla="*/ 2147483647 w 340"/>
                <a:gd name="T37" fmla="*/ 2147483647 h 219"/>
                <a:gd name="T38" fmla="*/ 2147483647 w 340"/>
                <a:gd name="T39" fmla="*/ 2147483647 h 219"/>
                <a:gd name="T40" fmla="*/ 2147483647 w 340"/>
                <a:gd name="T41" fmla="*/ 2147483647 h 219"/>
                <a:gd name="T42" fmla="*/ 2147483647 w 340"/>
                <a:gd name="T43" fmla="*/ 2147483647 h 219"/>
                <a:gd name="T44" fmla="*/ 2147483647 w 340"/>
                <a:gd name="T45" fmla="*/ 2147483647 h 219"/>
                <a:gd name="T46" fmla="*/ 2147483647 w 340"/>
                <a:gd name="T47" fmla="*/ 2147483647 h 219"/>
                <a:gd name="T48" fmla="*/ 2147483647 w 340"/>
                <a:gd name="T49" fmla="*/ 2147483647 h 219"/>
                <a:gd name="T50" fmla="*/ 2147483647 w 340"/>
                <a:gd name="T51" fmla="*/ 2147483647 h 219"/>
                <a:gd name="T52" fmla="*/ 2147483647 w 340"/>
                <a:gd name="T53" fmla="*/ 2147483647 h 219"/>
                <a:gd name="T54" fmla="*/ 2147483647 w 340"/>
                <a:gd name="T55" fmla="*/ 2147483647 h 219"/>
                <a:gd name="T56" fmla="*/ 2147483647 w 340"/>
                <a:gd name="T57" fmla="*/ 2147483647 h 219"/>
                <a:gd name="T58" fmla="*/ 2147483647 w 340"/>
                <a:gd name="T59" fmla="*/ 2147483647 h 219"/>
                <a:gd name="T60" fmla="*/ 2147483647 w 340"/>
                <a:gd name="T61" fmla="*/ 2147483647 h 219"/>
                <a:gd name="T62" fmla="*/ 2147483647 w 340"/>
                <a:gd name="T63" fmla="*/ 2147483647 h 219"/>
                <a:gd name="T64" fmla="*/ 2147483647 w 340"/>
                <a:gd name="T65" fmla="*/ 2147483647 h 219"/>
                <a:gd name="T66" fmla="*/ 2147483647 w 340"/>
                <a:gd name="T67" fmla="*/ 2147483647 h 219"/>
                <a:gd name="T68" fmla="*/ 2147483647 w 340"/>
                <a:gd name="T69" fmla="*/ 2147483647 h 219"/>
                <a:gd name="T70" fmla="*/ 2147483647 w 340"/>
                <a:gd name="T71" fmla="*/ 2147483647 h 219"/>
                <a:gd name="T72" fmla="*/ 2147483647 w 340"/>
                <a:gd name="T73" fmla="*/ 2147483647 h 219"/>
                <a:gd name="T74" fmla="*/ 2147483647 w 340"/>
                <a:gd name="T75" fmla="*/ 2147483647 h 219"/>
                <a:gd name="T76" fmla="*/ 2147483647 w 340"/>
                <a:gd name="T77" fmla="*/ 2147483647 h 219"/>
                <a:gd name="T78" fmla="*/ 2147483647 w 340"/>
                <a:gd name="T79" fmla="*/ 2147483647 h 219"/>
                <a:gd name="T80" fmla="*/ 2147483647 w 340"/>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40"/>
                <a:gd name="T124" fmla="*/ 0 h 219"/>
                <a:gd name="T125" fmla="*/ 340 w 340"/>
                <a:gd name="T126" fmla="*/ 219 h 2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40" h="219">
                  <a:moveTo>
                    <a:pt x="129" y="15"/>
                  </a:moveTo>
                  <a:cubicBezTo>
                    <a:pt x="131" y="14"/>
                    <a:pt x="132" y="13"/>
                    <a:pt x="134" y="12"/>
                  </a:cubicBezTo>
                  <a:cubicBezTo>
                    <a:pt x="141" y="6"/>
                    <a:pt x="149" y="3"/>
                    <a:pt x="159" y="1"/>
                  </a:cubicBezTo>
                  <a:cubicBezTo>
                    <a:pt x="161" y="1"/>
                    <a:pt x="162" y="1"/>
                    <a:pt x="164" y="1"/>
                  </a:cubicBezTo>
                  <a:cubicBezTo>
                    <a:pt x="174" y="0"/>
                    <a:pt x="183" y="1"/>
                    <a:pt x="192" y="4"/>
                  </a:cubicBezTo>
                  <a:cubicBezTo>
                    <a:pt x="194" y="5"/>
                    <a:pt x="195" y="6"/>
                    <a:pt x="197" y="6"/>
                  </a:cubicBezTo>
                  <a:cubicBezTo>
                    <a:pt x="211" y="13"/>
                    <a:pt x="223" y="24"/>
                    <a:pt x="229" y="39"/>
                  </a:cubicBezTo>
                  <a:cubicBezTo>
                    <a:pt x="240" y="37"/>
                    <a:pt x="250" y="38"/>
                    <a:pt x="260" y="42"/>
                  </a:cubicBezTo>
                  <a:cubicBezTo>
                    <a:pt x="262" y="43"/>
                    <a:pt x="264" y="44"/>
                    <a:pt x="265" y="44"/>
                  </a:cubicBezTo>
                  <a:cubicBezTo>
                    <a:pt x="273" y="49"/>
                    <a:pt x="279" y="54"/>
                    <a:pt x="284" y="61"/>
                  </a:cubicBezTo>
                  <a:cubicBezTo>
                    <a:pt x="285" y="63"/>
                    <a:pt x="285" y="64"/>
                    <a:pt x="286" y="66"/>
                  </a:cubicBezTo>
                  <a:cubicBezTo>
                    <a:pt x="290" y="74"/>
                    <a:pt x="292" y="81"/>
                    <a:pt x="293" y="90"/>
                  </a:cubicBezTo>
                  <a:cubicBezTo>
                    <a:pt x="304" y="94"/>
                    <a:pt x="314" y="101"/>
                    <a:pt x="323" y="110"/>
                  </a:cubicBezTo>
                  <a:cubicBezTo>
                    <a:pt x="324" y="111"/>
                    <a:pt x="325" y="113"/>
                    <a:pt x="326" y="114"/>
                  </a:cubicBezTo>
                  <a:cubicBezTo>
                    <a:pt x="331" y="121"/>
                    <a:pt x="334" y="128"/>
                    <a:pt x="337" y="135"/>
                  </a:cubicBezTo>
                  <a:cubicBezTo>
                    <a:pt x="337" y="137"/>
                    <a:pt x="338" y="139"/>
                    <a:pt x="338" y="141"/>
                  </a:cubicBezTo>
                  <a:cubicBezTo>
                    <a:pt x="340" y="150"/>
                    <a:pt x="340" y="158"/>
                    <a:pt x="338" y="167"/>
                  </a:cubicBezTo>
                  <a:cubicBezTo>
                    <a:pt x="338" y="169"/>
                    <a:pt x="337" y="171"/>
                    <a:pt x="337" y="173"/>
                  </a:cubicBezTo>
                  <a:cubicBezTo>
                    <a:pt x="334" y="182"/>
                    <a:pt x="330" y="188"/>
                    <a:pt x="324" y="195"/>
                  </a:cubicBezTo>
                  <a:cubicBezTo>
                    <a:pt x="323" y="197"/>
                    <a:pt x="322" y="199"/>
                    <a:pt x="320" y="200"/>
                  </a:cubicBezTo>
                  <a:cubicBezTo>
                    <a:pt x="314" y="206"/>
                    <a:pt x="307" y="211"/>
                    <a:pt x="299" y="214"/>
                  </a:cubicBezTo>
                  <a:cubicBezTo>
                    <a:pt x="294" y="216"/>
                    <a:pt x="289" y="218"/>
                    <a:pt x="284" y="219"/>
                  </a:cubicBezTo>
                  <a:cubicBezTo>
                    <a:pt x="280" y="219"/>
                    <a:pt x="277" y="219"/>
                    <a:pt x="274" y="219"/>
                  </a:cubicBezTo>
                  <a:cubicBezTo>
                    <a:pt x="204" y="219"/>
                    <a:pt x="133" y="219"/>
                    <a:pt x="63" y="219"/>
                  </a:cubicBezTo>
                  <a:cubicBezTo>
                    <a:pt x="60" y="219"/>
                    <a:pt x="57" y="219"/>
                    <a:pt x="53" y="218"/>
                  </a:cubicBezTo>
                  <a:cubicBezTo>
                    <a:pt x="47" y="217"/>
                    <a:pt x="41" y="215"/>
                    <a:pt x="35" y="211"/>
                  </a:cubicBezTo>
                  <a:cubicBezTo>
                    <a:pt x="33" y="210"/>
                    <a:pt x="31" y="209"/>
                    <a:pt x="30" y="208"/>
                  </a:cubicBezTo>
                  <a:cubicBezTo>
                    <a:pt x="22" y="203"/>
                    <a:pt x="17" y="198"/>
                    <a:pt x="12" y="190"/>
                  </a:cubicBezTo>
                  <a:cubicBezTo>
                    <a:pt x="9" y="186"/>
                    <a:pt x="7" y="181"/>
                    <a:pt x="5" y="176"/>
                  </a:cubicBezTo>
                  <a:cubicBezTo>
                    <a:pt x="3" y="173"/>
                    <a:pt x="3" y="170"/>
                    <a:pt x="2" y="167"/>
                  </a:cubicBezTo>
                  <a:cubicBezTo>
                    <a:pt x="1" y="160"/>
                    <a:pt x="0" y="154"/>
                    <a:pt x="1" y="147"/>
                  </a:cubicBezTo>
                  <a:cubicBezTo>
                    <a:pt x="1" y="145"/>
                    <a:pt x="1" y="143"/>
                    <a:pt x="2" y="141"/>
                  </a:cubicBezTo>
                  <a:cubicBezTo>
                    <a:pt x="3" y="133"/>
                    <a:pt x="6" y="126"/>
                    <a:pt x="10" y="119"/>
                  </a:cubicBezTo>
                  <a:cubicBezTo>
                    <a:pt x="11" y="118"/>
                    <a:pt x="12" y="116"/>
                    <a:pt x="14" y="114"/>
                  </a:cubicBezTo>
                  <a:cubicBezTo>
                    <a:pt x="22" y="103"/>
                    <a:pt x="34" y="95"/>
                    <a:pt x="47" y="90"/>
                  </a:cubicBezTo>
                  <a:cubicBezTo>
                    <a:pt x="47" y="89"/>
                    <a:pt x="48" y="87"/>
                    <a:pt x="48" y="85"/>
                  </a:cubicBezTo>
                  <a:cubicBezTo>
                    <a:pt x="49" y="76"/>
                    <a:pt x="51" y="69"/>
                    <a:pt x="56" y="61"/>
                  </a:cubicBezTo>
                  <a:cubicBezTo>
                    <a:pt x="57" y="60"/>
                    <a:pt x="58" y="59"/>
                    <a:pt x="59" y="57"/>
                  </a:cubicBezTo>
                  <a:cubicBezTo>
                    <a:pt x="65" y="50"/>
                    <a:pt x="71" y="46"/>
                    <a:pt x="80" y="42"/>
                  </a:cubicBezTo>
                  <a:cubicBezTo>
                    <a:pt x="90" y="38"/>
                    <a:pt x="100" y="37"/>
                    <a:pt x="111" y="39"/>
                  </a:cubicBezTo>
                  <a:cubicBezTo>
                    <a:pt x="115" y="29"/>
                    <a:pt x="121" y="22"/>
                    <a:pt x="129" y="15"/>
                  </a:cubicBezTo>
                  <a:close/>
                </a:path>
              </a:pathLst>
            </a:custGeom>
            <a:solidFill>
              <a:srgbClr val="FFFFFF"/>
            </a:solidFill>
            <a:ln w="9525">
              <a:noFill/>
              <a:round/>
              <a:headEnd/>
              <a:tailEnd/>
            </a:ln>
          </p:spPr>
          <p:txBody>
            <a:bodyPr/>
            <a:lstStyle/>
            <a:p>
              <a:endParaRPr lang="zh-CN" altLang="en-US"/>
            </a:p>
          </p:txBody>
        </p:sp>
        <p:sp>
          <p:nvSpPr>
            <p:cNvPr id="113" name="Freeform 21"/>
            <p:cNvSpPr>
              <a:spLocks/>
            </p:cNvSpPr>
            <p:nvPr/>
          </p:nvSpPr>
          <p:spPr bwMode="auto">
            <a:xfrm>
              <a:off x="3425322" y="1343961"/>
              <a:ext cx="1428869" cy="889471"/>
            </a:xfrm>
            <a:custGeom>
              <a:avLst/>
              <a:gdLst>
                <a:gd name="T0" fmla="*/ 54 w 316"/>
                <a:gd name="T1" fmla="*/ 196 h 196"/>
                <a:gd name="T2" fmla="*/ 0 w 316"/>
                <a:gd name="T3" fmla="*/ 142 h 196"/>
                <a:gd name="T4" fmla="*/ 48 w 316"/>
                <a:gd name="T5" fmla="*/ 88 h 196"/>
                <a:gd name="T6" fmla="*/ 47 w 316"/>
                <a:gd name="T7" fmla="*/ 79 h 196"/>
                <a:gd name="T8" fmla="*/ 88 w 316"/>
                <a:gd name="T9" fmla="*/ 38 h 196"/>
                <a:gd name="T10" fmla="*/ 106 w 316"/>
                <a:gd name="T11" fmla="*/ 42 h 196"/>
                <a:gd name="T12" fmla="*/ 158 w 316"/>
                <a:gd name="T13" fmla="*/ 0 h 196"/>
                <a:gd name="T14" fmla="*/ 210 w 316"/>
                <a:gd name="T15" fmla="*/ 42 h 196"/>
                <a:gd name="T16" fmla="*/ 228 w 316"/>
                <a:gd name="T17" fmla="*/ 38 h 196"/>
                <a:gd name="T18" fmla="*/ 269 w 316"/>
                <a:gd name="T19" fmla="*/ 79 h 196"/>
                <a:gd name="T20" fmla="*/ 268 w 316"/>
                <a:gd name="T21" fmla="*/ 88 h 196"/>
                <a:gd name="T22" fmla="*/ 316 w 316"/>
                <a:gd name="T23" fmla="*/ 142 h 196"/>
                <a:gd name="T24" fmla="*/ 262 w 316"/>
                <a:gd name="T25" fmla="*/ 196 h 196"/>
                <a:gd name="T26" fmla="*/ 54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4" y="196"/>
                  </a:moveTo>
                  <a:cubicBezTo>
                    <a:pt x="24" y="196"/>
                    <a:pt x="0" y="172"/>
                    <a:pt x="0" y="142"/>
                  </a:cubicBezTo>
                  <a:cubicBezTo>
                    <a:pt x="0" y="114"/>
                    <a:pt x="21" y="91"/>
                    <a:pt x="48" y="88"/>
                  </a:cubicBezTo>
                  <a:cubicBezTo>
                    <a:pt x="47" y="85"/>
                    <a:pt x="47" y="82"/>
                    <a:pt x="47" y="79"/>
                  </a:cubicBezTo>
                  <a:cubicBezTo>
                    <a:pt x="47" y="56"/>
                    <a:pt x="65" y="38"/>
                    <a:pt x="88" y="38"/>
                  </a:cubicBezTo>
                  <a:cubicBezTo>
                    <a:pt x="95" y="38"/>
                    <a:pt x="101" y="39"/>
                    <a:pt x="106" y="42"/>
                  </a:cubicBezTo>
                  <a:cubicBezTo>
                    <a:pt x="111" y="18"/>
                    <a:pt x="133" y="0"/>
                    <a:pt x="158" y="0"/>
                  </a:cubicBezTo>
                  <a:cubicBezTo>
                    <a:pt x="183" y="0"/>
                    <a:pt x="205" y="18"/>
                    <a:pt x="210" y="42"/>
                  </a:cubicBezTo>
                  <a:cubicBezTo>
                    <a:pt x="215" y="39"/>
                    <a:pt x="222" y="38"/>
                    <a:pt x="228" y="38"/>
                  </a:cubicBezTo>
                  <a:cubicBezTo>
                    <a:pt x="251" y="38"/>
                    <a:pt x="269" y="56"/>
                    <a:pt x="269" y="79"/>
                  </a:cubicBezTo>
                  <a:cubicBezTo>
                    <a:pt x="269" y="82"/>
                    <a:pt x="269" y="85"/>
                    <a:pt x="268" y="88"/>
                  </a:cubicBezTo>
                  <a:cubicBezTo>
                    <a:pt x="295" y="91"/>
                    <a:pt x="316" y="114"/>
                    <a:pt x="316" y="142"/>
                  </a:cubicBezTo>
                  <a:cubicBezTo>
                    <a:pt x="316" y="172"/>
                    <a:pt x="292" y="196"/>
                    <a:pt x="262" y="196"/>
                  </a:cubicBezTo>
                  <a:cubicBezTo>
                    <a:pt x="193" y="196"/>
                    <a:pt x="123" y="196"/>
                    <a:pt x="54" y="196"/>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36" name="Freeform 22"/>
            <p:cNvSpPr>
              <a:spLocks/>
            </p:cNvSpPr>
            <p:nvPr/>
          </p:nvSpPr>
          <p:spPr bwMode="auto">
            <a:xfrm>
              <a:off x="4112035" y="2315165"/>
              <a:ext cx="55443" cy="1340192"/>
            </a:xfrm>
            <a:custGeom>
              <a:avLst/>
              <a:gdLst>
                <a:gd name="T0" fmla="*/ 2147483647 w 12"/>
                <a:gd name="T1" fmla="*/ 0 h 296"/>
                <a:gd name="T2" fmla="*/ 2147483647 w 12"/>
                <a:gd name="T3" fmla="*/ 2147483647 h 296"/>
                <a:gd name="T4" fmla="*/ 0 w 12"/>
                <a:gd name="T5" fmla="*/ 2147483647 h 296"/>
                <a:gd name="T6" fmla="*/ 0 w 12"/>
                <a:gd name="T7" fmla="*/ 0 h 296"/>
                <a:gd name="T8" fmla="*/ 2147483647 w 12"/>
                <a:gd name="T9" fmla="*/ 0 h 296"/>
                <a:gd name="T10" fmla="*/ 0 60000 65536"/>
                <a:gd name="T11" fmla="*/ 0 60000 65536"/>
                <a:gd name="T12" fmla="*/ 0 60000 65536"/>
                <a:gd name="T13" fmla="*/ 0 60000 65536"/>
                <a:gd name="T14" fmla="*/ 0 60000 65536"/>
                <a:gd name="T15" fmla="*/ 0 w 12"/>
                <a:gd name="T16" fmla="*/ 0 h 296"/>
                <a:gd name="T17" fmla="*/ 12 w 12"/>
                <a:gd name="T18" fmla="*/ 296 h 296"/>
              </a:gdLst>
              <a:ahLst/>
              <a:cxnLst>
                <a:cxn ang="T10">
                  <a:pos x="T0" y="T1"/>
                </a:cxn>
                <a:cxn ang="T11">
                  <a:pos x="T2" y="T3"/>
                </a:cxn>
                <a:cxn ang="T12">
                  <a:pos x="T4" y="T5"/>
                </a:cxn>
                <a:cxn ang="T13">
                  <a:pos x="T6" y="T7"/>
                </a:cxn>
                <a:cxn ang="T14">
                  <a:pos x="T8" y="T9"/>
                </a:cxn>
              </a:cxnLst>
              <a:rect l="T15" t="T16" r="T17" b="T18"/>
              <a:pathLst>
                <a:path w="12" h="296">
                  <a:moveTo>
                    <a:pt x="12" y="0"/>
                  </a:moveTo>
                  <a:cubicBezTo>
                    <a:pt x="12" y="98"/>
                    <a:pt x="12" y="197"/>
                    <a:pt x="12" y="296"/>
                  </a:cubicBezTo>
                  <a:cubicBezTo>
                    <a:pt x="8" y="296"/>
                    <a:pt x="4" y="296"/>
                    <a:pt x="0" y="296"/>
                  </a:cubicBezTo>
                  <a:cubicBezTo>
                    <a:pt x="0" y="197"/>
                    <a:pt x="0" y="98"/>
                    <a:pt x="0" y="0"/>
                  </a:cubicBezTo>
                  <a:cubicBezTo>
                    <a:pt x="4" y="0"/>
                    <a:pt x="8" y="0"/>
                    <a:pt x="12" y="0"/>
                  </a:cubicBezTo>
                  <a:close/>
                </a:path>
              </a:pathLst>
            </a:custGeom>
            <a:solidFill>
              <a:srgbClr val="C9CACA"/>
            </a:solidFill>
            <a:ln w="9525">
              <a:noFill/>
              <a:round/>
              <a:headEnd/>
              <a:tailEnd/>
            </a:ln>
          </p:spPr>
          <p:txBody>
            <a:bodyPr/>
            <a:lstStyle/>
            <a:p>
              <a:endParaRPr lang="zh-CN" altLang="en-US"/>
            </a:p>
          </p:txBody>
        </p:sp>
        <p:sp>
          <p:nvSpPr>
            <p:cNvPr id="33837" name="Oval 23"/>
            <p:cNvSpPr>
              <a:spLocks noChangeArrowheads="1"/>
            </p:cNvSpPr>
            <p:nvPr/>
          </p:nvSpPr>
          <p:spPr bwMode="auto">
            <a:xfrm>
              <a:off x="3850114" y="3267256"/>
              <a:ext cx="579284" cy="583108"/>
            </a:xfrm>
            <a:prstGeom prst="ellipse">
              <a:avLst/>
            </a:prstGeom>
            <a:solidFill>
              <a:srgbClr val="C9CACA"/>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33838" name="Oval 24"/>
            <p:cNvSpPr>
              <a:spLocks noChangeArrowheads="1"/>
            </p:cNvSpPr>
            <p:nvPr/>
          </p:nvSpPr>
          <p:spPr bwMode="auto">
            <a:xfrm>
              <a:off x="3899822" y="3316963"/>
              <a:ext cx="479869" cy="479869"/>
            </a:xfrm>
            <a:prstGeom prst="ellipse">
              <a:avLst/>
            </a:prstGeom>
            <a:solidFill>
              <a:srgbClr val="FFFFFF"/>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117" name="Oval 25"/>
            <p:cNvSpPr>
              <a:spLocks noChangeArrowheads="1"/>
            </p:cNvSpPr>
            <p:nvPr/>
          </p:nvSpPr>
          <p:spPr bwMode="auto">
            <a:xfrm>
              <a:off x="3955591" y="3370685"/>
              <a:ext cx="369919" cy="376436"/>
            </a:xfrm>
            <a:prstGeom prst="ellipse">
              <a:avLst/>
            </a:pr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40" name="矩形 117"/>
            <p:cNvSpPr>
              <a:spLocks noChangeArrowheads="1"/>
            </p:cNvSpPr>
            <p:nvPr/>
          </p:nvSpPr>
          <p:spPr bwMode="auto">
            <a:xfrm>
              <a:off x="3790486" y="1590202"/>
              <a:ext cx="801823" cy="461665"/>
            </a:xfrm>
            <a:prstGeom prst="rect">
              <a:avLst/>
            </a:prstGeom>
            <a:noFill/>
            <a:ln w="9525">
              <a:noFill/>
              <a:miter lim="800000"/>
              <a:headEnd/>
              <a:tailEnd/>
            </a:ln>
          </p:spPr>
          <p:txBody>
            <a:bodyPr wrap="none">
              <a:spAutoFit/>
            </a:bodyPr>
            <a:lstStyle/>
            <a:p>
              <a:pPr eaLnBrk="1" hangingPunct="1"/>
              <a:r>
                <a:rPr lang="en-US" altLang="zh-CN" sz="2400" b="1">
                  <a:solidFill>
                    <a:schemeClr val="bg1"/>
                  </a:solidFill>
                  <a:latin typeface="Arial" pitchFamily="34" charset="0"/>
                  <a:ea typeface="微软雅黑" pitchFamily="34" charset="-122"/>
                  <a:cs typeface="Arial" pitchFamily="34" charset="0"/>
                </a:rPr>
                <a:t>02%</a:t>
              </a:r>
              <a:endParaRPr lang="zh-CN" altLang="en-US" sz="2400">
                <a:solidFill>
                  <a:schemeClr val="bg1"/>
                </a:solidFill>
                <a:latin typeface="Arial" pitchFamily="34" charset="0"/>
                <a:ea typeface="微软雅黑" pitchFamily="34" charset="-122"/>
                <a:cs typeface="Arial" pitchFamily="34" charset="0"/>
              </a:endParaRPr>
            </a:p>
          </p:txBody>
        </p:sp>
      </p:grpSp>
      <p:grpSp>
        <p:nvGrpSpPr>
          <p:cNvPr id="33806" name="组合 118"/>
          <p:cNvGrpSpPr>
            <a:grpSpLocks/>
          </p:cNvGrpSpPr>
          <p:nvPr/>
        </p:nvGrpSpPr>
        <p:grpSpPr bwMode="auto">
          <a:xfrm>
            <a:off x="5135563" y="2293938"/>
            <a:ext cx="1635125" cy="2616200"/>
            <a:chOff x="5134863" y="2269282"/>
            <a:chExt cx="1636525" cy="2615380"/>
          </a:xfrm>
        </p:grpSpPr>
        <p:sp>
          <p:nvSpPr>
            <p:cNvPr id="33825" name="Freeform 26"/>
            <p:cNvSpPr>
              <a:spLocks/>
            </p:cNvSpPr>
            <p:nvPr/>
          </p:nvSpPr>
          <p:spPr bwMode="auto">
            <a:xfrm>
              <a:off x="5134863" y="2269282"/>
              <a:ext cx="1636525" cy="1101213"/>
            </a:xfrm>
            <a:custGeom>
              <a:avLst/>
              <a:gdLst>
                <a:gd name="T0" fmla="*/ 2147483647 w 362"/>
                <a:gd name="T1" fmla="*/ 2147483647 h 243"/>
                <a:gd name="T2" fmla="*/ 2147483647 w 362"/>
                <a:gd name="T3" fmla="*/ 2147483647 h 243"/>
                <a:gd name="T4" fmla="*/ 2147483647 w 362"/>
                <a:gd name="T5" fmla="*/ 2147483647 h 243"/>
                <a:gd name="T6" fmla="*/ 2147483647 w 362"/>
                <a:gd name="T7" fmla="*/ 2147483647 h 243"/>
                <a:gd name="T8" fmla="*/ 2147483647 w 362"/>
                <a:gd name="T9" fmla="*/ 2147483647 h 243"/>
                <a:gd name="T10" fmla="*/ 2147483647 w 362"/>
                <a:gd name="T11" fmla="*/ 2147483647 h 243"/>
                <a:gd name="T12" fmla="*/ 2147483647 w 362"/>
                <a:gd name="T13" fmla="*/ 2147483647 h 243"/>
                <a:gd name="T14" fmla="*/ 2147483647 w 362"/>
                <a:gd name="T15" fmla="*/ 2147483647 h 243"/>
                <a:gd name="T16" fmla="*/ 2147483647 w 362"/>
                <a:gd name="T17" fmla="*/ 2147483647 h 243"/>
                <a:gd name="T18" fmla="*/ 2147483647 w 362"/>
                <a:gd name="T19" fmla="*/ 2147483647 h 243"/>
                <a:gd name="T20" fmla="*/ 2147483647 w 362"/>
                <a:gd name="T21" fmla="*/ 2147483647 h 243"/>
                <a:gd name="T22" fmla="*/ 2147483647 w 362"/>
                <a:gd name="T23" fmla="*/ 2147483647 h 243"/>
                <a:gd name="T24" fmla="*/ 2147483647 w 362"/>
                <a:gd name="T25" fmla="*/ 2147483647 h 243"/>
                <a:gd name="T26" fmla="*/ 2147483647 w 362"/>
                <a:gd name="T27" fmla="*/ 2147483647 h 243"/>
                <a:gd name="T28" fmla="*/ 2147483647 w 362"/>
                <a:gd name="T29" fmla="*/ 2147483647 h 243"/>
                <a:gd name="T30" fmla="*/ 2147483647 w 362"/>
                <a:gd name="T31" fmla="*/ 2147483647 h 243"/>
                <a:gd name="T32" fmla="*/ 2147483647 w 362"/>
                <a:gd name="T33" fmla="*/ 2147483647 h 243"/>
                <a:gd name="T34" fmla="*/ 2147483647 w 362"/>
                <a:gd name="T35" fmla="*/ 2147483647 h 243"/>
                <a:gd name="T36" fmla="*/ 2147483647 w 362"/>
                <a:gd name="T37" fmla="*/ 2147483647 h 243"/>
                <a:gd name="T38" fmla="*/ 2147483647 w 362"/>
                <a:gd name="T39" fmla="*/ 2147483647 h 243"/>
                <a:gd name="T40" fmla="*/ 2147483647 w 362"/>
                <a:gd name="T41" fmla="*/ 2147483647 h 243"/>
                <a:gd name="T42" fmla="*/ 2147483647 w 362"/>
                <a:gd name="T43" fmla="*/ 2147483647 h 243"/>
                <a:gd name="T44" fmla="*/ 2147483647 w 362"/>
                <a:gd name="T45" fmla="*/ 2147483647 h 243"/>
                <a:gd name="T46" fmla="*/ 2147483647 w 362"/>
                <a:gd name="T47" fmla="*/ 2147483647 h 243"/>
                <a:gd name="T48" fmla="*/ 2147483647 w 362"/>
                <a:gd name="T49" fmla="*/ 2147483647 h 243"/>
                <a:gd name="T50" fmla="*/ 2147483647 w 362"/>
                <a:gd name="T51" fmla="*/ 2147483647 h 243"/>
                <a:gd name="T52" fmla="*/ 2147483647 w 362"/>
                <a:gd name="T53" fmla="*/ 2147483647 h 243"/>
                <a:gd name="T54" fmla="*/ 0 w 362"/>
                <a:gd name="T55" fmla="*/ 2147483647 h 243"/>
                <a:gd name="T56" fmla="*/ 2147483647 w 362"/>
                <a:gd name="T57" fmla="*/ 2147483647 h 243"/>
                <a:gd name="T58" fmla="*/ 2147483647 w 362"/>
                <a:gd name="T59" fmla="*/ 2147483647 h 243"/>
                <a:gd name="T60" fmla="*/ 2147483647 w 362"/>
                <a:gd name="T61" fmla="*/ 2147483647 h 243"/>
                <a:gd name="T62" fmla="*/ 2147483647 w 362"/>
                <a:gd name="T63" fmla="*/ 2147483647 h 243"/>
                <a:gd name="T64" fmla="*/ 2147483647 w 362"/>
                <a:gd name="T65" fmla="*/ 2147483647 h 243"/>
                <a:gd name="T66" fmla="*/ 2147483647 w 362"/>
                <a:gd name="T67" fmla="*/ 2147483647 h 243"/>
                <a:gd name="T68" fmla="*/ 2147483647 w 362"/>
                <a:gd name="T69" fmla="*/ 2147483647 h 243"/>
                <a:gd name="T70" fmla="*/ 2147483647 w 362"/>
                <a:gd name="T71" fmla="*/ 2147483647 h 243"/>
                <a:gd name="T72" fmla="*/ 2147483647 w 362"/>
                <a:gd name="T73" fmla="*/ 2147483647 h 243"/>
                <a:gd name="T74" fmla="*/ 2147483647 w 362"/>
                <a:gd name="T75" fmla="*/ 2147483647 h 243"/>
                <a:gd name="T76" fmla="*/ 2147483647 w 362"/>
                <a:gd name="T77" fmla="*/ 2147483647 h 243"/>
                <a:gd name="T78" fmla="*/ 2147483647 w 362"/>
                <a:gd name="T79" fmla="*/ 2147483647 h 243"/>
                <a:gd name="T80" fmla="*/ 2147483647 w 362"/>
                <a:gd name="T81" fmla="*/ 2147483647 h 243"/>
                <a:gd name="T82" fmla="*/ 2147483647 w 362"/>
                <a:gd name="T83" fmla="*/ 2147483647 h 243"/>
                <a:gd name="T84" fmla="*/ 2147483647 w 362"/>
                <a:gd name="T85" fmla="*/ 2147483647 h 243"/>
                <a:gd name="T86" fmla="*/ 2147483647 w 362"/>
                <a:gd name="T87" fmla="*/ 2147483647 h 243"/>
                <a:gd name="T88" fmla="*/ 2147483647 w 362"/>
                <a:gd name="T89" fmla="*/ 2147483647 h 243"/>
                <a:gd name="T90" fmla="*/ 2147483647 w 362"/>
                <a:gd name="T91" fmla="*/ 2147483647 h 243"/>
                <a:gd name="T92" fmla="*/ 2147483647 w 362"/>
                <a:gd name="T93" fmla="*/ 2147483647 h 243"/>
                <a:gd name="T94" fmla="*/ 2147483647 w 362"/>
                <a:gd name="T95" fmla="*/ 2147483647 h 243"/>
                <a:gd name="T96" fmla="*/ 2147483647 w 362"/>
                <a:gd name="T97" fmla="*/ 2147483647 h 2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2"/>
                <a:gd name="T148" fmla="*/ 0 h 243"/>
                <a:gd name="T149" fmla="*/ 362 w 362"/>
                <a:gd name="T150" fmla="*/ 243 h 2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2" h="243">
                  <a:moveTo>
                    <a:pt x="276" y="44"/>
                  </a:moveTo>
                  <a:cubicBezTo>
                    <a:pt x="278" y="44"/>
                    <a:pt x="280" y="45"/>
                    <a:pt x="282" y="46"/>
                  </a:cubicBezTo>
                  <a:cubicBezTo>
                    <a:pt x="289" y="51"/>
                    <a:pt x="295" y="55"/>
                    <a:pt x="301" y="62"/>
                  </a:cubicBezTo>
                  <a:cubicBezTo>
                    <a:pt x="302" y="63"/>
                    <a:pt x="303" y="65"/>
                    <a:pt x="304" y="67"/>
                  </a:cubicBezTo>
                  <a:cubicBezTo>
                    <a:pt x="310" y="75"/>
                    <a:pt x="313" y="84"/>
                    <a:pt x="315" y="94"/>
                  </a:cubicBezTo>
                  <a:cubicBezTo>
                    <a:pt x="317" y="95"/>
                    <a:pt x="319" y="96"/>
                    <a:pt x="321" y="97"/>
                  </a:cubicBezTo>
                  <a:cubicBezTo>
                    <a:pt x="329" y="102"/>
                    <a:pt x="336" y="107"/>
                    <a:pt x="342" y="114"/>
                  </a:cubicBezTo>
                  <a:cubicBezTo>
                    <a:pt x="344" y="116"/>
                    <a:pt x="345" y="118"/>
                    <a:pt x="347" y="119"/>
                  </a:cubicBezTo>
                  <a:cubicBezTo>
                    <a:pt x="352" y="127"/>
                    <a:pt x="356" y="135"/>
                    <a:pt x="359" y="144"/>
                  </a:cubicBezTo>
                  <a:cubicBezTo>
                    <a:pt x="360" y="148"/>
                    <a:pt x="361" y="151"/>
                    <a:pt x="361" y="155"/>
                  </a:cubicBezTo>
                  <a:cubicBezTo>
                    <a:pt x="362" y="161"/>
                    <a:pt x="362" y="167"/>
                    <a:pt x="362" y="173"/>
                  </a:cubicBezTo>
                  <a:cubicBezTo>
                    <a:pt x="361" y="177"/>
                    <a:pt x="361" y="181"/>
                    <a:pt x="360" y="185"/>
                  </a:cubicBezTo>
                  <a:cubicBezTo>
                    <a:pt x="358" y="191"/>
                    <a:pt x="356" y="197"/>
                    <a:pt x="353" y="202"/>
                  </a:cubicBezTo>
                  <a:cubicBezTo>
                    <a:pt x="351" y="206"/>
                    <a:pt x="349" y="209"/>
                    <a:pt x="347" y="212"/>
                  </a:cubicBezTo>
                  <a:cubicBezTo>
                    <a:pt x="343" y="217"/>
                    <a:pt x="339" y="221"/>
                    <a:pt x="334" y="225"/>
                  </a:cubicBezTo>
                  <a:cubicBezTo>
                    <a:pt x="331" y="228"/>
                    <a:pt x="328" y="230"/>
                    <a:pt x="325" y="232"/>
                  </a:cubicBezTo>
                  <a:cubicBezTo>
                    <a:pt x="319" y="235"/>
                    <a:pt x="314" y="237"/>
                    <a:pt x="308" y="239"/>
                  </a:cubicBezTo>
                  <a:cubicBezTo>
                    <a:pt x="304" y="240"/>
                    <a:pt x="300" y="241"/>
                    <a:pt x="296" y="242"/>
                  </a:cubicBezTo>
                  <a:cubicBezTo>
                    <a:pt x="293" y="243"/>
                    <a:pt x="289" y="243"/>
                    <a:pt x="285" y="243"/>
                  </a:cubicBezTo>
                  <a:cubicBezTo>
                    <a:pt x="215" y="243"/>
                    <a:pt x="144" y="243"/>
                    <a:pt x="74" y="243"/>
                  </a:cubicBezTo>
                  <a:cubicBezTo>
                    <a:pt x="70" y="243"/>
                    <a:pt x="66" y="242"/>
                    <a:pt x="62" y="241"/>
                  </a:cubicBezTo>
                  <a:cubicBezTo>
                    <a:pt x="56" y="240"/>
                    <a:pt x="50" y="238"/>
                    <a:pt x="44" y="235"/>
                  </a:cubicBezTo>
                  <a:cubicBezTo>
                    <a:pt x="41" y="234"/>
                    <a:pt x="37" y="232"/>
                    <a:pt x="34" y="230"/>
                  </a:cubicBezTo>
                  <a:cubicBezTo>
                    <a:pt x="29" y="226"/>
                    <a:pt x="25" y="222"/>
                    <a:pt x="20" y="218"/>
                  </a:cubicBezTo>
                  <a:cubicBezTo>
                    <a:pt x="18" y="215"/>
                    <a:pt x="16" y="212"/>
                    <a:pt x="13" y="209"/>
                  </a:cubicBezTo>
                  <a:cubicBezTo>
                    <a:pt x="10" y="203"/>
                    <a:pt x="7" y="198"/>
                    <a:pt x="5" y="192"/>
                  </a:cubicBezTo>
                  <a:cubicBezTo>
                    <a:pt x="4" y="188"/>
                    <a:pt x="3" y="185"/>
                    <a:pt x="2" y="181"/>
                  </a:cubicBezTo>
                  <a:cubicBezTo>
                    <a:pt x="1" y="175"/>
                    <a:pt x="0" y="168"/>
                    <a:pt x="0" y="162"/>
                  </a:cubicBezTo>
                  <a:cubicBezTo>
                    <a:pt x="0" y="158"/>
                    <a:pt x="1" y="155"/>
                    <a:pt x="1" y="151"/>
                  </a:cubicBezTo>
                  <a:cubicBezTo>
                    <a:pt x="3" y="144"/>
                    <a:pt x="5" y="138"/>
                    <a:pt x="8" y="131"/>
                  </a:cubicBezTo>
                  <a:cubicBezTo>
                    <a:pt x="9" y="129"/>
                    <a:pt x="10" y="127"/>
                    <a:pt x="12" y="125"/>
                  </a:cubicBezTo>
                  <a:cubicBezTo>
                    <a:pt x="17" y="117"/>
                    <a:pt x="22" y="111"/>
                    <a:pt x="30" y="105"/>
                  </a:cubicBezTo>
                  <a:cubicBezTo>
                    <a:pt x="34" y="101"/>
                    <a:pt x="39" y="98"/>
                    <a:pt x="44" y="96"/>
                  </a:cubicBezTo>
                  <a:cubicBezTo>
                    <a:pt x="45" y="95"/>
                    <a:pt x="46" y="95"/>
                    <a:pt x="47" y="94"/>
                  </a:cubicBezTo>
                  <a:cubicBezTo>
                    <a:pt x="49" y="83"/>
                    <a:pt x="53" y="73"/>
                    <a:pt x="60" y="64"/>
                  </a:cubicBezTo>
                  <a:cubicBezTo>
                    <a:pt x="61" y="63"/>
                    <a:pt x="62" y="61"/>
                    <a:pt x="64" y="60"/>
                  </a:cubicBezTo>
                  <a:cubicBezTo>
                    <a:pt x="70" y="53"/>
                    <a:pt x="76" y="49"/>
                    <a:pt x="83" y="45"/>
                  </a:cubicBezTo>
                  <a:cubicBezTo>
                    <a:pt x="85" y="44"/>
                    <a:pt x="87" y="43"/>
                    <a:pt x="89" y="42"/>
                  </a:cubicBezTo>
                  <a:cubicBezTo>
                    <a:pt x="98" y="39"/>
                    <a:pt x="106" y="38"/>
                    <a:pt x="115" y="39"/>
                  </a:cubicBezTo>
                  <a:cubicBezTo>
                    <a:pt x="120" y="31"/>
                    <a:pt x="126" y="24"/>
                    <a:pt x="133" y="18"/>
                  </a:cubicBezTo>
                  <a:cubicBezTo>
                    <a:pt x="135" y="17"/>
                    <a:pt x="136" y="15"/>
                    <a:pt x="138" y="14"/>
                  </a:cubicBezTo>
                  <a:cubicBezTo>
                    <a:pt x="146" y="9"/>
                    <a:pt x="153" y="6"/>
                    <a:pt x="161" y="3"/>
                  </a:cubicBezTo>
                  <a:cubicBezTo>
                    <a:pt x="163" y="3"/>
                    <a:pt x="166" y="2"/>
                    <a:pt x="168" y="2"/>
                  </a:cubicBezTo>
                  <a:cubicBezTo>
                    <a:pt x="177" y="0"/>
                    <a:pt x="185" y="0"/>
                    <a:pt x="194" y="2"/>
                  </a:cubicBezTo>
                  <a:cubicBezTo>
                    <a:pt x="197" y="2"/>
                    <a:pt x="199" y="3"/>
                    <a:pt x="201" y="3"/>
                  </a:cubicBezTo>
                  <a:cubicBezTo>
                    <a:pt x="209" y="6"/>
                    <a:pt x="217" y="9"/>
                    <a:pt x="224" y="14"/>
                  </a:cubicBezTo>
                  <a:cubicBezTo>
                    <a:pt x="226" y="15"/>
                    <a:pt x="228" y="17"/>
                    <a:pt x="229" y="18"/>
                  </a:cubicBezTo>
                  <a:cubicBezTo>
                    <a:pt x="236" y="24"/>
                    <a:pt x="242" y="31"/>
                    <a:pt x="247" y="39"/>
                  </a:cubicBezTo>
                  <a:cubicBezTo>
                    <a:pt x="257" y="38"/>
                    <a:pt x="267" y="40"/>
                    <a:pt x="276" y="44"/>
                  </a:cubicBezTo>
                  <a:close/>
                </a:path>
              </a:pathLst>
            </a:custGeom>
            <a:solidFill>
              <a:srgbClr val="C9CACA"/>
            </a:solidFill>
            <a:ln w="9525">
              <a:noFill/>
              <a:round/>
              <a:headEnd/>
              <a:tailEnd/>
            </a:ln>
          </p:spPr>
          <p:txBody>
            <a:bodyPr/>
            <a:lstStyle/>
            <a:p>
              <a:endParaRPr lang="zh-CN" altLang="en-US"/>
            </a:p>
          </p:txBody>
        </p:sp>
        <p:sp>
          <p:nvSpPr>
            <p:cNvPr id="33826" name="Freeform 27"/>
            <p:cNvSpPr>
              <a:spLocks/>
            </p:cNvSpPr>
            <p:nvPr/>
          </p:nvSpPr>
          <p:spPr bwMode="auto">
            <a:xfrm>
              <a:off x="5184570" y="2324725"/>
              <a:ext cx="1537110" cy="992239"/>
            </a:xfrm>
            <a:custGeom>
              <a:avLst/>
              <a:gdLst>
                <a:gd name="T0" fmla="*/ 2147483647 w 340"/>
                <a:gd name="T1" fmla="*/ 2147483647 h 219"/>
                <a:gd name="T2" fmla="*/ 2147483647 w 340"/>
                <a:gd name="T3" fmla="*/ 2147483647 h 219"/>
                <a:gd name="T4" fmla="*/ 2147483647 w 340"/>
                <a:gd name="T5" fmla="*/ 2147483647 h 219"/>
                <a:gd name="T6" fmla="*/ 2147483647 w 340"/>
                <a:gd name="T7" fmla="*/ 2147483647 h 219"/>
                <a:gd name="T8" fmla="*/ 2147483647 w 340"/>
                <a:gd name="T9" fmla="*/ 2147483647 h 219"/>
                <a:gd name="T10" fmla="*/ 2147483647 w 340"/>
                <a:gd name="T11" fmla="*/ 2147483647 h 219"/>
                <a:gd name="T12" fmla="*/ 2147483647 w 340"/>
                <a:gd name="T13" fmla="*/ 2147483647 h 219"/>
                <a:gd name="T14" fmla="*/ 2147483647 w 340"/>
                <a:gd name="T15" fmla="*/ 2147483647 h 219"/>
                <a:gd name="T16" fmla="*/ 2147483647 w 340"/>
                <a:gd name="T17" fmla="*/ 2147483647 h 219"/>
                <a:gd name="T18" fmla="*/ 2147483647 w 340"/>
                <a:gd name="T19" fmla="*/ 2147483647 h 219"/>
                <a:gd name="T20" fmla="*/ 2147483647 w 340"/>
                <a:gd name="T21" fmla="*/ 2147483647 h 219"/>
                <a:gd name="T22" fmla="*/ 2147483647 w 340"/>
                <a:gd name="T23" fmla="*/ 2147483647 h 219"/>
                <a:gd name="T24" fmla="*/ 2147483647 w 340"/>
                <a:gd name="T25" fmla="*/ 2147483647 h 219"/>
                <a:gd name="T26" fmla="*/ 2147483647 w 340"/>
                <a:gd name="T27" fmla="*/ 2147483647 h 219"/>
                <a:gd name="T28" fmla="*/ 2147483647 w 340"/>
                <a:gd name="T29" fmla="*/ 2147483647 h 219"/>
                <a:gd name="T30" fmla="*/ 2147483647 w 340"/>
                <a:gd name="T31" fmla="*/ 2147483647 h 219"/>
                <a:gd name="T32" fmla="*/ 2147483647 w 340"/>
                <a:gd name="T33" fmla="*/ 2147483647 h 219"/>
                <a:gd name="T34" fmla="*/ 2147483647 w 340"/>
                <a:gd name="T35" fmla="*/ 2147483647 h 219"/>
                <a:gd name="T36" fmla="*/ 2147483647 w 340"/>
                <a:gd name="T37" fmla="*/ 2147483647 h 219"/>
                <a:gd name="T38" fmla="*/ 2147483647 w 340"/>
                <a:gd name="T39" fmla="*/ 2147483647 h 219"/>
                <a:gd name="T40" fmla="*/ 2147483647 w 340"/>
                <a:gd name="T41" fmla="*/ 2147483647 h 219"/>
                <a:gd name="T42" fmla="*/ 2147483647 w 340"/>
                <a:gd name="T43" fmla="*/ 2147483647 h 219"/>
                <a:gd name="T44" fmla="*/ 2147483647 w 340"/>
                <a:gd name="T45" fmla="*/ 2147483647 h 219"/>
                <a:gd name="T46" fmla="*/ 2147483647 w 340"/>
                <a:gd name="T47" fmla="*/ 2147483647 h 219"/>
                <a:gd name="T48" fmla="*/ 2147483647 w 340"/>
                <a:gd name="T49" fmla="*/ 2147483647 h 219"/>
                <a:gd name="T50" fmla="*/ 2147483647 w 340"/>
                <a:gd name="T51" fmla="*/ 2147483647 h 219"/>
                <a:gd name="T52" fmla="*/ 2147483647 w 340"/>
                <a:gd name="T53" fmla="*/ 2147483647 h 219"/>
                <a:gd name="T54" fmla="*/ 2147483647 w 340"/>
                <a:gd name="T55" fmla="*/ 2147483647 h 219"/>
                <a:gd name="T56" fmla="*/ 2147483647 w 340"/>
                <a:gd name="T57" fmla="*/ 2147483647 h 219"/>
                <a:gd name="T58" fmla="*/ 2147483647 w 340"/>
                <a:gd name="T59" fmla="*/ 2147483647 h 219"/>
                <a:gd name="T60" fmla="*/ 2147483647 w 340"/>
                <a:gd name="T61" fmla="*/ 2147483647 h 219"/>
                <a:gd name="T62" fmla="*/ 2147483647 w 340"/>
                <a:gd name="T63" fmla="*/ 2147483647 h 219"/>
                <a:gd name="T64" fmla="*/ 2147483647 w 340"/>
                <a:gd name="T65" fmla="*/ 2147483647 h 219"/>
                <a:gd name="T66" fmla="*/ 2147483647 w 340"/>
                <a:gd name="T67" fmla="*/ 2147483647 h 219"/>
                <a:gd name="T68" fmla="*/ 2147483647 w 340"/>
                <a:gd name="T69" fmla="*/ 2147483647 h 219"/>
                <a:gd name="T70" fmla="*/ 2147483647 w 340"/>
                <a:gd name="T71" fmla="*/ 2147483647 h 219"/>
                <a:gd name="T72" fmla="*/ 2147483647 w 340"/>
                <a:gd name="T73" fmla="*/ 2147483647 h 219"/>
                <a:gd name="T74" fmla="*/ 2147483647 w 340"/>
                <a:gd name="T75" fmla="*/ 2147483647 h 219"/>
                <a:gd name="T76" fmla="*/ 2147483647 w 340"/>
                <a:gd name="T77" fmla="*/ 2147483647 h 219"/>
                <a:gd name="T78" fmla="*/ 2147483647 w 340"/>
                <a:gd name="T79" fmla="*/ 2147483647 h 219"/>
                <a:gd name="T80" fmla="*/ 2147483647 w 340"/>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40"/>
                <a:gd name="T124" fmla="*/ 0 h 219"/>
                <a:gd name="T125" fmla="*/ 340 w 340"/>
                <a:gd name="T126" fmla="*/ 219 h 2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40" h="219">
                  <a:moveTo>
                    <a:pt x="129" y="15"/>
                  </a:moveTo>
                  <a:cubicBezTo>
                    <a:pt x="131" y="14"/>
                    <a:pt x="132" y="13"/>
                    <a:pt x="134" y="12"/>
                  </a:cubicBezTo>
                  <a:cubicBezTo>
                    <a:pt x="142" y="6"/>
                    <a:pt x="149" y="3"/>
                    <a:pt x="159" y="1"/>
                  </a:cubicBezTo>
                  <a:cubicBezTo>
                    <a:pt x="161" y="1"/>
                    <a:pt x="163" y="1"/>
                    <a:pt x="164" y="1"/>
                  </a:cubicBezTo>
                  <a:cubicBezTo>
                    <a:pt x="174" y="0"/>
                    <a:pt x="183" y="1"/>
                    <a:pt x="192" y="4"/>
                  </a:cubicBezTo>
                  <a:cubicBezTo>
                    <a:pt x="194" y="5"/>
                    <a:pt x="196" y="6"/>
                    <a:pt x="197" y="6"/>
                  </a:cubicBezTo>
                  <a:cubicBezTo>
                    <a:pt x="212" y="13"/>
                    <a:pt x="223" y="24"/>
                    <a:pt x="229" y="39"/>
                  </a:cubicBezTo>
                  <a:cubicBezTo>
                    <a:pt x="240" y="37"/>
                    <a:pt x="251" y="38"/>
                    <a:pt x="261" y="42"/>
                  </a:cubicBezTo>
                  <a:cubicBezTo>
                    <a:pt x="262" y="43"/>
                    <a:pt x="264" y="44"/>
                    <a:pt x="265" y="44"/>
                  </a:cubicBezTo>
                  <a:cubicBezTo>
                    <a:pt x="273" y="49"/>
                    <a:pt x="279" y="54"/>
                    <a:pt x="284" y="61"/>
                  </a:cubicBezTo>
                  <a:cubicBezTo>
                    <a:pt x="285" y="63"/>
                    <a:pt x="286" y="64"/>
                    <a:pt x="286" y="66"/>
                  </a:cubicBezTo>
                  <a:cubicBezTo>
                    <a:pt x="291" y="74"/>
                    <a:pt x="293" y="81"/>
                    <a:pt x="293" y="90"/>
                  </a:cubicBezTo>
                  <a:cubicBezTo>
                    <a:pt x="305" y="94"/>
                    <a:pt x="315" y="101"/>
                    <a:pt x="323" y="110"/>
                  </a:cubicBezTo>
                  <a:cubicBezTo>
                    <a:pt x="324" y="111"/>
                    <a:pt x="325" y="113"/>
                    <a:pt x="327" y="114"/>
                  </a:cubicBezTo>
                  <a:cubicBezTo>
                    <a:pt x="331" y="121"/>
                    <a:pt x="335" y="127"/>
                    <a:pt x="337" y="135"/>
                  </a:cubicBezTo>
                  <a:cubicBezTo>
                    <a:pt x="337" y="137"/>
                    <a:pt x="338" y="139"/>
                    <a:pt x="338" y="141"/>
                  </a:cubicBezTo>
                  <a:cubicBezTo>
                    <a:pt x="340" y="150"/>
                    <a:pt x="340" y="158"/>
                    <a:pt x="338" y="167"/>
                  </a:cubicBezTo>
                  <a:cubicBezTo>
                    <a:pt x="338" y="169"/>
                    <a:pt x="337" y="171"/>
                    <a:pt x="337" y="173"/>
                  </a:cubicBezTo>
                  <a:cubicBezTo>
                    <a:pt x="334" y="182"/>
                    <a:pt x="330" y="188"/>
                    <a:pt x="324" y="195"/>
                  </a:cubicBezTo>
                  <a:cubicBezTo>
                    <a:pt x="323" y="197"/>
                    <a:pt x="322" y="199"/>
                    <a:pt x="320" y="200"/>
                  </a:cubicBezTo>
                  <a:cubicBezTo>
                    <a:pt x="314" y="206"/>
                    <a:pt x="307" y="211"/>
                    <a:pt x="299" y="214"/>
                  </a:cubicBezTo>
                  <a:cubicBezTo>
                    <a:pt x="294" y="216"/>
                    <a:pt x="289" y="218"/>
                    <a:pt x="284" y="219"/>
                  </a:cubicBezTo>
                  <a:cubicBezTo>
                    <a:pt x="280" y="219"/>
                    <a:pt x="277" y="219"/>
                    <a:pt x="274" y="219"/>
                  </a:cubicBezTo>
                  <a:cubicBezTo>
                    <a:pt x="204" y="219"/>
                    <a:pt x="133" y="219"/>
                    <a:pt x="63" y="219"/>
                  </a:cubicBezTo>
                  <a:cubicBezTo>
                    <a:pt x="60" y="219"/>
                    <a:pt x="57" y="219"/>
                    <a:pt x="53" y="218"/>
                  </a:cubicBezTo>
                  <a:cubicBezTo>
                    <a:pt x="47" y="217"/>
                    <a:pt x="41" y="214"/>
                    <a:pt x="35" y="211"/>
                  </a:cubicBezTo>
                  <a:cubicBezTo>
                    <a:pt x="33" y="210"/>
                    <a:pt x="32" y="209"/>
                    <a:pt x="30" y="208"/>
                  </a:cubicBezTo>
                  <a:cubicBezTo>
                    <a:pt x="23" y="203"/>
                    <a:pt x="17" y="198"/>
                    <a:pt x="12" y="190"/>
                  </a:cubicBezTo>
                  <a:cubicBezTo>
                    <a:pt x="9" y="186"/>
                    <a:pt x="7" y="181"/>
                    <a:pt x="5" y="176"/>
                  </a:cubicBezTo>
                  <a:cubicBezTo>
                    <a:pt x="4" y="173"/>
                    <a:pt x="3" y="170"/>
                    <a:pt x="2" y="167"/>
                  </a:cubicBezTo>
                  <a:cubicBezTo>
                    <a:pt x="1" y="160"/>
                    <a:pt x="0" y="154"/>
                    <a:pt x="1" y="147"/>
                  </a:cubicBezTo>
                  <a:cubicBezTo>
                    <a:pt x="1" y="145"/>
                    <a:pt x="2" y="143"/>
                    <a:pt x="2" y="141"/>
                  </a:cubicBezTo>
                  <a:cubicBezTo>
                    <a:pt x="4" y="133"/>
                    <a:pt x="6" y="126"/>
                    <a:pt x="10" y="119"/>
                  </a:cubicBezTo>
                  <a:cubicBezTo>
                    <a:pt x="11" y="117"/>
                    <a:pt x="13" y="116"/>
                    <a:pt x="14" y="114"/>
                  </a:cubicBezTo>
                  <a:cubicBezTo>
                    <a:pt x="22" y="103"/>
                    <a:pt x="34" y="94"/>
                    <a:pt x="47" y="90"/>
                  </a:cubicBezTo>
                  <a:cubicBezTo>
                    <a:pt x="48" y="89"/>
                    <a:pt x="48" y="87"/>
                    <a:pt x="48" y="85"/>
                  </a:cubicBezTo>
                  <a:cubicBezTo>
                    <a:pt x="49" y="76"/>
                    <a:pt x="52" y="69"/>
                    <a:pt x="56" y="61"/>
                  </a:cubicBezTo>
                  <a:cubicBezTo>
                    <a:pt x="57" y="60"/>
                    <a:pt x="58" y="59"/>
                    <a:pt x="59" y="57"/>
                  </a:cubicBezTo>
                  <a:cubicBezTo>
                    <a:pt x="65" y="50"/>
                    <a:pt x="72" y="46"/>
                    <a:pt x="80" y="42"/>
                  </a:cubicBezTo>
                  <a:cubicBezTo>
                    <a:pt x="90" y="38"/>
                    <a:pt x="100" y="37"/>
                    <a:pt x="111" y="39"/>
                  </a:cubicBezTo>
                  <a:cubicBezTo>
                    <a:pt x="115" y="29"/>
                    <a:pt x="121" y="22"/>
                    <a:pt x="129" y="15"/>
                  </a:cubicBezTo>
                  <a:close/>
                </a:path>
              </a:pathLst>
            </a:custGeom>
            <a:solidFill>
              <a:srgbClr val="FFFFFF"/>
            </a:solidFill>
            <a:ln w="9525">
              <a:noFill/>
              <a:round/>
              <a:headEnd/>
              <a:tailEnd/>
            </a:ln>
          </p:spPr>
          <p:txBody>
            <a:bodyPr/>
            <a:lstStyle/>
            <a:p>
              <a:endParaRPr lang="zh-CN" altLang="en-US"/>
            </a:p>
          </p:txBody>
        </p:sp>
        <p:sp>
          <p:nvSpPr>
            <p:cNvPr id="122" name="Freeform 28"/>
            <p:cNvSpPr>
              <a:spLocks/>
            </p:cNvSpPr>
            <p:nvPr/>
          </p:nvSpPr>
          <p:spPr bwMode="auto">
            <a:xfrm>
              <a:off x="5238138" y="2378785"/>
              <a:ext cx="1429973" cy="888721"/>
            </a:xfrm>
            <a:custGeom>
              <a:avLst/>
              <a:gdLst>
                <a:gd name="T0" fmla="*/ 55 w 316"/>
                <a:gd name="T1" fmla="*/ 196 h 196"/>
                <a:gd name="T2" fmla="*/ 0 w 316"/>
                <a:gd name="T3" fmla="*/ 141 h 196"/>
                <a:gd name="T4" fmla="*/ 48 w 316"/>
                <a:gd name="T5" fmla="*/ 88 h 196"/>
                <a:gd name="T6" fmla="*/ 47 w 316"/>
                <a:gd name="T7" fmla="*/ 79 h 196"/>
                <a:gd name="T8" fmla="*/ 88 w 316"/>
                <a:gd name="T9" fmla="*/ 37 h 196"/>
                <a:gd name="T10" fmla="*/ 106 w 316"/>
                <a:gd name="T11" fmla="*/ 42 h 196"/>
                <a:gd name="T12" fmla="*/ 158 w 316"/>
                <a:gd name="T13" fmla="*/ 0 h 196"/>
                <a:gd name="T14" fmla="*/ 210 w 316"/>
                <a:gd name="T15" fmla="*/ 42 h 196"/>
                <a:gd name="T16" fmla="*/ 228 w 316"/>
                <a:gd name="T17" fmla="*/ 37 h 196"/>
                <a:gd name="T18" fmla="*/ 269 w 316"/>
                <a:gd name="T19" fmla="*/ 79 h 196"/>
                <a:gd name="T20" fmla="*/ 268 w 316"/>
                <a:gd name="T21" fmla="*/ 88 h 196"/>
                <a:gd name="T22" fmla="*/ 316 w 316"/>
                <a:gd name="T23" fmla="*/ 141 h 196"/>
                <a:gd name="T24" fmla="*/ 262 w 316"/>
                <a:gd name="T25" fmla="*/ 196 h 196"/>
                <a:gd name="T26" fmla="*/ 55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5" y="196"/>
                  </a:moveTo>
                  <a:cubicBezTo>
                    <a:pt x="25" y="196"/>
                    <a:pt x="0" y="171"/>
                    <a:pt x="0" y="141"/>
                  </a:cubicBezTo>
                  <a:cubicBezTo>
                    <a:pt x="0" y="114"/>
                    <a:pt x="21" y="91"/>
                    <a:pt x="48" y="88"/>
                  </a:cubicBezTo>
                  <a:cubicBezTo>
                    <a:pt x="47" y="85"/>
                    <a:pt x="47" y="82"/>
                    <a:pt x="47" y="79"/>
                  </a:cubicBezTo>
                  <a:cubicBezTo>
                    <a:pt x="47" y="56"/>
                    <a:pt x="65" y="37"/>
                    <a:pt x="88" y="37"/>
                  </a:cubicBezTo>
                  <a:cubicBezTo>
                    <a:pt x="95" y="37"/>
                    <a:pt x="101" y="39"/>
                    <a:pt x="106" y="42"/>
                  </a:cubicBezTo>
                  <a:cubicBezTo>
                    <a:pt x="111" y="18"/>
                    <a:pt x="133" y="0"/>
                    <a:pt x="158" y="0"/>
                  </a:cubicBezTo>
                  <a:cubicBezTo>
                    <a:pt x="184" y="0"/>
                    <a:pt x="205" y="18"/>
                    <a:pt x="210" y="42"/>
                  </a:cubicBezTo>
                  <a:cubicBezTo>
                    <a:pt x="216" y="39"/>
                    <a:pt x="222" y="37"/>
                    <a:pt x="228" y="37"/>
                  </a:cubicBezTo>
                  <a:cubicBezTo>
                    <a:pt x="251" y="37"/>
                    <a:pt x="269" y="56"/>
                    <a:pt x="269" y="79"/>
                  </a:cubicBezTo>
                  <a:cubicBezTo>
                    <a:pt x="269" y="82"/>
                    <a:pt x="269" y="85"/>
                    <a:pt x="268" y="88"/>
                  </a:cubicBezTo>
                  <a:cubicBezTo>
                    <a:pt x="295" y="91"/>
                    <a:pt x="316" y="114"/>
                    <a:pt x="316" y="141"/>
                  </a:cubicBezTo>
                  <a:cubicBezTo>
                    <a:pt x="316" y="171"/>
                    <a:pt x="292" y="196"/>
                    <a:pt x="262" y="196"/>
                  </a:cubicBezTo>
                  <a:cubicBezTo>
                    <a:pt x="193" y="196"/>
                    <a:pt x="124" y="196"/>
                    <a:pt x="55" y="196"/>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28" name="Freeform 29"/>
            <p:cNvSpPr>
              <a:spLocks/>
            </p:cNvSpPr>
            <p:nvPr/>
          </p:nvSpPr>
          <p:spPr bwMode="auto">
            <a:xfrm>
              <a:off x="5926359" y="3347553"/>
              <a:ext cx="53531" cy="1319161"/>
            </a:xfrm>
            <a:custGeom>
              <a:avLst/>
              <a:gdLst>
                <a:gd name="T0" fmla="*/ 2147483647 w 12"/>
                <a:gd name="T1" fmla="*/ 0 h 291"/>
                <a:gd name="T2" fmla="*/ 2147483647 w 12"/>
                <a:gd name="T3" fmla="*/ 2147483647 h 291"/>
                <a:gd name="T4" fmla="*/ 0 w 12"/>
                <a:gd name="T5" fmla="*/ 2147483647 h 291"/>
                <a:gd name="T6" fmla="*/ 0 w 12"/>
                <a:gd name="T7" fmla="*/ 0 h 291"/>
                <a:gd name="T8" fmla="*/ 2147483647 w 12"/>
                <a:gd name="T9" fmla="*/ 0 h 291"/>
                <a:gd name="T10" fmla="*/ 0 60000 65536"/>
                <a:gd name="T11" fmla="*/ 0 60000 65536"/>
                <a:gd name="T12" fmla="*/ 0 60000 65536"/>
                <a:gd name="T13" fmla="*/ 0 60000 65536"/>
                <a:gd name="T14" fmla="*/ 0 60000 65536"/>
                <a:gd name="T15" fmla="*/ 0 w 12"/>
                <a:gd name="T16" fmla="*/ 0 h 291"/>
                <a:gd name="T17" fmla="*/ 12 w 12"/>
                <a:gd name="T18" fmla="*/ 291 h 291"/>
              </a:gdLst>
              <a:ahLst/>
              <a:cxnLst>
                <a:cxn ang="T10">
                  <a:pos x="T0" y="T1"/>
                </a:cxn>
                <a:cxn ang="T11">
                  <a:pos x="T2" y="T3"/>
                </a:cxn>
                <a:cxn ang="T12">
                  <a:pos x="T4" y="T5"/>
                </a:cxn>
                <a:cxn ang="T13">
                  <a:pos x="T6" y="T7"/>
                </a:cxn>
                <a:cxn ang="T14">
                  <a:pos x="T8" y="T9"/>
                </a:cxn>
              </a:cxnLst>
              <a:rect l="T15" t="T16" r="T17" b="T18"/>
              <a:pathLst>
                <a:path w="12" h="291">
                  <a:moveTo>
                    <a:pt x="12" y="0"/>
                  </a:moveTo>
                  <a:cubicBezTo>
                    <a:pt x="12" y="97"/>
                    <a:pt x="12" y="194"/>
                    <a:pt x="12" y="291"/>
                  </a:cubicBezTo>
                  <a:cubicBezTo>
                    <a:pt x="8" y="291"/>
                    <a:pt x="4" y="291"/>
                    <a:pt x="0" y="291"/>
                  </a:cubicBezTo>
                  <a:cubicBezTo>
                    <a:pt x="0" y="194"/>
                    <a:pt x="0" y="97"/>
                    <a:pt x="0" y="0"/>
                  </a:cubicBezTo>
                  <a:cubicBezTo>
                    <a:pt x="4" y="0"/>
                    <a:pt x="8" y="0"/>
                    <a:pt x="12" y="0"/>
                  </a:cubicBezTo>
                  <a:close/>
                </a:path>
              </a:pathLst>
            </a:custGeom>
            <a:solidFill>
              <a:srgbClr val="C9CACA"/>
            </a:solidFill>
            <a:ln w="9525">
              <a:noFill/>
              <a:round/>
              <a:headEnd/>
              <a:tailEnd/>
            </a:ln>
          </p:spPr>
          <p:txBody>
            <a:bodyPr/>
            <a:lstStyle/>
            <a:p>
              <a:endParaRPr lang="zh-CN" altLang="en-US"/>
            </a:p>
          </p:txBody>
        </p:sp>
        <p:sp>
          <p:nvSpPr>
            <p:cNvPr id="33829" name="Oval 30"/>
            <p:cNvSpPr>
              <a:spLocks noChangeArrowheads="1"/>
            </p:cNvSpPr>
            <p:nvPr/>
          </p:nvSpPr>
          <p:spPr bwMode="auto">
            <a:xfrm>
              <a:off x="5664439" y="4299643"/>
              <a:ext cx="579284" cy="585019"/>
            </a:xfrm>
            <a:prstGeom prst="ellipse">
              <a:avLst/>
            </a:prstGeom>
            <a:solidFill>
              <a:srgbClr val="C9CACA"/>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33830" name="Oval 31"/>
            <p:cNvSpPr>
              <a:spLocks noChangeArrowheads="1"/>
            </p:cNvSpPr>
            <p:nvPr/>
          </p:nvSpPr>
          <p:spPr bwMode="auto">
            <a:xfrm>
              <a:off x="5714147" y="4349351"/>
              <a:ext cx="479869" cy="479869"/>
            </a:xfrm>
            <a:prstGeom prst="ellipse">
              <a:avLst/>
            </a:prstGeom>
            <a:solidFill>
              <a:srgbClr val="FFFFFF"/>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126" name="Oval 32"/>
            <p:cNvSpPr>
              <a:spLocks noChangeArrowheads="1"/>
            </p:cNvSpPr>
            <p:nvPr/>
          </p:nvSpPr>
          <p:spPr bwMode="auto">
            <a:xfrm>
              <a:off x="5767229" y="4405387"/>
              <a:ext cx="371793" cy="374533"/>
            </a:xfrm>
            <a:prstGeom prst="ellipse">
              <a:avLst/>
            </a:pr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32" name="矩形 126"/>
            <p:cNvSpPr>
              <a:spLocks noChangeArrowheads="1"/>
            </p:cNvSpPr>
            <p:nvPr/>
          </p:nvSpPr>
          <p:spPr bwMode="auto">
            <a:xfrm>
              <a:off x="5610907" y="2638716"/>
              <a:ext cx="801823" cy="461665"/>
            </a:xfrm>
            <a:prstGeom prst="rect">
              <a:avLst/>
            </a:prstGeom>
            <a:noFill/>
            <a:ln w="9525">
              <a:noFill/>
              <a:miter lim="800000"/>
              <a:headEnd/>
              <a:tailEnd/>
            </a:ln>
          </p:spPr>
          <p:txBody>
            <a:bodyPr wrap="none">
              <a:spAutoFit/>
            </a:bodyPr>
            <a:lstStyle/>
            <a:p>
              <a:pPr eaLnBrk="1" hangingPunct="1"/>
              <a:r>
                <a:rPr lang="en-US" altLang="zh-CN" sz="2400" b="1">
                  <a:solidFill>
                    <a:schemeClr val="bg1"/>
                  </a:solidFill>
                  <a:latin typeface="Arial" pitchFamily="34" charset="0"/>
                  <a:ea typeface="微软雅黑" pitchFamily="34" charset="-122"/>
                  <a:cs typeface="Arial" pitchFamily="34" charset="0"/>
                </a:rPr>
                <a:t>03%</a:t>
              </a:r>
              <a:endParaRPr lang="zh-CN" altLang="en-US" sz="2400">
                <a:solidFill>
                  <a:schemeClr val="bg1"/>
                </a:solidFill>
                <a:latin typeface="Arial" pitchFamily="34" charset="0"/>
                <a:ea typeface="微软雅黑" pitchFamily="34" charset="-122"/>
                <a:cs typeface="Arial" pitchFamily="34" charset="0"/>
              </a:endParaRPr>
            </a:p>
          </p:txBody>
        </p:sp>
      </p:grpSp>
      <p:grpSp>
        <p:nvGrpSpPr>
          <p:cNvPr id="33807" name="组合 127"/>
          <p:cNvGrpSpPr>
            <a:grpSpLocks/>
          </p:cNvGrpSpPr>
          <p:nvPr/>
        </p:nvGrpSpPr>
        <p:grpSpPr bwMode="auto">
          <a:xfrm>
            <a:off x="6948488" y="1266825"/>
            <a:ext cx="1636712" cy="2608263"/>
            <a:chOff x="6949187" y="1240718"/>
            <a:chExt cx="1636525" cy="2609646"/>
          </a:xfrm>
        </p:grpSpPr>
        <p:sp>
          <p:nvSpPr>
            <p:cNvPr id="33817" name="Freeform 33"/>
            <p:cNvSpPr>
              <a:spLocks/>
            </p:cNvSpPr>
            <p:nvPr/>
          </p:nvSpPr>
          <p:spPr bwMode="auto">
            <a:xfrm>
              <a:off x="6949187" y="1240718"/>
              <a:ext cx="1636525" cy="1097389"/>
            </a:xfrm>
            <a:custGeom>
              <a:avLst/>
              <a:gdLst>
                <a:gd name="T0" fmla="*/ 2147483647 w 362"/>
                <a:gd name="T1" fmla="*/ 2147483647 h 242"/>
                <a:gd name="T2" fmla="*/ 2147483647 w 362"/>
                <a:gd name="T3" fmla="*/ 2147483647 h 242"/>
                <a:gd name="T4" fmla="*/ 2147483647 w 362"/>
                <a:gd name="T5" fmla="*/ 2147483647 h 242"/>
                <a:gd name="T6" fmla="*/ 2147483647 w 362"/>
                <a:gd name="T7" fmla="*/ 2147483647 h 242"/>
                <a:gd name="T8" fmla="*/ 2147483647 w 362"/>
                <a:gd name="T9" fmla="*/ 2147483647 h 242"/>
                <a:gd name="T10" fmla="*/ 2147483647 w 362"/>
                <a:gd name="T11" fmla="*/ 2147483647 h 242"/>
                <a:gd name="T12" fmla="*/ 2147483647 w 362"/>
                <a:gd name="T13" fmla="*/ 2147483647 h 242"/>
                <a:gd name="T14" fmla="*/ 2147483647 w 362"/>
                <a:gd name="T15" fmla="*/ 2147483647 h 242"/>
                <a:gd name="T16" fmla="*/ 2147483647 w 362"/>
                <a:gd name="T17" fmla="*/ 2147483647 h 242"/>
                <a:gd name="T18" fmla="*/ 2147483647 w 362"/>
                <a:gd name="T19" fmla="*/ 2147483647 h 242"/>
                <a:gd name="T20" fmla="*/ 2147483647 w 362"/>
                <a:gd name="T21" fmla="*/ 2147483647 h 242"/>
                <a:gd name="T22" fmla="*/ 2147483647 w 362"/>
                <a:gd name="T23" fmla="*/ 2147483647 h 242"/>
                <a:gd name="T24" fmla="*/ 2147483647 w 362"/>
                <a:gd name="T25" fmla="*/ 2147483647 h 242"/>
                <a:gd name="T26" fmla="*/ 2147483647 w 362"/>
                <a:gd name="T27" fmla="*/ 2147483647 h 242"/>
                <a:gd name="T28" fmla="*/ 2147483647 w 362"/>
                <a:gd name="T29" fmla="*/ 2147483647 h 242"/>
                <a:gd name="T30" fmla="*/ 2147483647 w 362"/>
                <a:gd name="T31" fmla="*/ 2147483647 h 242"/>
                <a:gd name="T32" fmla="*/ 2147483647 w 362"/>
                <a:gd name="T33" fmla="*/ 2147483647 h 242"/>
                <a:gd name="T34" fmla="*/ 2147483647 w 362"/>
                <a:gd name="T35" fmla="*/ 2147483647 h 242"/>
                <a:gd name="T36" fmla="*/ 2147483647 w 362"/>
                <a:gd name="T37" fmla="*/ 2147483647 h 242"/>
                <a:gd name="T38" fmla="*/ 2147483647 w 362"/>
                <a:gd name="T39" fmla="*/ 2147483647 h 242"/>
                <a:gd name="T40" fmla="*/ 2147483647 w 362"/>
                <a:gd name="T41" fmla="*/ 2147483647 h 242"/>
                <a:gd name="T42" fmla="*/ 2147483647 w 362"/>
                <a:gd name="T43" fmla="*/ 2147483647 h 242"/>
                <a:gd name="T44" fmla="*/ 2147483647 w 362"/>
                <a:gd name="T45" fmla="*/ 2147483647 h 242"/>
                <a:gd name="T46" fmla="*/ 2147483647 w 362"/>
                <a:gd name="T47" fmla="*/ 2147483647 h 242"/>
                <a:gd name="T48" fmla="*/ 2147483647 w 362"/>
                <a:gd name="T49" fmla="*/ 2147483647 h 242"/>
                <a:gd name="T50" fmla="*/ 2147483647 w 362"/>
                <a:gd name="T51" fmla="*/ 2147483647 h 242"/>
                <a:gd name="T52" fmla="*/ 2147483647 w 362"/>
                <a:gd name="T53" fmla="*/ 2147483647 h 242"/>
                <a:gd name="T54" fmla="*/ 0 w 362"/>
                <a:gd name="T55" fmla="*/ 2147483647 h 242"/>
                <a:gd name="T56" fmla="*/ 2147483647 w 362"/>
                <a:gd name="T57" fmla="*/ 2147483647 h 242"/>
                <a:gd name="T58" fmla="*/ 2147483647 w 362"/>
                <a:gd name="T59" fmla="*/ 2147483647 h 242"/>
                <a:gd name="T60" fmla="*/ 2147483647 w 362"/>
                <a:gd name="T61" fmla="*/ 2147483647 h 242"/>
                <a:gd name="T62" fmla="*/ 2147483647 w 362"/>
                <a:gd name="T63" fmla="*/ 2147483647 h 242"/>
                <a:gd name="T64" fmla="*/ 2147483647 w 362"/>
                <a:gd name="T65" fmla="*/ 2147483647 h 242"/>
                <a:gd name="T66" fmla="*/ 2147483647 w 362"/>
                <a:gd name="T67" fmla="*/ 2147483647 h 242"/>
                <a:gd name="T68" fmla="*/ 2147483647 w 362"/>
                <a:gd name="T69" fmla="*/ 2147483647 h 242"/>
                <a:gd name="T70" fmla="*/ 2147483647 w 362"/>
                <a:gd name="T71" fmla="*/ 2147483647 h 242"/>
                <a:gd name="T72" fmla="*/ 2147483647 w 362"/>
                <a:gd name="T73" fmla="*/ 2147483647 h 242"/>
                <a:gd name="T74" fmla="*/ 2147483647 w 362"/>
                <a:gd name="T75" fmla="*/ 2147483647 h 242"/>
                <a:gd name="T76" fmla="*/ 2147483647 w 362"/>
                <a:gd name="T77" fmla="*/ 2147483647 h 242"/>
                <a:gd name="T78" fmla="*/ 2147483647 w 362"/>
                <a:gd name="T79" fmla="*/ 2147483647 h 242"/>
                <a:gd name="T80" fmla="*/ 2147483647 w 362"/>
                <a:gd name="T81" fmla="*/ 2147483647 h 242"/>
                <a:gd name="T82" fmla="*/ 2147483647 w 362"/>
                <a:gd name="T83" fmla="*/ 2147483647 h 242"/>
                <a:gd name="T84" fmla="*/ 2147483647 w 362"/>
                <a:gd name="T85" fmla="*/ 2147483647 h 242"/>
                <a:gd name="T86" fmla="*/ 2147483647 w 362"/>
                <a:gd name="T87" fmla="*/ 2147483647 h 242"/>
                <a:gd name="T88" fmla="*/ 2147483647 w 362"/>
                <a:gd name="T89" fmla="*/ 2147483647 h 242"/>
                <a:gd name="T90" fmla="*/ 2147483647 w 362"/>
                <a:gd name="T91" fmla="*/ 2147483647 h 242"/>
                <a:gd name="T92" fmla="*/ 2147483647 w 362"/>
                <a:gd name="T93" fmla="*/ 2147483647 h 242"/>
                <a:gd name="T94" fmla="*/ 2147483647 w 362"/>
                <a:gd name="T95" fmla="*/ 2147483647 h 242"/>
                <a:gd name="T96" fmla="*/ 2147483647 w 362"/>
                <a:gd name="T97" fmla="*/ 2147483647 h 2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2"/>
                <a:gd name="T148" fmla="*/ 0 h 242"/>
                <a:gd name="T149" fmla="*/ 362 w 362"/>
                <a:gd name="T150" fmla="*/ 242 h 24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2" h="242">
                  <a:moveTo>
                    <a:pt x="276" y="43"/>
                  </a:moveTo>
                  <a:cubicBezTo>
                    <a:pt x="278" y="43"/>
                    <a:pt x="280" y="44"/>
                    <a:pt x="282" y="45"/>
                  </a:cubicBezTo>
                  <a:cubicBezTo>
                    <a:pt x="289" y="50"/>
                    <a:pt x="295" y="54"/>
                    <a:pt x="301" y="61"/>
                  </a:cubicBezTo>
                  <a:cubicBezTo>
                    <a:pt x="302" y="63"/>
                    <a:pt x="303" y="64"/>
                    <a:pt x="304" y="66"/>
                  </a:cubicBezTo>
                  <a:cubicBezTo>
                    <a:pt x="310" y="74"/>
                    <a:pt x="314" y="83"/>
                    <a:pt x="315" y="93"/>
                  </a:cubicBezTo>
                  <a:cubicBezTo>
                    <a:pt x="317" y="94"/>
                    <a:pt x="319" y="95"/>
                    <a:pt x="321" y="96"/>
                  </a:cubicBezTo>
                  <a:cubicBezTo>
                    <a:pt x="329" y="101"/>
                    <a:pt x="336" y="106"/>
                    <a:pt x="343" y="113"/>
                  </a:cubicBezTo>
                  <a:cubicBezTo>
                    <a:pt x="344" y="115"/>
                    <a:pt x="345" y="117"/>
                    <a:pt x="347" y="118"/>
                  </a:cubicBezTo>
                  <a:cubicBezTo>
                    <a:pt x="352" y="126"/>
                    <a:pt x="356" y="134"/>
                    <a:pt x="359" y="143"/>
                  </a:cubicBezTo>
                  <a:cubicBezTo>
                    <a:pt x="360" y="147"/>
                    <a:pt x="361" y="150"/>
                    <a:pt x="361" y="154"/>
                  </a:cubicBezTo>
                  <a:cubicBezTo>
                    <a:pt x="362" y="160"/>
                    <a:pt x="362" y="166"/>
                    <a:pt x="362" y="172"/>
                  </a:cubicBezTo>
                  <a:cubicBezTo>
                    <a:pt x="361" y="176"/>
                    <a:pt x="361" y="180"/>
                    <a:pt x="360" y="184"/>
                  </a:cubicBezTo>
                  <a:cubicBezTo>
                    <a:pt x="358" y="190"/>
                    <a:pt x="356" y="196"/>
                    <a:pt x="353" y="201"/>
                  </a:cubicBezTo>
                  <a:cubicBezTo>
                    <a:pt x="351" y="205"/>
                    <a:pt x="349" y="208"/>
                    <a:pt x="347" y="211"/>
                  </a:cubicBezTo>
                  <a:cubicBezTo>
                    <a:pt x="343" y="216"/>
                    <a:pt x="339" y="220"/>
                    <a:pt x="334" y="224"/>
                  </a:cubicBezTo>
                  <a:cubicBezTo>
                    <a:pt x="331" y="227"/>
                    <a:pt x="328" y="229"/>
                    <a:pt x="325" y="231"/>
                  </a:cubicBezTo>
                  <a:cubicBezTo>
                    <a:pt x="319" y="234"/>
                    <a:pt x="314" y="236"/>
                    <a:pt x="308" y="238"/>
                  </a:cubicBezTo>
                  <a:cubicBezTo>
                    <a:pt x="304" y="240"/>
                    <a:pt x="300" y="240"/>
                    <a:pt x="297" y="241"/>
                  </a:cubicBezTo>
                  <a:cubicBezTo>
                    <a:pt x="293" y="242"/>
                    <a:pt x="289" y="242"/>
                    <a:pt x="285" y="242"/>
                  </a:cubicBezTo>
                  <a:cubicBezTo>
                    <a:pt x="215" y="242"/>
                    <a:pt x="144" y="242"/>
                    <a:pt x="74" y="242"/>
                  </a:cubicBezTo>
                  <a:cubicBezTo>
                    <a:pt x="70" y="242"/>
                    <a:pt x="66" y="241"/>
                    <a:pt x="62" y="240"/>
                  </a:cubicBezTo>
                  <a:cubicBezTo>
                    <a:pt x="56" y="239"/>
                    <a:pt x="50" y="237"/>
                    <a:pt x="44" y="234"/>
                  </a:cubicBezTo>
                  <a:cubicBezTo>
                    <a:pt x="41" y="233"/>
                    <a:pt x="38" y="231"/>
                    <a:pt x="34" y="229"/>
                  </a:cubicBezTo>
                  <a:cubicBezTo>
                    <a:pt x="29" y="225"/>
                    <a:pt x="25" y="221"/>
                    <a:pt x="20" y="217"/>
                  </a:cubicBezTo>
                  <a:cubicBezTo>
                    <a:pt x="18" y="214"/>
                    <a:pt x="16" y="211"/>
                    <a:pt x="13" y="208"/>
                  </a:cubicBezTo>
                  <a:cubicBezTo>
                    <a:pt x="10" y="202"/>
                    <a:pt x="7" y="197"/>
                    <a:pt x="5" y="191"/>
                  </a:cubicBezTo>
                  <a:cubicBezTo>
                    <a:pt x="4" y="187"/>
                    <a:pt x="3" y="184"/>
                    <a:pt x="2" y="180"/>
                  </a:cubicBezTo>
                  <a:cubicBezTo>
                    <a:pt x="1" y="174"/>
                    <a:pt x="0" y="168"/>
                    <a:pt x="0" y="161"/>
                  </a:cubicBezTo>
                  <a:cubicBezTo>
                    <a:pt x="1" y="157"/>
                    <a:pt x="1" y="154"/>
                    <a:pt x="2" y="150"/>
                  </a:cubicBezTo>
                  <a:cubicBezTo>
                    <a:pt x="3" y="143"/>
                    <a:pt x="5" y="137"/>
                    <a:pt x="8" y="130"/>
                  </a:cubicBezTo>
                  <a:cubicBezTo>
                    <a:pt x="9" y="128"/>
                    <a:pt x="11" y="126"/>
                    <a:pt x="12" y="124"/>
                  </a:cubicBezTo>
                  <a:cubicBezTo>
                    <a:pt x="17" y="116"/>
                    <a:pt x="22" y="110"/>
                    <a:pt x="30" y="104"/>
                  </a:cubicBezTo>
                  <a:cubicBezTo>
                    <a:pt x="35" y="100"/>
                    <a:pt x="39" y="97"/>
                    <a:pt x="44" y="95"/>
                  </a:cubicBezTo>
                  <a:cubicBezTo>
                    <a:pt x="45" y="94"/>
                    <a:pt x="47" y="94"/>
                    <a:pt x="48" y="93"/>
                  </a:cubicBezTo>
                  <a:cubicBezTo>
                    <a:pt x="49" y="82"/>
                    <a:pt x="53" y="72"/>
                    <a:pt x="60" y="63"/>
                  </a:cubicBezTo>
                  <a:cubicBezTo>
                    <a:pt x="61" y="62"/>
                    <a:pt x="62" y="60"/>
                    <a:pt x="64" y="59"/>
                  </a:cubicBezTo>
                  <a:cubicBezTo>
                    <a:pt x="70" y="52"/>
                    <a:pt x="76" y="48"/>
                    <a:pt x="83" y="44"/>
                  </a:cubicBezTo>
                  <a:cubicBezTo>
                    <a:pt x="85" y="43"/>
                    <a:pt x="87" y="42"/>
                    <a:pt x="89" y="41"/>
                  </a:cubicBezTo>
                  <a:cubicBezTo>
                    <a:pt x="98" y="38"/>
                    <a:pt x="106" y="37"/>
                    <a:pt x="115" y="38"/>
                  </a:cubicBezTo>
                  <a:cubicBezTo>
                    <a:pt x="120" y="30"/>
                    <a:pt x="126" y="23"/>
                    <a:pt x="133" y="17"/>
                  </a:cubicBezTo>
                  <a:cubicBezTo>
                    <a:pt x="135" y="16"/>
                    <a:pt x="136" y="14"/>
                    <a:pt x="138" y="13"/>
                  </a:cubicBezTo>
                  <a:cubicBezTo>
                    <a:pt x="146" y="8"/>
                    <a:pt x="153" y="5"/>
                    <a:pt x="161" y="2"/>
                  </a:cubicBezTo>
                  <a:cubicBezTo>
                    <a:pt x="164" y="2"/>
                    <a:pt x="166" y="1"/>
                    <a:pt x="168" y="1"/>
                  </a:cubicBezTo>
                  <a:cubicBezTo>
                    <a:pt x="177" y="0"/>
                    <a:pt x="185" y="0"/>
                    <a:pt x="195" y="1"/>
                  </a:cubicBezTo>
                  <a:cubicBezTo>
                    <a:pt x="197" y="1"/>
                    <a:pt x="199" y="2"/>
                    <a:pt x="201" y="2"/>
                  </a:cubicBezTo>
                  <a:cubicBezTo>
                    <a:pt x="210" y="5"/>
                    <a:pt x="217" y="8"/>
                    <a:pt x="224" y="13"/>
                  </a:cubicBezTo>
                  <a:cubicBezTo>
                    <a:pt x="226" y="14"/>
                    <a:pt x="228" y="16"/>
                    <a:pt x="229" y="17"/>
                  </a:cubicBezTo>
                  <a:cubicBezTo>
                    <a:pt x="236" y="23"/>
                    <a:pt x="242" y="30"/>
                    <a:pt x="247" y="38"/>
                  </a:cubicBezTo>
                  <a:cubicBezTo>
                    <a:pt x="257" y="37"/>
                    <a:pt x="267" y="39"/>
                    <a:pt x="276" y="43"/>
                  </a:cubicBezTo>
                  <a:close/>
                </a:path>
              </a:pathLst>
            </a:custGeom>
            <a:solidFill>
              <a:srgbClr val="C9CACA"/>
            </a:solidFill>
            <a:ln w="9525">
              <a:noFill/>
              <a:round/>
              <a:headEnd/>
              <a:tailEnd/>
            </a:ln>
          </p:spPr>
          <p:txBody>
            <a:bodyPr/>
            <a:lstStyle/>
            <a:p>
              <a:endParaRPr lang="zh-CN" altLang="en-US"/>
            </a:p>
          </p:txBody>
        </p:sp>
        <p:sp>
          <p:nvSpPr>
            <p:cNvPr id="33818" name="Freeform 34"/>
            <p:cNvSpPr>
              <a:spLocks/>
            </p:cNvSpPr>
            <p:nvPr/>
          </p:nvSpPr>
          <p:spPr bwMode="auto">
            <a:xfrm>
              <a:off x="7002719" y="1290426"/>
              <a:ext cx="1533286" cy="992239"/>
            </a:xfrm>
            <a:custGeom>
              <a:avLst/>
              <a:gdLst>
                <a:gd name="T0" fmla="*/ 2147483647 w 339"/>
                <a:gd name="T1" fmla="*/ 2147483647 h 219"/>
                <a:gd name="T2" fmla="*/ 2147483647 w 339"/>
                <a:gd name="T3" fmla="*/ 2147483647 h 219"/>
                <a:gd name="T4" fmla="*/ 2147483647 w 339"/>
                <a:gd name="T5" fmla="*/ 2147483647 h 219"/>
                <a:gd name="T6" fmla="*/ 2147483647 w 339"/>
                <a:gd name="T7" fmla="*/ 2147483647 h 219"/>
                <a:gd name="T8" fmla="*/ 2147483647 w 339"/>
                <a:gd name="T9" fmla="*/ 2147483647 h 219"/>
                <a:gd name="T10" fmla="*/ 2147483647 w 339"/>
                <a:gd name="T11" fmla="*/ 2147483647 h 219"/>
                <a:gd name="T12" fmla="*/ 2147483647 w 339"/>
                <a:gd name="T13" fmla="*/ 2147483647 h 219"/>
                <a:gd name="T14" fmla="*/ 2147483647 w 339"/>
                <a:gd name="T15" fmla="*/ 2147483647 h 219"/>
                <a:gd name="T16" fmla="*/ 2147483647 w 339"/>
                <a:gd name="T17" fmla="*/ 2147483647 h 219"/>
                <a:gd name="T18" fmla="*/ 2147483647 w 339"/>
                <a:gd name="T19" fmla="*/ 2147483647 h 219"/>
                <a:gd name="T20" fmla="*/ 2147483647 w 339"/>
                <a:gd name="T21" fmla="*/ 2147483647 h 219"/>
                <a:gd name="T22" fmla="*/ 2147483647 w 339"/>
                <a:gd name="T23" fmla="*/ 2147483647 h 219"/>
                <a:gd name="T24" fmla="*/ 2147483647 w 339"/>
                <a:gd name="T25" fmla="*/ 2147483647 h 219"/>
                <a:gd name="T26" fmla="*/ 2147483647 w 339"/>
                <a:gd name="T27" fmla="*/ 2147483647 h 219"/>
                <a:gd name="T28" fmla="*/ 2147483647 w 339"/>
                <a:gd name="T29" fmla="*/ 2147483647 h 219"/>
                <a:gd name="T30" fmla="*/ 2147483647 w 339"/>
                <a:gd name="T31" fmla="*/ 2147483647 h 219"/>
                <a:gd name="T32" fmla="*/ 2147483647 w 339"/>
                <a:gd name="T33" fmla="*/ 2147483647 h 219"/>
                <a:gd name="T34" fmla="*/ 2147483647 w 339"/>
                <a:gd name="T35" fmla="*/ 2147483647 h 219"/>
                <a:gd name="T36" fmla="*/ 2147483647 w 339"/>
                <a:gd name="T37" fmla="*/ 2147483647 h 219"/>
                <a:gd name="T38" fmla="*/ 2147483647 w 339"/>
                <a:gd name="T39" fmla="*/ 2147483647 h 219"/>
                <a:gd name="T40" fmla="*/ 2147483647 w 339"/>
                <a:gd name="T41" fmla="*/ 2147483647 h 219"/>
                <a:gd name="T42" fmla="*/ 2147483647 w 339"/>
                <a:gd name="T43" fmla="*/ 2147483647 h 219"/>
                <a:gd name="T44" fmla="*/ 2147483647 w 339"/>
                <a:gd name="T45" fmla="*/ 2147483647 h 219"/>
                <a:gd name="T46" fmla="*/ 2147483647 w 339"/>
                <a:gd name="T47" fmla="*/ 2147483647 h 219"/>
                <a:gd name="T48" fmla="*/ 2147483647 w 339"/>
                <a:gd name="T49" fmla="*/ 2147483647 h 219"/>
                <a:gd name="T50" fmla="*/ 2147483647 w 339"/>
                <a:gd name="T51" fmla="*/ 2147483647 h 219"/>
                <a:gd name="T52" fmla="*/ 2147483647 w 339"/>
                <a:gd name="T53" fmla="*/ 2147483647 h 219"/>
                <a:gd name="T54" fmla="*/ 2147483647 w 339"/>
                <a:gd name="T55" fmla="*/ 2147483647 h 219"/>
                <a:gd name="T56" fmla="*/ 2147483647 w 339"/>
                <a:gd name="T57" fmla="*/ 2147483647 h 219"/>
                <a:gd name="T58" fmla="*/ 2147483647 w 339"/>
                <a:gd name="T59" fmla="*/ 2147483647 h 219"/>
                <a:gd name="T60" fmla="*/ 0 w 339"/>
                <a:gd name="T61" fmla="*/ 2147483647 h 219"/>
                <a:gd name="T62" fmla="*/ 2147483647 w 339"/>
                <a:gd name="T63" fmla="*/ 2147483647 h 219"/>
                <a:gd name="T64" fmla="*/ 2147483647 w 339"/>
                <a:gd name="T65" fmla="*/ 2147483647 h 219"/>
                <a:gd name="T66" fmla="*/ 2147483647 w 339"/>
                <a:gd name="T67" fmla="*/ 2147483647 h 219"/>
                <a:gd name="T68" fmla="*/ 2147483647 w 339"/>
                <a:gd name="T69" fmla="*/ 2147483647 h 219"/>
                <a:gd name="T70" fmla="*/ 2147483647 w 339"/>
                <a:gd name="T71" fmla="*/ 2147483647 h 219"/>
                <a:gd name="T72" fmla="*/ 2147483647 w 339"/>
                <a:gd name="T73" fmla="*/ 2147483647 h 219"/>
                <a:gd name="T74" fmla="*/ 2147483647 w 339"/>
                <a:gd name="T75" fmla="*/ 2147483647 h 219"/>
                <a:gd name="T76" fmla="*/ 2147483647 w 339"/>
                <a:gd name="T77" fmla="*/ 2147483647 h 219"/>
                <a:gd name="T78" fmla="*/ 2147483647 w 339"/>
                <a:gd name="T79" fmla="*/ 2147483647 h 219"/>
                <a:gd name="T80" fmla="*/ 2147483647 w 339"/>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9"/>
                <a:gd name="T124" fmla="*/ 0 h 219"/>
                <a:gd name="T125" fmla="*/ 339 w 339"/>
                <a:gd name="T126" fmla="*/ 219 h 2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9" h="219">
                  <a:moveTo>
                    <a:pt x="128" y="15"/>
                  </a:moveTo>
                  <a:cubicBezTo>
                    <a:pt x="130" y="14"/>
                    <a:pt x="131" y="13"/>
                    <a:pt x="133" y="12"/>
                  </a:cubicBezTo>
                  <a:cubicBezTo>
                    <a:pt x="141" y="6"/>
                    <a:pt x="148" y="3"/>
                    <a:pt x="158" y="1"/>
                  </a:cubicBezTo>
                  <a:cubicBezTo>
                    <a:pt x="160" y="1"/>
                    <a:pt x="162" y="1"/>
                    <a:pt x="163" y="1"/>
                  </a:cubicBezTo>
                  <a:cubicBezTo>
                    <a:pt x="173" y="0"/>
                    <a:pt x="182" y="1"/>
                    <a:pt x="191" y="4"/>
                  </a:cubicBezTo>
                  <a:cubicBezTo>
                    <a:pt x="193" y="5"/>
                    <a:pt x="195" y="6"/>
                    <a:pt x="196" y="6"/>
                  </a:cubicBezTo>
                  <a:cubicBezTo>
                    <a:pt x="211" y="13"/>
                    <a:pt x="222" y="24"/>
                    <a:pt x="228" y="39"/>
                  </a:cubicBezTo>
                  <a:cubicBezTo>
                    <a:pt x="239" y="37"/>
                    <a:pt x="250" y="38"/>
                    <a:pt x="260" y="42"/>
                  </a:cubicBezTo>
                  <a:cubicBezTo>
                    <a:pt x="261" y="43"/>
                    <a:pt x="263" y="44"/>
                    <a:pt x="264" y="44"/>
                  </a:cubicBezTo>
                  <a:cubicBezTo>
                    <a:pt x="272" y="49"/>
                    <a:pt x="278" y="54"/>
                    <a:pt x="283" y="61"/>
                  </a:cubicBezTo>
                  <a:cubicBezTo>
                    <a:pt x="284" y="63"/>
                    <a:pt x="285" y="64"/>
                    <a:pt x="286" y="66"/>
                  </a:cubicBezTo>
                  <a:cubicBezTo>
                    <a:pt x="290" y="74"/>
                    <a:pt x="292" y="81"/>
                    <a:pt x="292" y="90"/>
                  </a:cubicBezTo>
                  <a:cubicBezTo>
                    <a:pt x="304" y="94"/>
                    <a:pt x="314" y="101"/>
                    <a:pt x="322" y="110"/>
                  </a:cubicBezTo>
                  <a:cubicBezTo>
                    <a:pt x="323" y="111"/>
                    <a:pt x="324" y="113"/>
                    <a:pt x="326" y="114"/>
                  </a:cubicBezTo>
                  <a:cubicBezTo>
                    <a:pt x="330" y="121"/>
                    <a:pt x="334" y="128"/>
                    <a:pt x="336" y="135"/>
                  </a:cubicBezTo>
                  <a:cubicBezTo>
                    <a:pt x="337" y="137"/>
                    <a:pt x="337" y="139"/>
                    <a:pt x="338" y="141"/>
                  </a:cubicBezTo>
                  <a:cubicBezTo>
                    <a:pt x="339" y="150"/>
                    <a:pt x="339" y="158"/>
                    <a:pt x="337" y="167"/>
                  </a:cubicBezTo>
                  <a:cubicBezTo>
                    <a:pt x="337" y="169"/>
                    <a:pt x="336" y="171"/>
                    <a:pt x="336" y="173"/>
                  </a:cubicBezTo>
                  <a:cubicBezTo>
                    <a:pt x="333" y="182"/>
                    <a:pt x="329" y="188"/>
                    <a:pt x="324" y="195"/>
                  </a:cubicBezTo>
                  <a:cubicBezTo>
                    <a:pt x="322" y="197"/>
                    <a:pt x="321" y="199"/>
                    <a:pt x="319" y="200"/>
                  </a:cubicBezTo>
                  <a:cubicBezTo>
                    <a:pt x="313" y="206"/>
                    <a:pt x="306" y="211"/>
                    <a:pt x="298" y="214"/>
                  </a:cubicBezTo>
                  <a:cubicBezTo>
                    <a:pt x="293" y="216"/>
                    <a:pt x="288" y="218"/>
                    <a:pt x="283" y="219"/>
                  </a:cubicBezTo>
                  <a:cubicBezTo>
                    <a:pt x="279" y="219"/>
                    <a:pt x="276" y="219"/>
                    <a:pt x="273" y="219"/>
                  </a:cubicBezTo>
                  <a:cubicBezTo>
                    <a:pt x="203" y="219"/>
                    <a:pt x="132" y="219"/>
                    <a:pt x="62" y="219"/>
                  </a:cubicBezTo>
                  <a:cubicBezTo>
                    <a:pt x="59" y="219"/>
                    <a:pt x="56" y="219"/>
                    <a:pt x="52" y="218"/>
                  </a:cubicBezTo>
                  <a:cubicBezTo>
                    <a:pt x="46" y="217"/>
                    <a:pt x="40" y="215"/>
                    <a:pt x="34" y="211"/>
                  </a:cubicBezTo>
                  <a:cubicBezTo>
                    <a:pt x="32" y="210"/>
                    <a:pt x="31" y="209"/>
                    <a:pt x="29" y="208"/>
                  </a:cubicBezTo>
                  <a:cubicBezTo>
                    <a:pt x="22" y="203"/>
                    <a:pt x="16" y="198"/>
                    <a:pt x="11" y="190"/>
                  </a:cubicBezTo>
                  <a:cubicBezTo>
                    <a:pt x="8" y="186"/>
                    <a:pt x="6" y="181"/>
                    <a:pt x="4" y="176"/>
                  </a:cubicBezTo>
                  <a:cubicBezTo>
                    <a:pt x="3" y="173"/>
                    <a:pt x="2" y="170"/>
                    <a:pt x="1" y="167"/>
                  </a:cubicBezTo>
                  <a:cubicBezTo>
                    <a:pt x="0" y="160"/>
                    <a:pt x="0" y="154"/>
                    <a:pt x="0" y="147"/>
                  </a:cubicBezTo>
                  <a:cubicBezTo>
                    <a:pt x="0" y="145"/>
                    <a:pt x="1" y="143"/>
                    <a:pt x="1" y="141"/>
                  </a:cubicBezTo>
                  <a:cubicBezTo>
                    <a:pt x="3" y="133"/>
                    <a:pt x="5" y="126"/>
                    <a:pt x="9" y="119"/>
                  </a:cubicBezTo>
                  <a:cubicBezTo>
                    <a:pt x="11" y="118"/>
                    <a:pt x="12" y="116"/>
                    <a:pt x="13" y="114"/>
                  </a:cubicBezTo>
                  <a:cubicBezTo>
                    <a:pt x="21" y="103"/>
                    <a:pt x="33" y="95"/>
                    <a:pt x="47" y="90"/>
                  </a:cubicBezTo>
                  <a:cubicBezTo>
                    <a:pt x="47" y="89"/>
                    <a:pt x="47" y="87"/>
                    <a:pt x="47" y="85"/>
                  </a:cubicBezTo>
                  <a:cubicBezTo>
                    <a:pt x="48" y="76"/>
                    <a:pt x="51" y="69"/>
                    <a:pt x="56" y="61"/>
                  </a:cubicBezTo>
                  <a:cubicBezTo>
                    <a:pt x="57" y="60"/>
                    <a:pt x="58" y="59"/>
                    <a:pt x="59" y="57"/>
                  </a:cubicBezTo>
                  <a:cubicBezTo>
                    <a:pt x="64" y="50"/>
                    <a:pt x="71" y="46"/>
                    <a:pt x="79" y="42"/>
                  </a:cubicBezTo>
                  <a:cubicBezTo>
                    <a:pt x="89" y="38"/>
                    <a:pt x="99" y="37"/>
                    <a:pt x="110" y="39"/>
                  </a:cubicBezTo>
                  <a:cubicBezTo>
                    <a:pt x="114" y="29"/>
                    <a:pt x="120" y="22"/>
                    <a:pt x="128" y="15"/>
                  </a:cubicBezTo>
                  <a:close/>
                </a:path>
              </a:pathLst>
            </a:custGeom>
            <a:solidFill>
              <a:srgbClr val="FFFFFF"/>
            </a:solidFill>
            <a:ln w="9525">
              <a:noFill/>
              <a:round/>
              <a:headEnd/>
              <a:tailEnd/>
            </a:ln>
          </p:spPr>
          <p:txBody>
            <a:bodyPr/>
            <a:lstStyle/>
            <a:p>
              <a:endParaRPr lang="zh-CN" altLang="en-US"/>
            </a:p>
          </p:txBody>
        </p:sp>
        <p:sp>
          <p:nvSpPr>
            <p:cNvPr id="131" name="Freeform 35"/>
            <p:cNvSpPr>
              <a:spLocks/>
            </p:cNvSpPr>
            <p:nvPr/>
          </p:nvSpPr>
          <p:spPr bwMode="auto">
            <a:xfrm>
              <a:off x="7052362" y="1343961"/>
              <a:ext cx="1428587" cy="889471"/>
            </a:xfrm>
            <a:custGeom>
              <a:avLst/>
              <a:gdLst>
                <a:gd name="T0" fmla="*/ 55 w 316"/>
                <a:gd name="T1" fmla="*/ 196 h 196"/>
                <a:gd name="T2" fmla="*/ 0 w 316"/>
                <a:gd name="T3" fmla="*/ 142 h 196"/>
                <a:gd name="T4" fmla="*/ 48 w 316"/>
                <a:gd name="T5" fmla="*/ 88 h 196"/>
                <a:gd name="T6" fmla="*/ 47 w 316"/>
                <a:gd name="T7" fmla="*/ 79 h 196"/>
                <a:gd name="T8" fmla="*/ 88 w 316"/>
                <a:gd name="T9" fmla="*/ 38 h 196"/>
                <a:gd name="T10" fmla="*/ 106 w 316"/>
                <a:gd name="T11" fmla="*/ 42 h 196"/>
                <a:gd name="T12" fmla="*/ 158 w 316"/>
                <a:gd name="T13" fmla="*/ 0 h 196"/>
                <a:gd name="T14" fmla="*/ 210 w 316"/>
                <a:gd name="T15" fmla="*/ 42 h 196"/>
                <a:gd name="T16" fmla="*/ 228 w 316"/>
                <a:gd name="T17" fmla="*/ 38 h 196"/>
                <a:gd name="T18" fmla="*/ 269 w 316"/>
                <a:gd name="T19" fmla="*/ 79 h 196"/>
                <a:gd name="T20" fmla="*/ 268 w 316"/>
                <a:gd name="T21" fmla="*/ 88 h 196"/>
                <a:gd name="T22" fmla="*/ 316 w 316"/>
                <a:gd name="T23" fmla="*/ 142 h 196"/>
                <a:gd name="T24" fmla="*/ 262 w 316"/>
                <a:gd name="T25" fmla="*/ 196 h 196"/>
                <a:gd name="T26" fmla="*/ 55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5" y="196"/>
                  </a:moveTo>
                  <a:cubicBezTo>
                    <a:pt x="25" y="196"/>
                    <a:pt x="0" y="172"/>
                    <a:pt x="0" y="142"/>
                  </a:cubicBezTo>
                  <a:cubicBezTo>
                    <a:pt x="0" y="114"/>
                    <a:pt x="21" y="91"/>
                    <a:pt x="48" y="88"/>
                  </a:cubicBezTo>
                  <a:cubicBezTo>
                    <a:pt x="47" y="85"/>
                    <a:pt x="47" y="82"/>
                    <a:pt x="47" y="79"/>
                  </a:cubicBezTo>
                  <a:cubicBezTo>
                    <a:pt x="47" y="56"/>
                    <a:pt x="66" y="38"/>
                    <a:pt x="88" y="38"/>
                  </a:cubicBezTo>
                  <a:cubicBezTo>
                    <a:pt x="95" y="38"/>
                    <a:pt x="101" y="39"/>
                    <a:pt x="106" y="42"/>
                  </a:cubicBezTo>
                  <a:cubicBezTo>
                    <a:pt x="111" y="18"/>
                    <a:pt x="133" y="0"/>
                    <a:pt x="158" y="0"/>
                  </a:cubicBezTo>
                  <a:cubicBezTo>
                    <a:pt x="184" y="0"/>
                    <a:pt x="205" y="18"/>
                    <a:pt x="210" y="42"/>
                  </a:cubicBezTo>
                  <a:cubicBezTo>
                    <a:pt x="216" y="39"/>
                    <a:pt x="222" y="38"/>
                    <a:pt x="228" y="38"/>
                  </a:cubicBezTo>
                  <a:cubicBezTo>
                    <a:pt x="251" y="38"/>
                    <a:pt x="269" y="56"/>
                    <a:pt x="269" y="79"/>
                  </a:cubicBezTo>
                  <a:cubicBezTo>
                    <a:pt x="269" y="82"/>
                    <a:pt x="269" y="85"/>
                    <a:pt x="268" y="88"/>
                  </a:cubicBezTo>
                  <a:cubicBezTo>
                    <a:pt x="295" y="91"/>
                    <a:pt x="316" y="114"/>
                    <a:pt x="316" y="142"/>
                  </a:cubicBezTo>
                  <a:cubicBezTo>
                    <a:pt x="316" y="172"/>
                    <a:pt x="292" y="196"/>
                    <a:pt x="262" y="196"/>
                  </a:cubicBezTo>
                  <a:cubicBezTo>
                    <a:pt x="193" y="196"/>
                    <a:pt x="124" y="196"/>
                    <a:pt x="55" y="196"/>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20" name="Freeform 36"/>
            <p:cNvSpPr>
              <a:spLocks/>
            </p:cNvSpPr>
            <p:nvPr/>
          </p:nvSpPr>
          <p:spPr bwMode="auto">
            <a:xfrm>
              <a:off x="7738772" y="2315165"/>
              <a:ext cx="55443" cy="1368869"/>
            </a:xfrm>
            <a:custGeom>
              <a:avLst/>
              <a:gdLst>
                <a:gd name="T0" fmla="*/ 2147483647 w 12"/>
                <a:gd name="T1" fmla="*/ 0 h 302"/>
                <a:gd name="T2" fmla="*/ 2147483647 w 12"/>
                <a:gd name="T3" fmla="*/ 2147483647 h 302"/>
                <a:gd name="T4" fmla="*/ 0 w 12"/>
                <a:gd name="T5" fmla="*/ 2147483647 h 302"/>
                <a:gd name="T6" fmla="*/ 0 w 12"/>
                <a:gd name="T7" fmla="*/ 0 h 302"/>
                <a:gd name="T8" fmla="*/ 2147483647 w 12"/>
                <a:gd name="T9" fmla="*/ 0 h 302"/>
                <a:gd name="T10" fmla="*/ 0 60000 65536"/>
                <a:gd name="T11" fmla="*/ 0 60000 65536"/>
                <a:gd name="T12" fmla="*/ 0 60000 65536"/>
                <a:gd name="T13" fmla="*/ 0 60000 65536"/>
                <a:gd name="T14" fmla="*/ 0 60000 65536"/>
                <a:gd name="T15" fmla="*/ 0 w 12"/>
                <a:gd name="T16" fmla="*/ 0 h 302"/>
                <a:gd name="T17" fmla="*/ 12 w 12"/>
                <a:gd name="T18" fmla="*/ 302 h 302"/>
              </a:gdLst>
              <a:ahLst/>
              <a:cxnLst>
                <a:cxn ang="T10">
                  <a:pos x="T0" y="T1"/>
                </a:cxn>
                <a:cxn ang="T11">
                  <a:pos x="T2" y="T3"/>
                </a:cxn>
                <a:cxn ang="T12">
                  <a:pos x="T4" y="T5"/>
                </a:cxn>
                <a:cxn ang="T13">
                  <a:pos x="T6" y="T7"/>
                </a:cxn>
                <a:cxn ang="T14">
                  <a:pos x="T8" y="T9"/>
                </a:cxn>
              </a:cxnLst>
              <a:rect l="T15" t="T16" r="T17" b="T18"/>
              <a:pathLst>
                <a:path w="12" h="302">
                  <a:moveTo>
                    <a:pt x="12" y="0"/>
                  </a:moveTo>
                  <a:cubicBezTo>
                    <a:pt x="12" y="100"/>
                    <a:pt x="12" y="201"/>
                    <a:pt x="12" y="302"/>
                  </a:cubicBezTo>
                  <a:cubicBezTo>
                    <a:pt x="8" y="302"/>
                    <a:pt x="4" y="302"/>
                    <a:pt x="0" y="302"/>
                  </a:cubicBezTo>
                  <a:cubicBezTo>
                    <a:pt x="0" y="201"/>
                    <a:pt x="0" y="100"/>
                    <a:pt x="0" y="0"/>
                  </a:cubicBezTo>
                  <a:cubicBezTo>
                    <a:pt x="4" y="0"/>
                    <a:pt x="8" y="0"/>
                    <a:pt x="12" y="0"/>
                  </a:cubicBezTo>
                  <a:close/>
                </a:path>
              </a:pathLst>
            </a:custGeom>
            <a:solidFill>
              <a:srgbClr val="C9CACA"/>
            </a:solidFill>
            <a:ln w="9525">
              <a:noFill/>
              <a:round/>
              <a:headEnd/>
              <a:tailEnd/>
            </a:ln>
          </p:spPr>
          <p:txBody>
            <a:bodyPr/>
            <a:lstStyle/>
            <a:p>
              <a:endParaRPr lang="zh-CN" altLang="en-US"/>
            </a:p>
          </p:txBody>
        </p:sp>
        <p:sp>
          <p:nvSpPr>
            <p:cNvPr id="33821" name="Oval 37"/>
            <p:cNvSpPr>
              <a:spLocks noChangeArrowheads="1"/>
            </p:cNvSpPr>
            <p:nvPr/>
          </p:nvSpPr>
          <p:spPr bwMode="auto">
            <a:xfrm>
              <a:off x="7476852" y="3267256"/>
              <a:ext cx="583108" cy="583108"/>
            </a:xfrm>
            <a:prstGeom prst="ellipse">
              <a:avLst/>
            </a:prstGeom>
            <a:solidFill>
              <a:srgbClr val="C9CACA"/>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33822" name="Oval 38"/>
            <p:cNvSpPr>
              <a:spLocks noChangeArrowheads="1"/>
            </p:cNvSpPr>
            <p:nvPr/>
          </p:nvSpPr>
          <p:spPr bwMode="auto">
            <a:xfrm>
              <a:off x="7526559" y="3316963"/>
              <a:ext cx="479869" cy="479869"/>
            </a:xfrm>
            <a:prstGeom prst="ellipse">
              <a:avLst/>
            </a:prstGeom>
            <a:solidFill>
              <a:srgbClr val="FFFFFF"/>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135" name="Oval 39"/>
            <p:cNvSpPr>
              <a:spLocks noChangeArrowheads="1"/>
            </p:cNvSpPr>
            <p:nvPr/>
          </p:nvSpPr>
          <p:spPr bwMode="auto">
            <a:xfrm>
              <a:off x="7582527" y="3370685"/>
              <a:ext cx="374607" cy="376436"/>
            </a:xfrm>
            <a:prstGeom prst="ellipse">
              <a:avLst/>
            </a:pr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24" name="矩形 135"/>
            <p:cNvSpPr>
              <a:spLocks noChangeArrowheads="1"/>
            </p:cNvSpPr>
            <p:nvPr/>
          </p:nvSpPr>
          <p:spPr bwMode="auto">
            <a:xfrm>
              <a:off x="7382743" y="1589344"/>
              <a:ext cx="801823" cy="461665"/>
            </a:xfrm>
            <a:prstGeom prst="rect">
              <a:avLst/>
            </a:prstGeom>
            <a:noFill/>
            <a:ln w="9525">
              <a:noFill/>
              <a:miter lim="800000"/>
              <a:headEnd/>
              <a:tailEnd/>
            </a:ln>
          </p:spPr>
          <p:txBody>
            <a:bodyPr wrap="none">
              <a:spAutoFit/>
            </a:bodyPr>
            <a:lstStyle/>
            <a:p>
              <a:pPr eaLnBrk="1" hangingPunct="1"/>
              <a:r>
                <a:rPr lang="en-US" altLang="zh-CN" sz="2400" b="1">
                  <a:solidFill>
                    <a:schemeClr val="bg1"/>
                  </a:solidFill>
                  <a:latin typeface="Arial" pitchFamily="34" charset="0"/>
                  <a:ea typeface="微软雅黑" pitchFamily="34" charset="-122"/>
                  <a:cs typeface="Arial" pitchFamily="34" charset="0"/>
                </a:rPr>
                <a:t>04%</a:t>
              </a:r>
              <a:endParaRPr lang="zh-CN" altLang="en-US" sz="2400">
                <a:solidFill>
                  <a:schemeClr val="bg1"/>
                </a:solidFill>
                <a:latin typeface="Arial" pitchFamily="34" charset="0"/>
                <a:ea typeface="微软雅黑" pitchFamily="34" charset="-122"/>
                <a:cs typeface="Arial" pitchFamily="34" charset="0"/>
              </a:endParaRPr>
            </a:p>
          </p:txBody>
        </p:sp>
      </p:grpSp>
      <p:grpSp>
        <p:nvGrpSpPr>
          <p:cNvPr id="33808" name="组合 136"/>
          <p:cNvGrpSpPr>
            <a:grpSpLocks/>
          </p:cNvGrpSpPr>
          <p:nvPr/>
        </p:nvGrpSpPr>
        <p:grpSpPr bwMode="auto">
          <a:xfrm>
            <a:off x="8761413" y="2293938"/>
            <a:ext cx="1636712" cy="2616200"/>
            <a:chOff x="8761600" y="2269282"/>
            <a:chExt cx="1636525" cy="2615380"/>
          </a:xfrm>
        </p:grpSpPr>
        <p:sp>
          <p:nvSpPr>
            <p:cNvPr id="33809" name="Freeform 40"/>
            <p:cNvSpPr>
              <a:spLocks/>
            </p:cNvSpPr>
            <p:nvPr/>
          </p:nvSpPr>
          <p:spPr bwMode="auto">
            <a:xfrm>
              <a:off x="8761600" y="2269282"/>
              <a:ext cx="1636525" cy="1101213"/>
            </a:xfrm>
            <a:custGeom>
              <a:avLst/>
              <a:gdLst>
                <a:gd name="T0" fmla="*/ 2147483647 w 362"/>
                <a:gd name="T1" fmla="*/ 2147483647 h 243"/>
                <a:gd name="T2" fmla="*/ 2147483647 w 362"/>
                <a:gd name="T3" fmla="*/ 2147483647 h 243"/>
                <a:gd name="T4" fmla="*/ 2147483647 w 362"/>
                <a:gd name="T5" fmla="*/ 2147483647 h 243"/>
                <a:gd name="T6" fmla="*/ 2147483647 w 362"/>
                <a:gd name="T7" fmla="*/ 2147483647 h 243"/>
                <a:gd name="T8" fmla="*/ 2147483647 w 362"/>
                <a:gd name="T9" fmla="*/ 2147483647 h 243"/>
                <a:gd name="T10" fmla="*/ 2147483647 w 362"/>
                <a:gd name="T11" fmla="*/ 2147483647 h 243"/>
                <a:gd name="T12" fmla="*/ 2147483647 w 362"/>
                <a:gd name="T13" fmla="*/ 2147483647 h 243"/>
                <a:gd name="T14" fmla="*/ 2147483647 w 362"/>
                <a:gd name="T15" fmla="*/ 2147483647 h 243"/>
                <a:gd name="T16" fmla="*/ 2147483647 w 362"/>
                <a:gd name="T17" fmla="*/ 2147483647 h 243"/>
                <a:gd name="T18" fmla="*/ 2147483647 w 362"/>
                <a:gd name="T19" fmla="*/ 2147483647 h 243"/>
                <a:gd name="T20" fmla="*/ 2147483647 w 362"/>
                <a:gd name="T21" fmla="*/ 2147483647 h 243"/>
                <a:gd name="T22" fmla="*/ 2147483647 w 362"/>
                <a:gd name="T23" fmla="*/ 2147483647 h 243"/>
                <a:gd name="T24" fmla="*/ 2147483647 w 362"/>
                <a:gd name="T25" fmla="*/ 2147483647 h 243"/>
                <a:gd name="T26" fmla="*/ 2147483647 w 362"/>
                <a:gd name="T27" fmla="*/ 2147483647 h 243"/>
                <a:gd name="T28" fmla="*/ 2147483647 w 362"/>
                <a:gd name="T29" fmla="*/ 2147483647 h 243"/>
                <a:gd name="T30" fmla="*/ 2147483647 w 362"/>
                <a:gd name="T31" fmla="*/ 2147483647 h 243"/>
                <a:gd name="T32" fmla="*/ 2147483647 w 362"/>
                <a:gd name="T33" fmla="*/ 2147483647 h 243"/>
                <a:gd name="T34" fmla="*/ 2147483647 w 362"/>
                <a:gd name="T35" fmla="*/ 2147483647 h 243"/>
                <a:gd name="T36" fmla="*/ 2147483647 w 362"/>
                <a:gd name="T37" fmla="*/ 2147483647 h 243"/>
                <a:gd name="T38" fmla="*/ 2147483647 w 362"/>
                <a:gd name="T39" fmla="*/ 2147483647 h 243"/>
                <a:gd name="T40" fmla="*/ 2147483647 w 362"/>
                <a:gd name="T41" fmla="*/ 2147483647 h 243"/>
                <a:gd name="T42" fmla="*/ 2147483647 w 362"/>
                <a:gd name="T43" fmla="*/ 2147483647 h 243"/>
                <a:gd name="T44" fmla="*/ 2147483647 w 362"/>
                <a:gd name="T45" fmla="*/ 2147483647 h 243"/>
                <a:gd name="T46" fmla="*/ 2147483647 w 362"/>
                <a:gd name="T47" fmla="*/ 2147483647 h 243"/>
                <a:gd name="T48" fmla="*/ 2147483647 w 362"/>
                <a:gd name="T49" fmla="*/ 2147483647 h 243"/>
                <a:gd name="T50" fmla="*/ 2147483647 w 362"/>
                <a:gd name="T51" fmla="*/ 2147483647 h 243"/>
                <a:gd name="T52" fmla="*/ 2147483647 w 362"/>
                <a:gd name="T53" fmla="*/ 2147483647 h 243"/>
                <a:gd name="T54" fmla="*/ 0 w 362"/>
                <a:gd name="T55" fmla="*/ 2147483647 h 243"/>
                <a:gd name="T56" fmla="*/ 2147483647 w 362"/>
                <a:gd name="T57" fmla="*/ 2147483647 h 243"/>
                <a:gd name="T58" fmla="*/ 2147483647 w 362"/>
                <a:gd name="T59" fmla="*/ 2147483647 h 243"/>
                <a:gd name="T60" fmla="*/ 2147483647 w 362"/>
                <a:gd name="T61" fmla="*/ 2147483647 h 243"/>
                <a:gd name="T62" fmla="*/ 2147483647 w 362"/>
                <a:gd name="T63" fmla="*/ 2147483647 h 243"/>
                <a:gd name="T64" fmla="*/ 2147483647 w 362"/>
                <a:gd name="T65" fmla="*/ 2147483647 h 243"/>
                <a:gd name="T66" fmla="*/ 2147483647 w 362"/>
                <a:gd name="T67" fmla="*/ 2147483647 h 243"/>
                <a:gd name="T68" fmla="*/ 2147483647 w 362"/>
                <a:gd name="T69" fmla="*/ 2147483647 h 243"/>
                <a:gd name="T70" fmla="*/ 2147483647 w 362"/>
                <a:gd name="T71" fmla="*/ 2147483647 h 243"/>
                <a:gd name="T72" fmla="*/ 2147483647 w 362"/>
                <a:gd name="T73" fmla="*/ 2147483647 h 243"/>
                <a:gd name="T74" fmla="*/ 2147483647 w 362"/>
                <a:gd name="T75" fmla="*/ 2147483647 h 243"/>
                <a:gd name="T76" fmla="*/ 2147483647 w 362"/>
                <a:gd name="T77" fmla="*/ 2147483647 h 243"/>
                <a:gd name="T78" fmla="*/ 2147483647 w 362"/>
                <a:gd name="T79" fmla="*/ 2147483647 h 243"/>
                <a:gd name="T80" fmla="*/ 2147483647 w 362"/>
                <a:gd name="T81" fmla="*/ 2147483647 h 243"/>
                <a:gd name="T82" fmla="*/ 2147483647 w 362"/>
                <a:gd name="T83" fmla="*/ 2147483647 h 243"/>
                <a:gd name="T84" fmla="*/ 2147483647 w 362"/>
                <a:gd name="T85" fmla="*/ 2147483647 h 243"/>
                <a:gd name="T86" fmla="*/ 2147483647 w 362"/>
                <a:gd name="T87" fmla="*/ 2147483647 h 243"/>
                <a:gd name="T88" fmla="*/ 2147483647 w 362"/>
                <a:gd name="T89" fmla="*/ 2147483647 h 243"/>
                <a:gd name="T90" fmla="*/ 2147483647 w 362"/>
                <a:gd name="T91" fmla="*/ 2147483647 h 243"/>
                <a:gd name="T92" fmla="*/ 2147483647 w 362"/>
                <a:gd name="T93" fmla="*/ 2147483647 h 243"/>
                <a:gd name="T94" fmla="*/ 2147483647 w 362"/>
                <a:gd name="T95" fmla="*/ 2147483647 h 243"/>
                <a:gd name="T96" fmla="*/ 2147483647 w 362"/>
                <a:gd name="T97" fmla="*/ 2147483647 h 2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2"/>
                <a:gd name="T148" fmla="*/ 0 h 243"/>
                <a:gd name="T149" fmla="*/ 362 w 362"/>
                <a:gd name="T150" fmla="*/ 243 h 2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2" h="243">
                  <a:moveTo>
                    <a:pt x="276" y="44"/>
                  </a:moveTo>
                  <a:cubicBezTo>
                    <a:pt x="282" y="46"/>
                    <a:pt x="282" y="46"/>
                    <a:pt x="282" y="46"/>
                  </a:cubicBezTo>
                  <a:cubicBezTo>
                    <a:pt x="289" y="51"/>
                    <a:pt x="295" y="55"/>
                    <a:pt x="301" y="62"/>
                  </a:cubicBezTo>
                  <a:cubicBezTo>
                    <a:pt x="304" y="67"/>
                    <a:pt x="304" y="67"/>
                    <a:pt x="304" y="67"/>
                  </a:cubicBezTo>
                  <a:cubicBezTo>
                    <a:pt x="310" y="75"/>
                    <a:pt x="314" y="84"/>
                    <a:pt x="315" y="94"/>
                  </a:cubicBezTo>
                  <a:cubicBezTo>
                    <a:pt x="321" y="97"/>
                    <a:pt x="321" y="97"/>
                    <a:pt x="321" y="97"/>
                  </a:cubicBezTo>
                  <a:cubicBezTo>
                    <a:pt x="329" y="102"/>
                    <a:pt x="336" y="107"/>
                    <a:pt x="343" y="114"/>
                  </a:cubicBezTo>
                  <a:cubicBezTo>
                    <a:pt x="347" y="119"/>
                    <a:pt x="347" y="119"/>
                    <a:pt x="347" y="119"/>
                  </a:cubicBezTo>
                  <a:cubicBezTo>
                    <a:pt x="353" y="127"/>
                    <a:pt x="356" y="135"/>
                    <a:pt x="359" y="144"/>
                  </a:cubicBezTo>
                  <a:cubicBezTo>
                    <a:pt x="360" y="148"/>
                    <a:pt x="361" y="151"/>
                    <a:pt x="362" y="155"/>
                  </a:cubicBezTo>
                  <a:cubicBezTo>
                    <a:pt x="362" y="161"/>
                    <a:pt x="362" y="167"/>
                    <a:pt x="362" y="173"/>
                  </a:cubicBezTo>
                  <a:cubicBezTo>
                    <a:pt x="361" y="177"/>
                    <a:pt x="361" y="181"/>
                    <a:pt x="360" y="185"/>
                  </a:cubicBezTo>
                  <a:cubicBezTo>
                    <a:pt x="358" y="191"/>
                    <a:pt x="356" y="197"/>
                    <a:pt x="353" y="202"/>
                  </a:cubicBezTo>
                  <a:cubicBezTo>
                    <a:pt x="351" y="206"/>
                    <a:pt x="349" y="209"/>
                    <a:pt x="347" y="212"/>
                  </a:cubicBezTo>
                  <a:cubicBezTo>
                    <a:pt x="343" y="217"/>
                    <a:pt x="339" y="221"/>
                    <a:pt x="334" y="225"/>
                  </a:cubicBezTo>
                  <a:cubicBezTo>
                    <a:pt x="331" y="228"/>
                    <a:pt x="328" y="230"/>
                    <a:pt x="325" y="232"/>
                  </a:cubicBezTo>
                  <a:cubicBezTo>
                    <a:pt x="319" y="235"/>
                    <a:pt x="314" y="237"/>
                    <a:pt x="308" y="239"/>
                  </a:cubicBezTo>
                  <a:cubicBezTo>
                    <a:pt x="304" y="240"/>
                    <a:pt x="300" y="241"/>
                    <a:pt x="297" y="242"/>
                  </a:cubicBezTo>
                  <a:cubicBezTo>
                    <a:pt x="293" y="243"/>
                    <a:pt x="289" y="243"/>
                    <a:pt x="285" y="243"/>
                  </a:cubicBezTo>
                  <a:cubicBezTo>
                    <a:pt x="74" y="243"/>
                    <a:pt x="74" y="243"/>
                    <a:pt x="74" y="243"/>
                  </a:cubicBezTo>
                  <a:cubicBezTo>
                    <a:pt x="70" y="243"/>
                    <a:pt x="66" y="242"/>
                    <a:pt x="62" y="241"/>
                  </a:cubicBezTo>
                  <a:cubicBezTo>
                    <a:pt x="56" y="240"/>
                    <a:pt x="50" y="238"/>
                    <a:pt x="44" y="235"/>
                  </a:cubicBezTo>
                  <a:cubicBezTo>
                    <a:pt x="41" y="234"/>
                    <a:pt x="38" y="232"/>
                    <a:pt x="34" y="230"/>
                  </a:cubicBezTo>
                  <a:cubicBezTo>
                    <a:pt x="29" y="226"/>
                    <a:pt x="25" y="222"/>
                    <a:pt x="20" y="218"/>
                  </a:cubicBezTo>
                  <a:cubicBezTo>
                    <a:pt x="18" y="215"/>
                    <a:pt x="16" y="212"/>
                    <a:pt x="14" y="209"/>
                  </a:cubicBezTo>
                  <a:cubicBezTo>
                    <a:pt x="10" y="203"/>
                    <a:pt x="7" y="198"/>
                    <a:pt x="5" y="192"/>
                  </a:cubicBezTo>
                  <a:cubicBezTo>
                    <a:pt x="4" y="188"/>
                    <a:pt x="3" y="185"/>
                    <a:pt x="2" y="181"/>
                  </a:cubicBezTo>
                  <a:cubicBezTo>
                    <a:pt x="1" y="175"/>
                    <a:pt x="0" y="168"/>
                    <a:pt x="0" y="162"/>
                  </a:cubicBezTo>
                  <a:cubicBezTo>
                    <a:pt x="1" y="158"/>
                    <a:pt x="1" y="155"/>
                    <a:pt x="2" y="151"/>
                  </a:cubicBezTo>
                  <a:cubicBezTo>
                    <a:pt x="3" y="144"/>
                    <a:pt x="5" y="138"/>
                    <a:pt x="8" y="131"/>
                  </a:cubicBezTo>
                  <a:cubicBezTo>
                    <a:pt x="12" y="125"/>
                    <a:pt x="12" y="125"/>
                    <a:pt x="12" y="125"/>
                  </a:cubicBezTo>
                  <a:cubicBezTo>
                    <a:pt x="17" y="117"/>
                    <a:pt x="23" y="111"/>
                    <a:pt x="30" y="105"/>
                  </a:cubicBezTo>
                  <a:cubicBezTo>
                    <a:pt x="35" y="101"/>
                    <a:pt x="39" y="98"/>
                    <a:pt x="45" y="96"/>
                  </a:cubicBezTo>
                  <a:cubicBezTo>
                    <a:pt x="48" y="94"/>
                    <a:pt x="48" y="94"/>
                    <a:pt x="48" y="94"/>
                  </a:cubicBezTo>
                  <a:cubicBezTo>
                    <a:pt x="49" y="83"/>
                    <a:pt x="53" y="73"/>
                    <a:pt x="60" y="64"/>
                  </a:cubicBezTo>
                  <a:cubicBezTo>
                    <a:pt x="64" y="60"/>
                    <a:pt x="64" y="60"/>
                    <a:pt x="64" y="60"/>
                  </a:cubicBezTo>
                  <a:cubicBezTo>
                    <a:pt x="70" y="53"/>
                    <a:pt x="76" y="49"/>
                    <a:pt x="83" y="45"/>
                  </a:cubicBezTo>
                  <a:cubicBezTo>
                    <a:pt x="89" y="42"/>
                    <a:pt x="89" y="42"/>
                    <a:pt x="89" y="42"/>
                  </a:cubicBezTo>
                  <a:cubicBezTo>
                    <a:pt x="98" y="39"/>
                    <a:pt x="106" y="38"/>
                    <a:pt x="115" y="39"/>
                  </a:cubicBezTo>
                  <a:cubicBezTo>
                    <a:pt x="120" y="31"/>
                    <a:pt x="126" y="24"/>
                    <a:pt x="133" y="18"/>
                  </a:cubicBezTo>
                  <a:cubicBezTo>
                    <a:pt x="138" y="14"/>
                    <a:pt x="138" y="14"/>
                    <a:pt x="138" y="14"/>
                  </a:cubicBezTo>
                  <a:cubicBezTo>
                    <a:pt x="146" y="9"/>
                    <a:pt x="153" y="6"/>
                    <a:pt x="162" y="3"/>
                  </a:cubicBezTo>
                  <a:cubicBezTo>
                    <a:pt x="168" y="2"/>
                    <a:pt x="168" y="2"/>
                    <a:pt x="168" y="2"/>
                  </a:cubicBezTo>
                  <a:cubicBezTo>
                    <a:pt x="177" y="0"/>
                    <a:pt x="185" y="0"/>
                    <a:pt x="195" y="2"/>
                  </a:cubicBezTo>
                  <a:cubicBezTo>
                    <a:pt x="201" y="3"/>
                    <a:pt x="201" y="3"/>
                    <a:pt x="201" y="3"/>
                  </a:cubicBezTo>
                  <a:cubicBezTo>
                    <a:pt x="210" y="6"/>
                    <a:pt x="217" y="9"/>
                    <a:pt x="224" y="14"/>
                  </a:cubicBezTo>
                  <a:cubicBezTo>
                    <a:pt x="229" y="18"/>
                    <a:pt x="229" y="18"/>
                    <a:pt x="229" y="18"/>
                  </a:cubicBezTo>
                  <a:cubicBezTo>
                    <a:pt x="237" y="24"/>
                    <a:pt x="242" y="31"/>
                    <a:pt x="247" y="39"/>
                  </a:cubicBezTo>
                  <a:cubicBezTo>
                    <a:pt x="257" y="38"/>
                    <a:pt x="267" y="40"/>
                    <a:pt x="276" y="44"/>
                  </a:cubicBezTo>
                  <a:close/>
                </a:path>
              </a:pathLst>
            </a:custGeom>
            <a:solidFill>
              <a:srgbClr val="C9CACA"/>
            </a:solidFill>
            <a:ln w="9525">
              <a:noFill/>
              <a:round/>
              <a:headEnd/>
              <a:tailEnd/>
            </a:ln>
          </p:spPr>
          <p:txBody>
            <a:bodyPr/>
            <a:lstStyle/>
            <a:p>
              <a:endParaRPr lang="zh-CN" altLang="en-US"/>
            </a:p>
          </p:txBody>
        </p:sp>
        <p:sp>
          <p:nvSpPr>
            <p:cNvPr id="33810" name="Freeform 41"/>
            <p:cNvSpPr>
              <a:spLocks/>
            </p:cNvSpPr>
            <p:nvPr/>
          </p:nvSpPr>
          <p:spPr bwMode="auto">
            <a:xfrm>
              <a:off x="8815131" y="2324725"/>
              <a:ext cx="1533286" cy="992239"/>
            </a:xfrm>
            <a:custGeom>
              <a:avLst/>
              <a:gdLst>
                <a:gd name="T0" fmla="*/ 2147483647 w 339"/>
                <a:gd name="T1" fmla="*/ 2147483647 h 219"/>
                <a:gd name="T2" fmla="*/ 2147483647 w 339"/>
                <a:gd name="T3" fmla="*/ 2147483647 h 219"/>
                <a:gd name="T4" fmla="*/ 2147483647 w 339"/>
                <a:gd name="T5" fmla="*/ 2147483647 h 219"/>
                <a:gd name="T6" fmla="*/ 2147483647 w 339"/>
                <a:gd name="T7" fmla="*/ 2147483647 h 219"/>
                <a:gd name="T8" fmla="*/ 2147483647 w 339"/>
                <a:gd name="T9" fmla="*/ 2147483647 h 219"/>
                <a:gd name="T10" fmla="*/ 2147483647 w 339"/>
                <a:gd name="T11" fmla="*/ 2147483647 h 219"/>
                <a:gd name="T12" fmla="*/ 2147483647 w 339"/>
                <a:gd name="T13" fmla="*/ 2147483647 h 219"/>
                <a:gd name="T14" fmla="*/ 2147483647 w 339"/>
                <a:gd name="T15" fmla="*/ 2147483647 h 219"/>
                <a:gd name="T16" fmla="*/ 2147483647 w 339"/>
                <a:gd name="T17" fmla="*/ 2147483647 h 219"/>
                <a:gd name="T18" fmla="*/ 2147483647 w 339"/>
                <a:gd name="T19" fmla="*/ 2147483647 h 219"/>
                <a:gd name="T20" fmla="*/ 2147483647 w 339"/>
                <a:gd name="T21" fmla="*/ 2147483647 h 219"/>
                <a:gd name="T22" fmla="*/ 2147483647 w 339"/>
                <a:gd name="T23" fmla="*/ 2147483647 h 219"/>
                <a:gd name="T24" fmla="*/ 2147483647 w 339"/>
                <a:gd name="T25" fmla="*/ 2147483647 h 219"/>
                <a:gd name="T26" fmla="*/ 2147483647 w 339"/>
                <a:gd name="T27" fmla="*/ 2147483647 h 219"/>
                <a:gd name="T28" fmla="*/ 2147483647 w 339"/>
                <a:gd name="T29" fmla="*/ 2147483647 h 219"/>
                <a:gd name="T30" fmla="*/ 2147483647 w 339"/>
                <a:gd name="T31" fmla="*/ 2147483647 h 219"/>
                <a:gd name="T32" fmla="*/ 2147483647 w 339"/>
                <a:gd name="T33" fmla="*/ 2147483647 h 219"/>
                <a:gd name="T34" fmla="*/ 2147483647 w 339"/>
                <a:gd name="T35" fmla="*/ 2147483647 h 219"/>
                <a:gd name="T36" fmla="*/ 2147483647 w 339"/>
                <a:gd name="T37" fmla="*/ 2147483647 h 219"/>
                <a:gd name="T38" fmla="*/ 2147483647 w 339"/>
                <a:gd name="T39" fmla="*/ 2147483647 h 219"/>
                <a:gd name="T40" fmla="*/ 2147483647 w 339"/>
                <a:gd name="T41" fmla="*/ 2147483647 h 219"/>
                <a:gd name="T42" fmla="*/ 2147483647 w 339"/>
                <a:gd name="T43" fmla="*/ 2147483647 h 219"/>
                <a:gd name="T44" fmla="*/ 2147483647 w 339"/>
                <a:gd name="T45" fmla="*/ 2147483647 h 219"/>
                <a:gd name="T46" fmla="*/ 2147483647 w 339"/>
                <a:gd name="T47" fmla="*/ 2147483647 h 219"/>
                <a:gd name="T48" fmla="*/ 2147483647 w 339"/>
                <a:gd name="T49" fmla="*/ 2147483647 h 219"/>
                <a:gd name="T50" fmla="*/ 2147483647 w 339"/>
                <a:gd name="T51" fmla="*/ 2147483647 h 219"/>
                <a:gd name="T52" fmla="*/ 2147483647 w 339"/>
                <a:gd name="T53" fmla="*/ 2147483647 h 219"/>
                <a:gd name="T54" fmla="*/ 2147483647 w 339"/>
                <a:gd name="T55" fmla="*/ 2147483647 h 219"/>
                <a:gd name="T56" fmla="*/ 2147483647 w 339"/>
                <a:gd name="T57" fmla="*/ 2147483647 h 219"/>
                <a:gd name="T58" fmla="*/ 2147483647 w 339"/>
                <a:gd name="T59" fmla="*/ 2147483647 h 219"/>
                <a:gd name="T60" fmla="*/ 0 w 339"/>
                <a:gd name="T61" fmla="*/ 2147483647 h 219"/>
                <a:gd name="T62" fmla="*/ 2147483647 w 339"/>
                <a:gd name="T63" fmla="*/ 2147483647 h 219"/>
                <a:gd name="T64" fmla="*/ 2147483647 w 339"/>
                <a:gd name="T65" fmla="*/ 2147483647 h 219"/>
                <a:gd name="T66" fmla="*/ 2147483647 w 339"/>
                <a:gd name="T67" fmla="*/ 2147483647 h 219"/>
                <a:gd name="T68" fmla="*/ 2147483647 w 339"/>
                <a:gd name="T69" fmla="*/ 2147483647 h 219"/>
                <a:gd name="T70" fmla="*/ 2147483647 w 339"/>
                <a:gd name="T71" fmla="*/ 2147483647 h 219"/>
                <a:gd name="T72" fmla="*/ 2147483647 w 339"/>
                <a:gd name="T73" fmla="*/ 2147483647 h 219"/>
                <a:gd name="T74" fmla="*/ 2147483647 w 339"/>
                <a:gd name="T75" fmla="*/ 2147483647 h 219"/>
                <a:gd name="T76" fmla="*/ 2147483647 w 339"/>
                <a:gd name="T77" fmla="*/ 2147483647 h 219"/>
                <a:gd name="T78" fmla="*/ 2147483647 w 339"/>
                <a:gd name="T79" fmla="*/ 2147483647 h 219"/>
                <a:gd name="T80" fmla="*/ 2147483647 w 339"/>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9"/>
                <a:gd name="T124" fmla="*/ 0 h 219"/>
                <a:gd name="T125" fmla="*/ 339 w 339"/>
                <a:gd name="T126" fmla="*/ 219 h 2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9" h="219">
                  <a:moveTo>
                    <a:pt x="128" y="15"/>
                  </a:moveTo>
                  <a:cubicBezTo>
                    <a:pt x="133" y="12"/>
                    <a:pt x="133" y="12"/>
                    <a:pt x="133" y="12"/>
                  </a:cubicBezTo>
                  <a:cubicBezTo>
                    <a:pt x="141" y="6"/>
                    <a:pt x="149" y="3"/>
                    <a:pt x="158" y="1"/>
                  </a:cubicBezTo>
                  <a:cubicBezTo>
                    <a:pt x="164" y="1"/>
                    <a:pt x="164" y="1"/>
                    <a:pt x="164" y="1"/>
                  </a:cubicBezTo>
                  <a:cubicBezTo>
                    <a:pt x="173" y="0"/>
                    <a:pt x="182" y="1"/>
                    <a:pt x="191" y="4"/>
                  </a:cubicBezTo>
                  <a:cubicBezTo>
                    <a:pt x="196" y="6"/>
                    <a:pt x="196" y="6"/>
                    <a:pt x="196" y="6"/>
                  </a:cubicBezTo>
                  <a:cubicBezTo>
                    <a:pt x="211" y="13"/>
                    <a:pt x="222" y="24"/>
                    <a:pt x="229" y="39"/>
                  </a:cubicBezTo>
                  <a:cubicBezTo>
                    <a:pt x="239" y="37"/>
                    <a:pt x="250" y="38"/>
                    <a:pt x="260" y="42"/>
                  </a:cubicBezTo>
                  <a:cubicBezTo>
                    <a:pt x="264" y="44"/>
                    <a:pt x="264" y="44"/>
                    <a:pt x="264" y="44"/>
                  </a:cubicBezTo>
                  <a:cubicBezTo>
                    <a:pt x="272" y="49"/>
                    <a:pt x="278" y="54"/>
                    <a:pt x="283" y="61"/>
                  </a:cubicBezTo>
                  <a:cubicBezTo>
                    <a:pt x="286" y="66"/>
                    <a:pt x="286" y="66"/>
                    <a:pt x="286" y="66"/>
                  </a:cubicBezTo>
                  <a:cubicBezTo>
                    <a:pt x="290" y="74"/>
                    <a:pt x="292" y="81"/>
                    <a:pt x="292" y="90"/>
                  </a:cubicBezTo>
                  <a:cubicBezTo>
                    <a:pt x="304" y="94"/>
                    <a:pt x="314" y="101"/>
                    <a:pt x="322" y="110"/>
                  </a:cubicBezTo>
                  <a:cubicBezTo>
                    <a:pt x="326" y="114"/>
                    <a:pt x="326" y="114"/>
                    <a:pt x="326" y="114"/>
                  </a:cubicBezTo>
                  <a:cubicBezTo>
                    <a:pt x="331" y="121"/>
                    <a:pt x="334" y="127"/>
                    <a:pt x="336" y="135"/>
                  </a:cubicBezTo>
                  <a:cubicBezTo>
                    <a:pt x="338" y="141"/>
                    <a:pt x="338" y="141"/>
                    <a:pt x="338" y="141"/>
                  </a:cubicBezTo>
                  <a:cubicBezTo>
                    <a:pt x="339" y="150"/>
                    <a:pt x="339" y="158"/>
                    <a:pt x="337" y="167"/>
                  </a:cubicBezTo>
                  <a:cubicBezTo>
                    <a:pt x="336" y="173"/>
                    <a:pt x="336" y="173"/>
                    <a:pt x="336" y="173"/>
                  </a:cubicBezTo>
                  <a:cubicBezTo>
                    <a:pt x="333" y="182"/>
                    <a:pt x="329" y="188"/>
                    <a:pt x="324" y="195"/>
                  </a:cubicBezTo>
                  <a:cubicBezTo>
                    <a:pt x="319" y="200"/>
                    <a:pt x="319" y="200"/>
                    <a:pt x="319" y="200"/>
                  </a:cubicBezTo>
                  <a:cubicBezTo>
                    <a:pt x="313" y="206"/>
                    <a:pt x="307" y="211"/>
                    <a:pt x="298" y="214"/>
                  </a:cubicBezTo>
                  <a:cubicBezTo>
                    <a:pt x="293" y="216"/>
                    <a:pt x="288" y="218"/>
                    <a:pt x="283" y="219"/>
                  </a:cubicBezTo>
                  <a:cubicBezTo>
                    <a:pt x="280" y="219"/>
                    <a:pt x="276" y="219"/>
                    <a:pt x="273" y="219"/>
                  </a:cubicBezTo>
                  <a:cubicBezTo>
                    <a:pt x="62" y="219"/>
                    <a:pt x="62" y="219"/>
                    <a:pt x="62" y="219"/>
                  </a:cubicBezTo>
                  <a:cubicBezTo>
                    <a:pt x="59" y="219"/>
                    <a:pt x="56" y="219"/>
                    <a:pt x="52" y="218"/>
                  </a:cubicBezTo>
                  <a:cubicBezTo>
                    <a:pt x="46" y="217"/>
                    <a:pt x="40" y="214"/>
                    <a:pt x="34" y="211"/>
                  </a:cubicBezTo>
                  <a:cubicBezTo>
                    <a:pt x="29" y="208"/>
                    <a:pt x="29" y="208"/>
                    <a:pt x="29" y="208"/>
                  </a:cubicBezTo>
                  <a:cubicBezTo>
                    <a:pt x="22" y="203"/>
                    <a:pt x="16" y="198"/>
                    <a:pt x="11" y="190"/>
                  </a:cubicBezTo>
                  <a:cubicBezTo>
                    <a:pt x="8" y="186"/>
                    <a:pt x="6" y="181"/>
                    <a:pt x="4" y="176"/>
                  </a:cubicBezTo>
                  <a:cubicBezTo>
                    <a:pt x="3" y="173"/>
                    <a:pt x="2" y="170"/>
                    <a:pt x="1" y="167"/>
                  </a:cubicBezTo>
                  <a:cubicBezTo>
                    <a:pt x="0" y="160"/>
                    <a:pt x="0" y="154"/>
                    <a:pt x="0" y="147"/>
                  </a:cubicBezTo>
                  <a:cubicBezTo>
                    <a:pt x="1" y="141"/>
                    <a:pt x="1" y="141"/>
                    <a:pt x="1" y="141"/>
                  </a:cubicBezTo>
                  <a:cubicBezTo>
                    <a:pt x="3" y="133"/>
                    <a:pt x="5" y="126"/>
                    <a:pt x="10" y="119"/>
                  </a:cubicBezTo>
                  <a:cubicBezTo>
                    <a:pt x="13" y="114"/>
                    <a:pt x="13" y="114"/>
                    <a:pt x="13" y="114"/>
                  </a:cubicBezTo>
                  <a:cubicBezTo>
                    <a:pt x="22" y="103"/>
                    <a:pt x="33" y="94"/>
                    <a:pt x="47" y="90"/>
                  </a:cubicBezTo>
                  <a:cubicBezTo>
                    <a:pt x="47" y="85"/>
                    <a:pt x="47" y="85"/>
                    <a:pt x="47" y="85"/>
                  </a:cubicBezTo>
                  <a:cubicBezTo>
                    <a:pt x="48" y="76"/>
                    <a:pt x="51" y="69"/>
                    <a:pt x="56" y="61"/>
                  </a:cubicBezTo>
                  <a:cubicBezTo>
                    <a:pt x="59" y="57"/>
                    <a:pt x="59" y="57"/>
                    <a:pt x="59" y="57"/>
                  </a:cubicBezTo>
                  <a:cubicBezTo>
                    <a:pt x="65" y="50"/>
                    <a:pt x="71" y="46"/>
                    <a:pt x="79" y="42"/>
                  </a:cubicBezTo>
                  <a:cubicBezTo>
                    <a:pt x="89" y="38"/>
                    <a:pt x="99" y="37"/>
                    <a:pt x="110" y="39"/>
                  </a:cubicBezTo>
                  <a:cubicBezTo>
                    <a:pt x="114" y="29"/>
                    <a:pt x="121" y="22"/>
                    <a:pt x="128" y="15"/>
                  </a:cubicBezTo>
                  <a:close/>
                </a:path>
              </a:pathLst>
            </a:custGeom>
            <a:solidFill>
              <a:srgbClr val="FFFFFF"/>
            </a:solidFill>
            <a:ln w="9525">
              <a:noFill/>
              <a:round/>
              <a:headEnd/>
              <a:tailEnd/>
            </a:ln>
          </p:spPr>
          <p:txBody>
            <a:bodyPr/>
            <a:lstStyle/>
            <a:p>
              <a:endParaRPr lang="zh-CN" altLang="en-US"/>
            </a:p>
          </p:txBody>
        </p:sp>
        <p:sp>
          <p:nvSpPr>
            <p:cNvPr id="140" name="Freeform 42"/>
            <p:cNvSpPr>
              <a:spLocks/>
            </p:cNvSpPr>
            <p:nvPr/>
          </p:nvSpPr>
          <p:spPr bwMode="auto">
            <a:xfrm>
              <a:off x="8864775" y="2378785"/>
              <a:ext cx="1430175" cy="888721"/>
            </a:xfrm>
            <a:custGeom>
              <a:avLst/>
              <a:gdLst>
                <a:gd name="T0" fmla="*/ 55 w 316"/>
                <a:gd name="T1" fmla="*/ 196 h 196"/>
                <a:gd name="T2" fmla="*/ 0 w 316"/>
                <a:gd name="T3" fmla="*/ 141 h 196"/>
                <a:gd name="T4" fmla="*/ 48 w 316"/>
                <a:gd name="T5" fmla="*/ 88 h 196"/>
                <a:gd name="T6" fmla="*/ 47 w 316"/>
                <a:gd name="T7" fmla="*/ 79 h 196"/>
                <a:gd name="T8" fmla="*/ 88 w 316"/>
                <a:gd name="T9" fmla="*/ 37 h 196"/>
                <a:gd name="T10" fmla="*/ 106 w 316"/>
                <a:gd name="T11" fmla="*/ 42 h 196"/>
                <a:gd name="T12" fmla="*/ 158 w 316"/>
                <a:gd name="T13" fmla="*/ 0 h 196"/>
                <a:gd name="T14" fmla="*/ 210 w 316"/>
                <a:gd name="T15" fmla="*/ 42 h 196"/>
                <a:gd name="T16" fmla="*/ 228 w 316"/>
                <a:gd name="T17" fmla="*/ 37 h 196"/>
                <a:gd name="T18" fmla="*/ 269 w 316"/>
                <a:gd name="T19" fmla="*/ 79 h 196"/>
                <a:gd name="T20" fmla="*/ 269 w 316"/>
                <a:gd name="T21" fmla="*/ 88 h 196"/>
                <a:gd name="T22" fmla="*/ 316 w 316"/>
                <a:gd name="T23" fmla="*/ 141 h 196"/>
                <a:gd name="T24" fmla="*/ 262 w 316"/>
                <a:gd name="T25" fmla="*/ 196 h 196"/>
                <a:gd name="T26" fmla="*/ 55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5" y="196"/>
                  </a:moveTo>
                  <a:cubicBezTo>
                    <a:pt x="25" y="196"/>
                    <a:pt x="0" y="171"/>
                    <a:pt x="0" y="141"/>
                  </a:cubicBezTo>
                  <a:cubicBezTo>
                    <a:pt x="0" y="114"/>
                    <a:pt x="21" y="91"/>
                    <a:pt x="48" y="88"/>
                  </a:cubicBezTo>
                  <a:cubicBezTo>
                    <a:pt x="47" y="85"/>
                    <a:pt x="47" y="82"/>
                    <a:pt x="47" y="79"/>
                  </a:cubicBezTo>
                  <a:cubicBezTo>
                    <a:pt x="47" y="56"/>
                    <a:pt x="66" y="37"/>
                    <a:pt x="88" y="37"/>
                  </a:cubicBezTo>
                  <a:cubicBezTo>
                    <a:pt x="95" y="37"/>
                    <a:pt x="101" y="39"/>
                    <a:pt x="106" y="42"/>
                  </a:cubicBezTo>
                  <a:cubicBezTo>
                    <a:pt x="112" y="18"/>
                    <a:pt x="133" y="0"/>
                    <a:pt x="158" y="0"/>
                  </a:cubicBezTo>
                  <a:cubicBezTo>
                    <a:pt x="184" y="0"/>
                    <a:pt x="205" y="18"/>
                    <a:pt x="210" y="42"/>
                  </a:cubicBezTo>
                  <a:cubicBezTo>
                    <a:pt x="216" y="39"/>
                    <a:pt x="222" y="37"/>
                    <a:pt x="228" y="37"/>
                  </a:cubicBezTo>
                  <a:cubicBezTo>
                    <a:pt x="251" y="37"/>
                    <a:pt x="269" y="56"/>
                    <a:pt x="269" y="79"/>
                  </a:cubicBezTo>
                  <a:cubicBezTo>
                    <a:pt x="269" y="82"/>
                    <a:pt x="269" y="85"/>
                    <a:pt x="269" y="88"/>
                  </a:cubicBezTo>
                  <a:cubicBezTo>
                    <a:pt x="295" y="91"/>
                    <a:pt x="316" y="114"/>
                    <a:pt x="316" y="141"/>
                  </a:cubicBezTo>
                  <a:cubicBezTo>
                    <a:pt x="316" y="171"/>
                    <a:pt x="292" y="196"/>
                    <a:pt x="262" y="196"/>
                  </a:cubicBezTo>
                  <a:cubicBezTo>
                    <a:pt x="55" y="196"/>
                    <a:pt x="55" y="196"/>
                    <a:pt x="55" y="196"/>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12" name="Freeform 43"/>
            <p:cNvSpPr>
              <a:spLocks/>
            </p:cNvSpPr>
            <p:nvPr/>
          </p:nvSpPr>
          <p:spPr bwMode="auto">
            <a:xfrm>
              <a:off x="9553097" y="3347553"/>
              <a:ext cx="53531" cy="1309602"/>
            </a:xfrm>
            <a:custGeom>
              <a:avLst/>
              <a:gdLst>
                <a:gd name="T0" fmla="*/ 2147483647 w 28"/>
                <a:gd name="T1" fmla="*/ 0 h 685"/>
                <a:gd name="T2" fmla="*/ 2147483647 w 28"/>
                <a:gd name="T3" fmla="*/ 2147483647 h 685"/>
                <a:gd name="T4" fmla="*/ 0 w 28"/>
                <a:gd name="T5" fmla="*/ 2147483647 h 685"/>
                <a:gd name="T6" fmla="*/ 2147483647 w 28"/>
                <a:gd name="T7" fmla="*/ 0 h 685"/>
                <a:gd name="T8" fmla="*/ 2147483647 w 28"/>
                <a:gd name="T9" fmla="*/ 0 h 685"/>
                <a:gd name="T10" fmla="*/ 2147483647 w 28"/>
                <a:gd name="T11" fmla="*/ 0 h 685"/>
                <a:gd name="T12" fmla="*/ 0 60000 65536"/>
                <a:gd name="T13" fmla="*/ 0 60000 65536"/>
                <a:gd name="T14" fmla="*/ 0 60000 65536"/>
                <a:gd name="T15" fmla="*/ 0 60000 65536"/>
                <a:gd name="T16" fmla="*/ 0 60000 65536"/>
                <a:gd name="T17" fmla="*/ 0 60000 65536"/>
                <a:gd name="T18" fmla="*/ 0 w 28"/>
                <a:gd name="T19" fmla="*/ 0 h 685"/>
                <a:gd name="T20" fmla="*/ 28 w 28"/>
                <a:gd name="T21" fmla="*/ 685 h 685"/>
              </a:gdLst>
              <a:ahLst/>
              <a:cxnLst>
                <a:cxn ang="T12">
                  <a:pos x="T0" y="T1"/>
                </a:cxn>
                <a:cxn ang="T13">
                  <a:pos x="T2" y="T3"/>
                </a:cxn>
                <a:cxn ang="T14">
                  <a:pos x="T4" y="T5"/>
                </a:cxn>
                <a:cxn ang="T15">
                  <a:pos x="T6" y="T7"/>
                </a:cxn>
                <a:cxn ang="T16">
                  <a:pos x="T8" y="T9"/>
                </a:cxn>
                <a:cxn ang="T17">
                  <a:pos x="T10" y="T11"/>
                </a:cxn>
              </a:cxnLst>
              <a:rect l="T18" t="T19" r="T20" b="T21"/>
              <a:pathLst>
                <a:path w="28" h="685">
                  <a:moveTo>
                    <a:pt x="28" y="0"/>
                  </a:moveTo>
                  <a:lnTo>
                    <a:pt x="28" y="685"/>
                  </a:lnTo>
                  <a:lnTo>
                    <a:pt x="0" y="685"/>
                  </a:lnTo>
                  <a:lnTo>
                    <a:pt x="2" y="0"/>
                  </a:lnTo>
                  <a:lnTo>
                    <a:pt x="28" y="0"/>
                  </a:lnTo>
                  <a:close/>
                </a:path>
              </a:pathLst>
            </a:custGeom>
            <a:solidFill>
              <a:srgbClr val="C9CACA"/>
            </a:solidFill>
            <a:ln w="9525">
              <a:noFill/>
              <a:round/>
              <a:headEnd/>
              <a:tailEnd/>
            </a:ln>
          </p:spPr>
          <p:txBody>
            <a:bodyPr/>
            <a:lstStyle/>
            <a:p>
              <a:endParaRPr lang="zh-CN" altLang="en-US"/>
            </a:p>
          </p:txBody>
        </p:sp>
        <p:sp>
          <p:nvSpPr>
            <p:cNvPr id="33813" name="Oval 44"/>
            <p:cNvSpPr>
              <a:spLocks noChangeArrowheads="1"/>
            </p:cNvSpPr>
            <p:nvPr/>
          </p:nvSpPr>
          <p:spPr bwMode="auto">
            <a:xfrm>
              <a:off x="9291177" y="4299643"/>
              <a:ext cx="583108" cy="585019"/>
            </a:xfrm>
            <a:prstGeom prst="ellipse">
              <a:avLst/>
            </a:prstGeom>
            <a:solidFill>
              <a:srgbClr val="C9CACA"/>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33814" name="Oval 45"/>
            <p:cNvSpPr>
              <a:spLocks noChangeArrowheads="1"/>
            </p:cNvSpPr>
            <p:nvPr/>
          </p:nvSpPr>
          <p:spPr bwMode="auto">
            <a:xfrm>
              <a:off x="9340884" y="4349351"/>
              <a:ext cx="479869" cy="479869"/>
            </a:xfrm>
            <a:prstGeom prst="ellipse">
              <a:avLst/>
            </a:prstGeom>
            <a:solidFill>
              <a:srgbClr val="FFFFFF"/>
            </a:solidFill>
            <a:ln w="9525">
              <a:noFill/>
              <a:round/>
              <a:headEnd/>
              <a:tailEnd/>
            </a:ln>
          </p:spPr>
          <p:txBody>
            <a:bodyPr/>
            <a:lstStyle/>
            <a:p>
              <a:pPr eaLnBrk="1" hangingPunct="1"/>
              <a:endParaRPr lang="zh-CN" altLang="en-US" sz="1400">
                <a:latin typeface="Arial" pitchFamily="34" charset="0"/>
                <a:cs typeface="Arial" pitchFamily="34" charset="0"/>
              </a:endParaRPr>
            </a:p>
          </p:txBody>
        </p:sp>
        <p:sp>
          <p:nvSpPr>
            <p:cNvPr id="144" name="Oval 46"/>
            <p:cNvSpPr>
              <a:spLocks noChangeArrowheads="1"/>
            </p:cNvSpPr>
            <p:nvPr/>
          </p:nvSpPr>
          <p:spPr bwMode="auto">
            <a:xfrm>
              <a:off x="9394940" y="4405387"/>
              <a:ext cx="376195" cy="374533"/>
            </a:xfrm>
            <a:prstGeom prst="ellipse">
              <a:avLst/>
            </a:pr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816" name="矩形 144"/>
            <p:cNvSpPr>
              <a:spLocks noChangeArrowheads="1"/>
            </p:cNvSpPr>
            <p:nvPr/>
          </p:nvSpPr>
          <p:spPr bwMode="auto">
            <a:xfrm>
              <a:off x="9177202" y="2645690"/>
              <a:ext cx="801823" cy="461665"/>
            </a:xfrm>
            <a:prstGeom prst="rect">
              <a:avLst/>
            </a:prstGeom>
            <a:noFill/>
            <a:ln w="9525">
              <a:noFill/>
              <a:miter lim="800000"/>
              <a:headEnd/>
              <a:tailEnd/>
            </a:ln>
          </p:spPr>
          <p:txBody>
            <a:bodyPr wrap="none">
              <a:spAutoFit/>
            </a:bodyPr>
            <a:lstStyle/>
            <a:p>
              <a:pPr eaLnBrk="1" hangingPunct="1"/>
              <a:r>
                <a:rPr lang="en-US" altLang="zh-CN" sz="2400" b="1">
                  <a:solidFill>
                    <a:schemeClr val="bg1"/>
                  </a:solidFill>
                  <a:latin typeface="Arial" pitchFamily="34" charset="0"/>
                  <a:ea typeface="微软雅黑" pitchFamily="34" charset="-122"/>
                  <a:cs typeface="Arial" pitchFamily="34" charset="0"/>
                </a:rPr>
                <a:t>05%</a:t>
              </a:r>
              <a:endParaRPr lang="zh-CN" altLang="en-US" sz="2400">
                <a:solidFill>
                  <a:schemeClr val="bg1"/>
                </a:solidFill>
                <a:latin typeface="Arial" pitchFamily="34" charset="0"/>
                <a:ea typeface="微软雅黑" pitchFamily="34" charset="-122"/>
                <a:cs typeface="Arial"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3688" y="400050"/>
            <a:ext cx="676275" cy="971550"/>
          </a:xfrm>
          <a:prstGeom prst="rect">
            <a:avLst/>
          </a:prstGeom>
          <a:noFill/>
          <a:ln w="9525">
            <a:noFill/>
            <a:miter lim="800000"/>
            <a:headEnd/>
            <a:tailEnd/>
          </a:ln>
        </p:spPr>
        <p:txBody>
          <a:bodyPr vert="eaVert">
            <a:spAutoFit/>
          </a:bodyPr>
          <a:lstStyle/>
          <a:p>
            <a:pPr algn="dist" eaLnBrk="1" hangingPunct="1"/>
            <a:r>
              <a:rPr lang="zh-CN" altLang="en-US" sz="3200" b="1" dirty="0">
                <a:solidFill>
                  <a:schemeClr val="bg1"/>
                </a:solidFill>
                <a:latin typeface="微软雅黑" pitchFamily="34" charset="-122"/>
                <a:ea typeface="微软雅黑" pitchFamily="34" charset="-122"/>
              </a:rPr>
              <a:t>目录</a:t>
            </a:r>
          </a:p>
        </p:txBody>
      </p:sp>
      <p:sp>
        <p:nvSpPr>
          <p:cNvPr id="18439" name="文本框 10"/>
          <p:cNvSpPr txBox="1">
            <a:spLocks noChangeArrowheads="1"/>
          </p:cNvSpPr>
          <p:nvPr/>
        </p:nvSpPr>
        <p:spPr bwMode="auto">
          <a:xfrm>
            <a:off x="2522538" y="1641475"/>
            <a:ext cx="7146925" cy="584200"/>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DIN" pitchFamily="50" charset="0"/>
              </a:rPr>
              <a:t>01 MORE THAN TEMPLATE</a:t>
            </a:r>
            <a:endParaRPr lang="zh-CN" altLang="en-US" sz="3200" dirty="0">
              <a:solidFill>
                <a:srgbClr val="1570C1"/>
              </a:solidFill>
              <a:latin typeface="DIN" pitchFamily="50" charset="0"/>
            </a:endParaRPr>
          </a:p>
        </p:txBody>
      </p:sp>
      <p:sp>
        <p:nvSpPr>
          <p:cNvPr id="18440" name="文本框 11"/>
          <p:cNvSpPr txBox="1">
            <a:spLocks noChangeArrowheads="1"/>
          </p:cNvSpPr>
          <p:nvPr/>
        </p:nvSpPr>
        <p:spPr bwMode="auto">
          <a:xfrm>
            <a:off x="2522538" y="2632075"/>
            <a:ext cx="7146925" cy="584200"/>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02 MORE THAN TEMPLATE</a:t>
            </a:r>
            <a:endParaRPr lang="zh-CN" altLang="en-US" sz="3200">
              <a:solidFill>
                <a:srgbClr val="1570C1"/>
              </a:solidFill>
              <a:latin typeface="DIN" pitchFamily="50" charset="0"/>
            </a:endParaRPr>
          </a:p>
        </p:txBody>
      </p:sp>
      <p:sp>
        <p:nvSpPr>
          <p:cNvPr id="18441" name="文本框 12"/>
          <p:cNvSpPr txBox="1">
            <a:spLocks noChangeArrowheads="1"/>
          </p:cNvSpPr>
          <p:nvPr/>
        </p:nvSpPr>
        <p:spPr bwMode="auto">
          <a:xfrm>
            <a:off x="2522538" y="3622675"/>
            <a:ext cx="7146925" cy="584200"/>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03 MORE THAN TEMPLATE</a:t>
            </a:r>
            <a:endParaRPr lang="zh-CN" altLang="en-US" sz="3200">
              <a:solidFill>
                <a:srgbClr val="1570C1"/>
              </a:solidFill>
              <a:latin typeface="DIN" pitchFamily="50" charset="0"/>
            </a:endParaRPr>
          </a:p>
        </p:txBody>
      </p:sp>
      <p:sp>
        <p:nvSpPr>
          <p:cNvPr id="18442" name="文本框 13"/>
          <p:cNvSpPr txBox="1">
            <a:spLocks noChangeArrowheads="1"/>
          </p:cNvSpPr>
          <p:nvPr/>
        </p:nvSpPr>
        <p:spPr bwMode="auto">
          <a:xfrm>
            <a:off x="2522538" y="4613275"/>
            <a:ext cx="7146925" cy="584200"/>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04 MORE THAN TEMPLATE</a:t>
            </a:r>
            <a:endParaRPr lang="zh-CN" altLang="en-US" sz="3200">
              <a:solidFill>
                <a:srgbClr val="1570C1"/>
              </a:solidFill>
              <a:latin typeface="DIN" pitchFamily="5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81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482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组合 67"/>
          <p:cNvGrpSpPr/>
          <p:nvPr/>
        </p:nvGrpSpPr>
        <p:grpSpPr>
          <a:xfrm>
            <a:off x="974001" y="1745451"/>
            <a:ext cx="5025160" cy="4152747"/>
            <a:chOff x="653337" y="1916527"/>
            <a:chExt cx="5025160" cy="4152747"/>
          </a:xfrm>
          <a:solidFill>
            <a:srgbClr val="1570C1"/>
          </a:solidFill>
        </p:grpSpPr>
        <p:sp>
          <p:nvSpPr>
            <p:cNvPr id="69" name="Freeform 6"/>
            <p:cNvSpPr>
              <a:spLocks/>
            </p:cNvSpPr>
            <p:nvPr/>
          </p:nvSpPr>
          <p:spPr bwMode="auto">
            <a:xfrm>
              <a:off x="2761774" y="1965532"/>
              <a:ext cx="2201608" cy="1877933"/>
            </a:xfrm>
            <a:custGeom>
              <a:avLst/>
              <a:gdLst>
                <a:gd name="T0" fmla="*/ 672 w 714"/>
                <a:gd name="T1" fmla="*/ 52 h 609"/>
                <a:gd name="T2" fmla="*/ 632 w 714"/>
                <a:gd name="T3" fmla="*/ 59 h 609"/>
                <a:gd name="T4" fmla="*/ 608 w 714"/>
                <a:gd name="T5" fmla="*/ 29 h 609"/>
                <a:gd name="T6" fmla="*/ 584 w 714"/>
                <a:gd name="T7" fmla="*/ 30 h 609"/>
                <a:gd name="T8" fmla="*/ 564 w 714"/>
                <a:gd name="T9" fmla="*/ 11 h 609"/>
                <a:gd name="T10" fmla="*/ 570 w 714"/>
                <a:gd name="T11" fmla="*/ 23 h 609"/>
                <a:gd name="T12" fmla="*/ 574 w 714"/>
                <a:gd name="T13" fmla="*/ 42 h 609"/>
                <a:gd name="T14" fmla="*/ 552 w 714"/>
                <a:gd name="T15" fmla="*/ 122 h 609"/>
                <a:gd name="T16" fmla="*/ 490 w 714"/>
                <a:gd name="T17" fmla="*/ 158 h 609"/>
                <a:gd name="T18" fmla="*/ 522 w 714"/>
                <a:gd name="T19" fmla="*/ 214 h 609"/>
                <a:gd name="T20" fmla="*/ 568 w 714"/>
                <a:gd name="T21" fmla="*/ 215 h 609"/>
                <a:gd name="T22" fmla="*/ 509 w 714"/>
                <a:gd name="T23" fmla="*/ 271 h 609"/>
                <a:gd name="T24" fmla="*/ 455 w 714"/>
                <a:gd name="T25" fmla="*/ 332 h 609"/>
                <a:gd name="T26" fmla="*/ 393 w 714"/>
                <a:gd name="T27" fmla="*/ 364 h 609"/>
                <a:gd name="T28" fmla="*/ 353 w 714"/>
                <a:gd name="T29" fmla="*/ 423 h 609"/>
                <a:gd name="T30" fmla="*/ 215 w 714"/>
                <a:gd name="T31" fmla="*/ 466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8 w 714"/>
                <a:gd name="T43" fmla="*/ 523 h 609"/>
                <a:gd name="T44" fmla="*/ 95 w 714"/>
                <a:gd name="T45" fmla="*/ 542 h 609"/>
                <a:gd name="T46" fmla="*/ 109 w 714"/>
                <a:gd name="T47" fmla="*/ 559 h 609"/>
                <a:gd name="T48" fmla="*/ 121 w 714"/>
                <a:gd name="T49" fmla="*/ 556 h 609"/>
                <a:gd name="T50" fmla="*/ 180 w 714"/>
                <a:gd name="T51" fmla="*/ 536 h 609"/>
                <a:gd name="T52" fmla="*/ 191 w 714"/>
                <a:gd name="T53" fmla="*/ 562 h 609"/>
                <a:gd name="T54" fmla="*/ 167 w 714"/>
                <a:gd name="T55" fmla="*/ 582 h 609"/>
                <a:gd name="T56" fmla="*/ 209 w 714"/>
                <a:gd name="T57" fmla="*/ 605 h 609"/>
                <a:gd name="T58" fmla="*/ 236 w 714"/>
                <a:gd name="T59" fmla="*/ 554 h 609"/>
                <a:gd name="T60" fmla="*/ 261 w 714"/>
                <a:gd name="T61" fmla="*/ 546 h 609"/>
                <a:gd name="T62" fmla="*/ 270 w 714"/>
                <a:gd name="T63" fmla="*/ 590 h 609"/>
                <a:gd name="T64" fmla="*/ 306 w 714"/>
                <a:gd name="T65" fmla="*/ 608 h 609"/>
                <a:gd name="T66" fmla="*/ 332 w 714"/>
                <a:gd name="T67" fmla="*/ 564 h 609"/>
                <a:gd name="T68" fmla="*/ 366 w 714"/>
                <a:gd name="T69" fmla="*/ 539 h 609"/>
                <a:gd name="T70" fmla="*/ 377 w 714"/>
                <a:gd name="T71" fmla="*/ 533 h 609"/>
                <a:gd name="T72" fmla="*/ 402 w 714"/>
                <a:gd name="T73" fmla="*/ 526 h 609"/>
                <a:gd name="T74" fmla="*/ 425 w 714"/>
                <a:gd name="T75" fmla="*/ 504 h 609"/>
                <a:gd name="T76" fmla="*/ 456 w 714"/>
                <a:gd name="T77" fmla="*/ 493 h 609"/>
                <a:gd name="T78" fmla="*/ 456 w 714"/>
                <a:gd name="T79" fmla="*/ 463 h 609"/>
                <a:gd name="T80" fmla="*/ 478 w 714"/>
                <a:gd name="T81" fmla="*/ 420 h 609"/>
                <a:gd name="T82" fmla="*/ 494 w 714"/>
                <a:gd name="T83" fmla="*/ 448 h 609"/>
                <a:gd name="T84" fmla="*/ 506 w 714"/>
                <a:gd name="T85" fmla="*/ 433 h 609"/>
                <a:gd name="T86" fmla="*/ 536 w 714"/>
                <a:gd name="T87" fmla="*/ 404 h 609"/>
                <a:gd name="T88" fmla="*/ 562 w 714"/>
                <a:gd name="T89" fmla="*/ 398 h 609"/>
                <a:gd name="T90" fmla="*/ 572 w 714"/>
                <a:gd name="T91" fmla="*/ 418 h 609"/>
                <a:gd name="T92" fmla="*/ 601 w 714"/>
                <a:gd name="T93" fmla="*/ 445 h 609"/>
                <a:gd name="T94" fmla="*/ 613 w 714"/>
                <a:gd name="T95" fmla="*/ 436 h 609"/>
                <a:gd name="T96" fmla="*/ 632 w 714"/>
                <a:gd name="T97" fmla="*/ 416 h 609"/>
                <a:gd name="T98" fmla="*/ 676 w 714"/>
                <a:gd name="T99" fmla="*/ 386 h 609"/>
                <a:gd name="T100" fmla="*/ 712 w 714"/>
                <a:gd name="T101" fmla="*/ 354 h 609"/>
                <a:gd name="T102" fmla="*/ 699 w 714"/>
                <a:gd name="T103" fmla="*/ 324 h 609"/>
                <a:gd name="T104" fmla="*/ 674 w 714"/>
                <a:gd name="T105" fmla="*/ 322 h 609"/>
                <a:gd name="T106" fmla="*/ 656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9 h 609"/>
                <a:gd name="T118" fmla="*/ 691 w 714"/>
                <a:gd name="T119" fmla="*/ 164 h 609"/>
                <a:gd name="T120" fmla="*/ 698 w 714"/>
                <a:gd name="T121" fmla="*/ 126 h 609"/>
                <a:gd name="T122" fmla="*/ 700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5"/>
                  </a:moveTo>
                  <a:cubicBezTo>
                    <a:pt x="696" y="56"/>
                    <a:pt x="696" y="56"/>
                    <a:pt x="696" y="56"/>
                  </a:cubicBezTo>
                  <a:cubicBezTo>
                    <a:pt x="689" y="44"/>
                    <a:pt x="689" y="44"/>
                    <a:pt x="689" y="44"/>
                  </a:cubicBezTo>
                  <a:cubicBezTo>
                    <a:pt x="683" y="40"/>
                    <a:pt x="683" y="40"/>
                    <a:pt x="683" y="40"/>
                  </a:cubicBezTo>
                  <a:cubicBezTo>
                    <a:pt x="677" y="44"/>
                    <a:pt x="677" y="44"/>
                    <a:pt x="677" y="44"/>
                  </a:cubicBezTo>
                  <a:cubicBezTo>
                    <a:pt x="674" y="51"/>
                    <a:pt x="674" y="51"/>
                    <a:pt x="674" y="51"/>
                  </a:cubicBezTo>
                  <a:cubicBezTo>
                    <a:pt x="673" y="52"/>
                    <a:pt x="673" y="52"/>
                    <a:pt x="673" y="52"/>
                  </a:cubicBezTo>
                  <a:cubicBezTo>
                    <a:pt x="672" y="52"/>
                    <a:pt x="672" y="52"/>
                    <a:pt x="672" y="52"/>
                  </a:cubicBezTo>
                  <a:cubicBezTo>
                    <a:pt x="672" y="52"/>
                    <a:pt x="672" y="52"/>
                    <a:pt x="672" y="52"/>
                  </a:cubicBezTo>
                  <a:cubicBezTo>
                    <a:pt x="661" y="54"/>
                    <a:pt x="661" y="54"/>
                    <a:pt x="661" y="54"/>
                  </a:cubicBezTo>
                  <a:cubicBezTo>
                    <a:pt x="660" y="54"/>
                    <a:pt x="658" y="55"/>
                    <a:pt x="658" y="56"/>
                  </a:cubicBezTo>
                  <a:cubicBezTo>
                    <a:pt x="655" y="59"/>
                    <a:pt x="655" y="59"/>
                    <a:pt x="655" y="59"/>
                  </a:cubicBezTo>
                  <a:cubicBezTo>
                    <a:pt x="649" y="64"/>
                    <a:pt x="649" y="64"/>
                    <a:pt x="649" y="64"/>
                  </a:cubicBezTo>
                  <a:cubicBezTo>
                    <a:pt x="648" y="64"/>
                    <a:pt x="648" y="64"/>
                    <a:pt x="648" y="64"/>
                  </a:cubicBezTo>
                  <a:cubicBezTo>
                    <a:pt x="642" y="65"/>
                    <a:pt x="642" y="65"/>
                    <a:pt x="642" y="65"/>
                  </a:cubicBezTo>
                  <a:cubicBezTo>
                    <a:pt x="640" y="65"/>
                    <a:pt x="636" y="63"/>
                    <a:pt x="632" y="59"/>
                  </a:cubicBezTo>
                  <a:cubicBezTo>
                    <a:pt x="631" y="59"/>
                    <a:pt x="631" y="59"/>
                    <a:pt x="631" y="59"/>
                  </a:cubicBezTo>
                  <a:cubicBezTo>
                    <a:pt x="623" y="51"/>
                    <a:pt x="619" y="45"/>
                    <a:pt x="619" y="42"/>
                  </a:cubicBezTo>
                  <a:cubicBezTo>
                    <a:pt x="619" y="32"/>
                    <a:pt x="619" y="32"/>
                    <a:pt x="619" y="32"/>
                  </a:cubicBezTo>
                  <a:cubicBezTo>
                    <a:pt x="619" y="31"/>
                    <a:pt x="619" y="31"/>
                    <a:pt x="619" y="31"/>
                  </a:cubicBezTo>
                  <a:cubicBezTo>
                    <a:pt x="619" y="31"/>
                    <a:pt x="619" y="31"/>
                    <a:pt x="619" y="31"/>
                  </a:cubicBezTo>
                  <a:cubicBezTo>
                    <a:pt x="620" y="29"/>
                    <a:pt x="620" y="29"/>
                    <a:pt x="620" y="29"/>
                  </a:cubicBezTo>
                  <a:cubicBezTo>
                    <a:pt x="609" y="25"/>
                    <a:pt x="609" y="25"/>
                    <a:pt x="609" y="25"/>
                  </a:cubicBezTo>
                  <a:cubicBezTo>
                    <a:pt x="608" y="29"/>
                    <a:pt x="608" y="29"/>
                    <a:pt x="608" y="29"/>
                  </a:cubicBezTo>
                  <a:cubicBezTo>
                    <a:pt x="608" y="30"/>
                    <a:pt x="607" y="32"/>
                    <a:pt x="605" y="33"/>
                  </a:cubicBezTo>
                  <a:cubicBezTo>
                    <a:pt x="601" y="34"/>
                    <a:pt x="601" y="34"/>
                    <a:pt x="601" y="34"/>
                  </a:cubicBezTo>
                  <a:cubicBezTo>
                    <a:pt x="600" y="34"/>
                    <a:pt x="600" y="34"/>
                    <a:pt x="600" y="34"/>
                  </a:cubicBezTo>
                  <a:cubicBezTo>
                    <a:pt x="600" y="34"/>
                    <a:pt x="600" y="34"/>
                    <a:pt x="600" y="34"/>
                  </a:cubicBezTo>
                  <a:cubicBezTo>
                    <a:pt x="594" y="32"/>
                    <a:pt x="594" y="32"/>
                    <a:pt x="594" y="32"/>
                  </a:cubicBezTo>
                  <a:cubicBezTo>
                    <a:pt x="595" y="37"/>
                    <a:pt x="595" y="37"/>
                    <a:pt x="595" y="37"/>
                  </a:cubicBezTo>
                  <a:cubicBezTo>
                    <a:pt x="584" y="30"/>
                    <a:pt x="584" y="30"/>
                    <a:pt x="584" y="30"/>
                  </a:cubicBezTo>
                  <a:cubicBezTo>
                    <a:pt x="584" y="30"/>
                    <a:pt x="584" y="30"/>
                    <a:pt x="584" y="30"/>
                  </a:cubicBezTo>
                  <a:cubicBezTo>
                    <a:pt x="584" y="30"/>
                    <a:pt x="584" y="30"/>
                    <a:pt x="584" y="30"/>
                  </a:cubicBezTo>
                  <a:cubicBezTo>
                    <a:pt x="584" y="30"/>
                    <a:pt x="584" y="30"/>
                    <a:pt x="584" y="30"/>
                  </a:cubicBezTo>
                  <a:cubicBezTo>
                    <a:pt x="582" y="25"/>
                    <a:pt x="581" y="21"/>
                    <a:pt x="581" y="16"/>
                  </a:cubicBezTo>
                  <a:cubicBezTo>
                    <a:pt x="581" y="12"/>
                    <a:pt x="582" y="10"/>
                    <a:pt x="583" y="8"/>
                  </a:cubicBezTo>
                  <a:cubicBezTo>
                    <a:pt x="586" y="4"/>
                    <a:pt x="586" y="4"/>
                    <a:pt x="586" y="4"/>
                  </a:cubicBezTo>
                  <a:cubicBezTo>
                    <a:pt x="585" y="0"/>
                    <a:pt x="585" y="0"/>
                    <a:pt x="585" y="0"/>
                  </a:cubicBezTo>
                  <a:cubicBezTo>
                    <a:pt x="574" y="2"/>
                    <a:pt x="574" y="2"/>
                    <a:pt x="574" y="2"/>
                  </a:cubicBezTo>
                  <a:cubicBezTo>
                    <a:pt x="569" y="2"/>
                    <a:pt x="566" y="5"/>
                    <a:pt x="564" y="11"/>
                  </a:cubicBezTo>
                  <a:cubicBezTo>
                    <a:pt x="564" y="12"/>
                    <a:pt x="564" y="12"/>
                    <a:pt x="564" y="12"/>
                  </a:cubicBezTo>
                  <a:cubicBezTo>
                    <a:pt x="564" y="12"/>
                    <a:pt x="564" y="12"/>
                    <a:pt x="564" y="12"/>
                  </a:cubicBezTo>
                  <a:cubicBezTo>
                    <a:pt x="558" y="21"/>
                    <a:pt x="558" y="21"/>
                    <a:pt x="558" y="21"/>
                  </a:cubicBezTo>
                  <a:cubicBezTo>
                    <a:pt x="564" y="20"/>
                    <a:pt x="564" y="20"/>
                    <a:pt x="564" y="20"/>
                  </a:cubicBezTo>
                  <a:cubicBezTo>
                    <a:pt x="564" y="20"/>
                    <a:pt x="564" y="20"/>
                    <a:pt x="564" y="20"/>
                  </a:cubicBezTo>
                  <a:cubicBezTo>
                    <a:pt x="564" y="20"/>
                    <a:pt x="564" y="20"/>
                    <a:pt x="564" y="20"/>
                  </a:cubicBezTo>
                  <a:cubicBezTo>
                    <a:pt x="565" y="21"/>
                    <a:pt x="565" y="21"/>
                    <a:pt x="565" y="21"/>
                  </a:cubicBezTo>
                  <a:cubicBezTo>
                    <a:pt x="570" y="23"/>
                    <a:pt x="570" y="23"/>
                    <a:pt x="570" y="23"/>
                  </a:cubicBezTo>
                  <a:cubicBezTo>
                    <a:pt x="570" y="23"/>
                    <a:pt x="570" y="23"/>
                    <a:pt x="570" y="23"/>
                  </a:cubicBezTo>
                  <a:cubicBezTo>
                    <a:pt x="571" y="23"/>
                    <a:pt x="571" y="23"/>
                    <a:pt x="571" y="23"/>
                  </a:cubicBezTo>
                  <a:cubicBezTo>
                    <a:pt x="571" y="24"/>
                    <a:pt x="571" y="24"/>
                    <a:pt x="571" y="24"/>
                  </a:cubicBezTo>
                  <a:cubicBezTo>
                    <a:pt x="572" y="33"/>
                    <a:pt x="572" y="33"/>
                    <a:pt x="572" y="33"/>
                  </a:cubicBezTo>
                  <a:cubicBezTo>
                    <a:pt x="574" y="41"/>
                    <a:pt x="574" y="41"/>
                    <a:pt x="574" y="41"/>
                  </a:cubicBezTo>
                  <a:cubicBezTo>
                    <a:pt x="574" y="41"/>
                    <a:pt x="574" y="41"/>
                    <a:pt x="574" y="41"/>
                  </a:cubicBezTo>
                  <a:cubicBezTo>
                    <a:pt x="574" y="42"/>
                    <a:pt x="574" y="42"/>
                    <a:pt x="574" y="42"/>
                  </a:cubicBezTo>
                  <a:cubicBezTo>
                    <a:pt x="574" y="42"/>
                    <a:pt x="574" y="42"/>
                    <a:pt x="574" y="42"/>
                  </a:cubicBezTo>
                  <a:cubicBezTo>
                    <a:pt x="561" y="68"/>
                    <a:pt x="561" y="68"/>
                    <a:pt x="561" y="68"/>
                  </a:cubicBezTo>
                  <a:cubicBezTo>
                    <a:pt x="559" y="72"/>
                    <a:pt x="558" y="81"/>
                    <a:pt x="557" y="96"/>
                  </a:cubicBezTo>
                  <a:cubicBezTo>
                    <a:pt x="557" y="97"/>
                    <a:pt x="557" y="97"/>
                    <a:pt x="557" y="97"/>
                  </a:cubicBezTo>
                  <a:cubicBezTo>
                    <a:pt x="552" y="107"/>
                    <a:pt x="552" y="107"/>
                    <a:pt x="552" y="107"/>
                  </a:cubicBezTo>
                  <a:cubicBezTo>
                    <a:pt x="555" y="111"/>
                    <a:pt x="555" y="111"/>
                    <a:pt x="555" y="111"/>
                  </a:cubicBezTo>
                  <a:cubicBezTo>
                    <a:pt x="555" y="112"/>
                    <a:pt x="555" y="112"/>
                    <a:pt x="555" y="112"/>
                  </a:cubicBezTo>
                  <a:cubicBezTo>
                    <a:pt x="556" y="118"/>
                    <a:pt x="555" y="121"/>
                    <a:pt x="554" y="122"/>
                  </a:cubicBezTo>
                  <a:cubicBezTo>
                    <a:pt x="552" y="122"/>
                    <a:pt x="552" y="122"/>
                    <a:pt x="552" y="122"/>
                  </a:cubicBezTo>
                  <a:cubicBezTo>
                    <a:pt x="550" y="124"/>
                    <a:pt x="540" y="134"/>
                    <a:pt x="526" y="152"/>
                  </a:cubicBezTo>
                  <a:cubicBezTo>
                    <a:pt x="524" y="153"/>
                    <a:pt x="524" y="153"/>
                    <a:pt x="524" y="153"/>
                  </a:cubicBezTo>
                  <a:cubicBezTo>
                    <a:pt x="524" y="152"/>
                    <a:pt x="524" y="152"/>
                    <a:pt x="524" y="152"/>
                  </a:cubicBezTo>
                  <a:cubicBezTo>
                    <a:pt x="522" y="152"/>
                    <a:pt x="522" y="152"/>
                    <a:pt x="522" y="152"/>
                  </a:cubicBezTo>
                  <a:cubicBezTo>
                    <a:pt x="517" y="148"/>
                    <a:pt x="512" y="145"/>
                    <a:pt x="510" y="142"/>
                  </a:cubicBezTo>
                  <a:cubicBezTo>
                    <a:pt x="507" y="140"/>
                    <a:pt x="501" y="139"/>
                    <a:pt x="491" y="139"/>
                  </a:cubicBezTo>
                  <a:cubicBezTo>
                    <a:pt x="491" y="157"/>
                    <a:pt x="491" y="157"/>
                    <a:pt x="491" y="157"/>
                  </a:cubicBezTo>
                  <a:cubicBezTo>
                    <a:pt x="490" y="158"/>
                    <a:pt x="490" y="158"/>
                    <a:pt x="490" y="158"/>
                  </a:cubicBezTo>
                  <a:cubicBezTo>
                    <a:pt x="483" y="192"/>
                    <a:pt x="483" y="192"/>
                    <a:pt x="483" y="192"/>
                  </a:cubicBezTo>
                  <a:cubicBezTo>
                    <a:pt x="482" y="197"/>
                    <a:pt x="481" y="205"/>
                    <a:pt x="481" y="217"/>
                  </a:cubicBezTo>
                  <a:cubicBezTo>
                    <a:pt x="484" y="220"/>
                    <a:pt x="484" y="220"/>
                    <a:pt x="484" y="220"/>
                  </a:cubicBezTo>
                  <a:cubicBezTo>
                    <a:pt x="486" y="216"/>
                    <a:pt x="486" y="216"/>
                    <a:pt x="486" y="216"/>
                  </a:cubicBezTo>
                  <a:cubicBezTo>
                    <a:pt x="487" y="216"/>
                    <a:pt x="487" y="216"/>
                    <a:pt x="487" y="216"/>
                  </a:cubicBezTo>
                  <a:cubicBezTo>
                    <a:pt x="487" y="215"/>
                    <a:pt x="487" y="215"/>
                    <a:pt x="487" y="215"/>
                  </a:cubicBezTo>
                  <a:cubicBezTo>
                    <a:pt x="496" y="210"/>
                    <a:pt x="496" y="210"/>
                    <a:pt x="496" y="210"/>
                  </a:cubicBezTo>
                  <a:cubicBezTo>
                    <a:pt x="522" y="214"/>
                    <a:pt x="522" y="214"/>
                    <a:pt x="522" y="214"/>
                  </a:cubicBezTo>
                  <a:cubicBezTo>
                    <a:pt x="525" y="211"/>
                    <a:pt x="525" y="211"/>
                    <a:pt x="525" y="211"/>
                  </a:cubicBezTo>
                  <a:cubicBezTo>
                    <a:pt x="528" y="204"/>
                    <a:pt x="528" y="204"/>
                    <a:pt x="528" y="204"/>
                  </a:cubicBezTo>
                  <a:cubicBezTo>
                    <a:pt x="529" y="204"/>
                    <a:pt x="529" y="204"/>
                    <a:pt x="529" y="204"/>
                  </a:cubicBezTo>
                  <a:cubicBezTo>
                    <a:pt x="529" y="204"/>
                    <a:pt x="529" y="204"/>
                    <a:pt x="529" y="204"/>
                  </a:cubicBezTo>
                  <a:cubicBezTo>
                    <a:pt x="530" y="204"/>
                    <a:pt x="530" y="204"/>
                    <a:pt x="530" y="204"/>
                  </a:cubicBezTo>
                  <a:cubicBezTo>
                    <a:pt x="540" y="202"/>
                    <a:pt x="540" y="202"/>
                    <a:pt x="540" y="202"/>
                  </a:cubicBezTo>
                  <a:cubicBezTo>
                    <a:pt x="553" y="201"/>
                    <a:pt x="553" y="201"/>
                    <a:pt x="553" y="201"/>
                  </a:cubicBezTo>
                  <a:cubicBezTo>
                    <a:pt x="557" y="202"/>
                    <a:pt x="562" y="207"/>
                    <a:pt x="568" y="215"/>
                  </a:cubicBezTo>
                  <a:cubicBezTo>
                    <a:pt x="584" y="223"/>
                    <a:pt x="592" y="230"/>
                    <a:pt x="594" y="236"/>
                  </a:cubicBezTo>
                  <a:cubicBezTo>
                    <a:pt x="596" y="240"/>
                    <a:pt x="596" y="242"/>
                    <a:pt x="594" y="245"/>
                  </a:cubicBezTo>
                  <a:cubicBezTo>
                    <a:pt x="593" y="248"/>
                    <a:pt x="590" y="249"/>
                    <a:pt x="586" y="250"/>
                  </a:cubicBezTo>
                  <a:cubicBezTo>
                    <a:pt x="586" y="250"/>
                    <a:pt x="586" y="250"/>
                    <a:pt x="586" y="250"/>
                  </a:cubicBezTo>
                  <a:cubicBezTo>
                    <a:pt x="566" y="249"/>
                    <a:pt x="555" y="249"/>
                    <a:pt x="551" y="250"/>
                  </a:cubicBezTo>
                  <a:cubicBezTo>
                    <a:pt x="542" y="256"/>
                    <a:pt x="542" y="256"/>
                    <a:pt x="542" y="256"/>
                  </a:cubicBezTo>
                  <a:cubicBezTo>
                    <a:pt x="530" y="265"/>
                    <a:pt x="522" y="270"/>
                    <a:pt x="517" y="270"/>
                  </a:cubicBezTo>
                  <a:cubicBezTo>
                    <a:pt x="509" y="271"/>
                    <a:pt x="509" y="271"/>
                    <a:pt x="509" y="271"/>
                  </a:cubicBezTo>
                  <a:cubicBezTo>
                    <a:pt x="504" y="291"/>
                    <a:pt x="504" y="291"/>
                    <a:pt x="504" y="291"/>
                  </a:cubicBezTo>
                  <a:cubicBezTo>
                    <a:pt x="503" y="297"/>
                    <a:pt x="501" y="301"/>
                    <a:pt x="498" y="304"/>
                  </a:cubicBezTo>
                  <a:cubicBezTo>
                    <a:pt x="494" y="307"/>
                    <a:pt x="490" y="309"/>
                    <a:pt x="483" y="310"/>
                  </a:cubicBezTo>
                  <a:cubicBezTo>
                    <a:pt x="476" y="311"/>
                    <a:pt x="469" y="314"/>
                    <a:pt x="463" y="318"/>
                  </a:cubicBezTo>
                  <a:cubicBezTo>
                    <a:pt x="456" y="332"/>
                    <a:pt x="456" y="332"/>
                    <a:pt x="456"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6" y="338"/>
                    <a:pt x="426" y="338"/>
                    <a:pt x="426" y="338"/>
                  </a:cubicBezTo>
                  <a:cubicBezTo>
                    <a:pt x="419" y="337"/>
                    <a:pt x="414" y="335"/>
                    <a:pt x="410" y="332"/>
                  </a:cubicBezTo>
                  <a:cubicBezTo>
                    <a:pt x="405" y="330"/>
                    <a:pt x="400" y="330"/>
                    <a:pt x="394" y="331"/>
                  </a:cubicBezTo>
                  <a:cubicBezTo>
                    <a:pt x="390" y="338"/>
                    <a:pt x="387" y="346"/>
                    <a:pt x="388" y="356"/>
                  </a:cubicBezTo>
                  <a:cubicBezTo>
                    <a:pt x="388" y="360"/>
                    <a:pt x="389" y="364"/>
                    <a:pt x="390" y="364"/>
                  </a:cubicBezTo>
                  <a:cubicBezTo>
                    <a:pt x="393" y="364"/>
                    <a:pt x="393" y="364"/>
                    <a:pt x="393" y="364"/>
                  </a:cubicBezTo>
                  <a:cubicBezTo>
                    <a:pt x="396" y="362"/>
                    <a:pt x="396" y="362"/>
                    <a:pt x="396" y="362"/>
                  </a:cubicBezTo>
                  <a:cubicBezTo>
                    <a:pt x="397" y="375"/>
                    <a:pt x="397" y="375"/>
                    <a:pt x="397" y="375"/>
                  </a:cubicBezTo>
                  <a:cubicBezTo>
                    <a:pt x="397" y="379"/>
                    <a:pt x="396" y="382"/>
                    <a:pt x="392" y="385"/>
                  </a:cubicBezTo>
                  <a:cubicBezTo>
                    <a:pt x="390" y="386"/>
                    <a:pt x="387" y="388"/>
                    <a:pt x="382" y="390"/>
                  </a:cubicBezTo>
                  <a:cubicBezTo>
                    <a:pt x="378" y="390"/>
                    <a:pt x="378" y="390"/>
                    <a:pt x="378" y="390"/>
                  </a:cubicBezTo>
                  <a:cubicBezTo>
                    <a:pt x="374" y="392"/>
                    <a:pt x="366" y="403"/>
                    <a:pt x="354" y="422"/>
                  </a:cubicBezTo>
                  <a:cubicBezTo>
                    <a:pt x="354" y="423"/>
                    <a:pt x="354" y="423"/>
                    <a:pt x="354" y="423"/>
                  </a:cubicBezTo>
                  <a:cubicBezTo>
                    <a:pt x="353" y="423"/>
                    <a:pt x="353" y="423"/>
                    <a:pt x="353" y="423"/>
                  </a:cubicBezTo>
                  <a:cubicBezTo>
                    <a:pt x="341" y="430"/>
                    <a:pt x="341" y="430"/>
                    <a:pt x="341" y="430"/>
                  </a:cubicBezTo>
                  <a:cubicBezTo>
                    <a:pt x="343" y="430"/>
                    <a:pt x="344" y="431"/>
                    <a:pt x="344" y="432"/>
                  </a:cubicBezTo>
                  <a:cubicBezTo>
                    <a:pt x="344" y="434"/>
                    <a:pt x="342" y="434"/>
                    <a:pt x="339" y="435"/>
                  </a:cubicBezTo>
                  <a:cubicBezTo>
                    <a:pt x="305" y="434"/>
                    <a:pt x="305" y="434"/>
                    <a:pt x="305" y="434"/>
                  </a:cubicBezTo>
                  <a:cubicBezTo>
                    <a:pt x="267" y="433"/>
                    <a:pt x="238" y="443"/>
                    <a:pt x="216" y="465"/>
                  </a:cubicBezTo>
                  <a:cubicBezTo>
                    <a:pt x="216" y="465"/>
                    <a:pt x="216" y="465"/>
                    <a:pt x="216" y="465"/>
                  </a:cubicBezTo>
                  <a:cubicBezTo>
                    <a:pt x="215" y="466"/>
                    <a:pt x="215" y="466"/>
                    <a:pt x="215" y="466"/>
                  </a:cubicBezTo>
                  <a:cubicBezTo>
                    <a:pt x="215" y="466"/>
                    <a:pt x="215" y="466"/>
                    <a:pt x="215" y="466"/>
                  </a:cubicBezTo>
                  <a:cubicBezTo>
                    <a:pt x="201" y="467"/>
                    <a:pt x="201" y="467"/>
                    <a:pt x="201" y="467"/>
                  </a:cubicBezTo>
                  <a:cubicBezTo>
                    <a:pt x="200" y="468"/>
                    <a:pt x="200" y="468"/>
                    <a:pt x="200" y="468"/>
                  </a:cubicBezTo>
                  <a:cubicBezTo>
                    <a:pt x="199" y="468"/>
                    <a:pt x="199" y="468"/>
                    <a:pt x="199" y="468"/>
                  </a:cubicBezTo>
                  <a:cubicBezTo>
                    <a:pt x="195" y="458"/>
                    <a:pt x="195" y="458"/>
                    <a:pt x="195" y="458"/>
                  </a:cubicBezTo>
                  <a:cubicBezTo>
                    <a:pt x="181" y="462"/>
                    <a:pt x="181" y="462"/>
                    <a:pt x="181" y="462"/>
                  </a:cubicBezTo>
                  <a:cubicBezTo>
                    <a:pt x="173" y="462"/>
                    <a:pt x="163" y="460"/>
                    <a:pt x="152" y="454"/>
                  </a:cubicBezTo>
                  <a:cubicBezTo>
                    <a:pt x="142" y="450"/>
                    <a:pt x="132" y="444"/>
                    <a:pt x="123" y="437"/>
                  </a:cubicBezTo>
                  <a:cubicBezTo>
                    <a:pt x="117" y="432"/>
                    <a:pt x="110" y="429"/>
                    <a:pt x="101" y="427"/>
                  </a:cubicBezTo>
                  <a:cubicBezTo>
                    <a:pt x="88" y="426"/>
                    <a:pt x="88" y="426"/>
                    <a:pt x="88" y="426"/>
                  </a:cubicBezTo>
                  <a:cubicBezTo>
                    <a:pt x="74" y="428"/>
                    <a:pt x="74" y="428"/>
                    <a:pt x="74" y="428"/>
                  </a:cubicBezTo>
                  <a:cubicBezTo>
                    <a:pt x="63" y="430"/>
                    <a:pt x="53" y="430"/>
                    <a:pt x="43" y="429"/>
                  </a:cubicBezTo>
                  <a:cubicBezTo>
                    <a:pt x="32" y="428"/>
                    <a:pt x="18" y="425"/>
                    <a:pt x="1" y="420"/>
                  </a:cubicBezTo>
                  <a:cubicBezTo>
                    <a:pt x="0" y="422"/>
                    <a:pt x="0" y="422"/>
                    <a:pt x="0" y="422"/>
                  </a:cubicBezTo>
                  <a:cubicBezTo>
                    <a:pt x="0" y="422"/>
                    <a:pt x="0" y="422"/>
                    <a:pt x="0" y="422"/>
                  </a:cubicBezTo>
                  <a:cubicBezTo>
                    <a:pt x="0" y="422"/>
                    <a:pt x="0" y="422"/>
                    <a:pt x="0" y="422"/>
                  </a:cubicBezTo>
                  <a:cubicBezTo>
                    <a:pt x="1" y="422"/>
                    <a:pt x="1" y="422"/>
                    <a:pt x="1" y="422"/>
                  </a:cubicBezTo>
                  <a:cubicBezTo>
                    <a:pt x="1" y="423"/>
                    <a:pt x="1" y="423"/>
                    <a:pt x="1" y="423"/>
                  </a:cubicBezTo>
                  <a:cubicBezTo>
                    <a:pt x="1" y="427"/>
                    <a:pt x="1" y="427"/>
                    <a:pt x="1" y="427"/>
                  </a:cubicBezTo>
                  <a:cubicBezTo>
                    <a:pt x="5" y="434"/>
                    <a:pt x="5" y="434"/>
                    <a:pt x="5" y="434"/>
                  </a:cubicBezTo>
                  <a:cubicBezTo>
                    <a:pt x="13" y="445"/>
                    <a:pt x="13" y="445"/>
                    <a:pt x="13" y="445"/>
                  </a:cubicBezTo>
                  <a:cubicBezTo>
                    <a:pt x="14" y="446"/>
                    <a:pt x="14" y="446"/>
                    <a:pt x="14" y="446"/>
                  </a:cubicBezTo>
                  <a:cubicBezTo>
                    <a:pt x="12" y="454"/>
                    <a:pt x="12" y="454"/>
                    <a:pt x="12" y="454"/>
                  </a:cubicBezTo>
                  <a:cubicBezTo>
                    <a:pt x="12" y="454"/>
                    <a:pt x="12" y="454"/>
                    <a:pt x="12" y="454"/>
                  </a:cubicBezTo>
                  <a:cubicBezTo>
                    <a:pt x="12" y="454"/>
                    <a:pt x="12" y="454"/>
                    <a:pt x="12" y="454"/>
                  </a:cubicBezTo>
                  <a:cubicBezTo>
                    <a:pt x="7" y="460"/>
                    <a:pt x="7" y="460"/>
                    <a:pt x="7" y="460"/>
                  </a:cubicBezTo>
                  <a:cubicBezTo>
                    <a:pt x="12" y="466"/>
                    <a:pt x="12" y="466"/>
                    <a:pt x="12" y="466"/>
                  </a:cubicBezTo>
                  <a:cubicBezTo>
                    <a:pt x="14" y="468"/>
                    <a:pt x="15" y="469"/>
                    <a:pt x="15" y="471"/>
                  </a:cubicBezTo>
                  <a:cubicBezTo>
                    <a:pt x="16" y="478"/>
                    <a:pt x="16" y="478"/>
                    <a:pt x="16" y="478"/>
                  </a:cubicBezTo>
                  <a:cubicBezTo>
                    <a:pt x="22" y="484"/>
                    <a:pt x="22" y="484"/>
                    <a:pt x="22" y="484"/>
                  </a:cubicBezTo>
                  <a:cubicBezTo>
                    <a:pt x="22" y="485"/>
                    <a:pt x="22" y="485"/>
                    <a:pt x="22"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9"/>
                    <a:pt x="39" y="489"/>
                    <a:pt x="39" y="489"/>
                  </a:cubicBezTo>
                  <a:cubicBezTo>
                    <a:pt x="60" y="487"/>
                    <a:pt x="60" y="487"/>
                    <a:pt x="60" y="487"/>
                  </a:cubicBezTo>
                  <a:cubicBezTo>
                    <a:pt x="68" y="484"/>
                    <a:pt x="68" y="484"/>
                    <a:pt x="68" y="484"/>
                  </a:cubicBezTo>
                  <a:cubicBezTo>
                    <a:pt x="69" y="483"/>
                    <a:pt x="69" y="483"/>
                    <a:pt x="69" y="483"/>
                  </a:cubicBezTo>
                  <a:cubicBezTo>
                    <a:pt x="70" y="482"/>
                    <a:pt x="70" y="482"/>
                    <a:pt x="70"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2" y="515"/>
                    <a:pt x="62" y="515"/>
                    <a:pt x="62" y="515"/>
                  </a:cubicBezTo>
                  <a:cubicBezTo>
                    <a:pt x="63" y="518"/>
                    <a:pt x="63" y="518"/>
                    <a:pt x="63" y="518"/>
                  </a:cubicBezTo>
                  <a:cubicBezTo>
                    <a:pt x="68" y="523"/>
                    <a:pt x="68" y="523"/>
                    <a:pt x="68" y="523"/>
                  </a:cubicBezTo>
                  <a:cubicBezTo>
                    <a:pt x="74" y="526"/>
                    <a:pt x="74" y="526"/>
                    <a:pt x="74" y="526"/>
                  </a:cubicBezTo>
                  <a:cubicBezTo>
                    <a:pt x="74" y="526"/>
                    <a:pt x="74" y="526"/>
                    <a:pt x="74" y="526"/>
                  </a:cubicBezTo>
                  <a:cubicBezTo>
                    <a:pt x="76" y="529"/>
                    <a:pt x="78" y="531"/>
                    <a:pt x="81" y="532"/>
                  </a:cubicBezTo>
                  <a:cubicBezTo>
                    <a:pt x="84" y="533"/>
                    <a:pt x="86" y="535"/>
                    <a:pt x="89" y="538"/>
                  </a:cubicBezTo>
                  <a:cubicBezTo>
                    <a:pt x="89" y="540"/>
                    <a:pt x="89" y="540"/>
                    <a:pt x="89" y="540"/>
                  </a:cubicBezTo>
                  <a:cubicBezTo>
                    <a:pt x="93" y="541"/>
                    <a:pt x="93" y="541"/>
                    <a:pt x="93" y="541"/>
                  </a:cubicBezTo>
                  <a:cubicBezTo>
                    <a:pt x="94" y="542"/>
                    <a:pt x="94" y="542"/>
                    <a:pt x="94" y="542"/>
                  </a:cubicBezTo>
                  <a:cubicBezTo>
                    <a:pt x="95" y="542"/>
                    <a:pt x="95" y="542"/>
                    <a:pt x="95" y="542"/>
                  </a:cubicBezTo>
                  <a:cubicBezTo>
                    <a:pt x="96" y="546"/>
                    <a:pt x="96" y="546"/>
                    <a:pt x="96" y="546"/>
                  </a:cubicBezTo>
                  <a:cubicBezTo>
                    <a:pt x="96" y="546"/>
                    <a:pt x="96" y="546"/>
                    <a:pt x="96" y="546"/>
                  </a:cubicBezTo>
                  <a:cubicBezTo>
                    <a:pt x="96" y="550"/>
                    <a:pt x="96" y="550"/>
                    <a:pt x="96" y="550"/>
                  </a:cubicBezTo>
                  <a:cubicBezTo>
                    <a:pt x="98" y="557"/>
                    <a:pt x="98" y="557"/>
                    <a:pt x="98" y="557"/>
                  </a:cubicBezTo>
                  <a:cubicBezTo>
                    <a:pt x="108" y="558"/>
                    <a:pt x="108" y="558"/>
                    <a:pt x="108" y="558"/>
                  </a:cubicBezTo>
                  <a:cubicBezTo>
                    <a:pt x="109" y="558"/>
                    <a:pt x="109" y="558"/>
                    <a:pt x="109" y="558"/>
                  </a:cubicBezTo>
                  <a:cubicBezTo>
                    <a:pt x="109" y="559"/>
                    <a:pt x="109" y="559"/>
                    <a:pt x="109" y="559"/>
                  </a:cubicBezTo>
                  <a:cubicBezTo>
                    <a:pt x="109" y="559"/>
                    <a:pt x="109" y="559"/>
                    <a:pt x="109" y="559"/>
                  </a:cubicBezTo>
                  <a:cubicBezTo>
                    <a:pt x="110" y="560"/>
                    <a:pt x="110" y="560"/>
                    <a:pt x="110" y="560"/>
                  </a:cubicBezTo>
                  <a:cubicBezTo>
                    <a:pt x="112" y="566"/>
                    <a:pt x="112" y="566"/>
                    <a:pt x="112" y="566"/>
                  </a:cubicBezTo>
                  <a:cubicBezTo>
                    <a:pt x="120" y="568"/>
                    <a:pt x="120" y="568"/>
                    <a:pt x="120" y="568"/>
                  </a:cubicBezTo>
                  <a:cubicBezTo>
                    <a:pt x="126" y="566"/>
                    <a:pt x="126" y="566"/>
                    <a:pt x="126" y="566"/>
                  </a:cubicBezTo>
                  <a:cubicBezTo>
                    <a:pt x="125" y="562"/>
                    <a:pt x="125" y="562"/>
                    <a:pt x="125" y="562"/>
                  </a:cubicBezTo>
                  <a:cubicBezTo>
                    <a:pt x="120" y="558"/>
                    <a:pt x="120" y="558"/>
                    <a:pt x="120" y="558"/>
                  </a:cubicBezTo>
                  <a:cubicBezTo>
                    <a:pt x="121" y="557"/>
                    <a:pt x="121" y="557"/>
                    <a:pt x="121" y="557"/>
                  </a:cubicBezTo>
                  <a:cubicBezTo>
                    <a:pt x="121" y="556"/>
                    <a:pt x="121" y="556"/>
                    <a:pt x="121" y="556"/>
                  </a:cubicBezTo>
                  <a:cubicBezTo>
                    <a:pt x="125" y="548"/>
                    <a:pt x="125" y="548"/>
                    <a:pt x="125" y="548"/>
                  </a:cubicBezTo>
                  <a:cubicBezTo>
                    <a:pt x="135" y="548"/>
                    <a:pt x="135" y="548"/>
                    <a:pt x="135" y="548"/>
                  </a:cubicBezTo>
                  <a:cubicBezTo>
                    <a:pt x="135" y="548"/>
                    <a:pt x="135" y="548"/>
                    <a:pt x="135" y="548"/>
                  </a:cubicBezTo>
                  <a:cubicBezTo>
                    <a:pt x="149" y="553"/>
                    <a:pt x="149" y="553"/>
                    <a:pt x="149" y="553"/>
                  </a:cubicBezTo>
                  <a:cubicBezTo>
                    <a:pt x="156" y="552"/>
                    <a:pt x="156" y="552"/>
                    <a:pt x="156" y="552"/>
                  </a:cubicBezTo>
                  <a:cubicBezTo>
                    <a:pt x="162" y="546"/>
                    <a:pt x="162" y="546"/>
                    <a:pt x="162" y="546"/>
                  </a:cubicBezTo>
                  <a:cubicBezTo>
                    <a:pt x="169" y="538"/>
                    <a:pt x="174" y="534"/>
                    <a:pt x="176" y="536"/>
                  </a:cubicBezTo>
                  <a:cubicBezTo>
                    <a:pt x="180" y="536"/>
                    <a:pt x="180" y="536"/>
                    <a:pt x="180" y="536"/>
                  </a:cubicBezTo>
                  <a:cubicBezTo>
                    <a:pt x="183" y="536"/>
                    <a:pt x="185" y="536"/>
                    <a:pt x="186" y="536"/>
                  </a:cubicBezTo>
                  <a:cubicBezTo>
                    <a:pt x="187" y="537"/>
                    <a:pt x="187" y="538"/>
                    <a:pt x="187" y="539"/>
                  </a:cubicBezTo>
                  <a:cubicBezTo>
                    <a:pt x="187" y="540"/>
                    <a:pt x="189" y="544"/>
                    <a:pt x="191" y="548"/>
                  </a:cubicBezTo>
                  <a:cubicBezTo>
                    <a:pt x="191" y="548"/>
                    <a:pt x="191" y="548"/>
                    <a:pt x="191" y="548"/>
                  </a:cubicBezTo>
                  <a:cubicBezTo>
                    <a:pt x="191" y="549"/>
                    <a:pt x="191" y="549"/>
                    <a:pt x="191" y="549"/>
                  </a:cubicBezTo>
                  <a:cubicBezTo>
                    <a:pt x="192" y="554"/>
                    <a:pt x="192" y="554"/>
                    <a:pt x="192" y="554"/>
                  </a:cubicBezTo>
                  <a:cubicBezTo>
                    <a:pt x="192" y="556"/>
                    <a:pt x="192" y="556"/>
                    <a:pt x="192" y="556"/>
                  </a:cubicBezTo>
                  <a:cubicBezTo>
                    <a:pt x="191" y="562"/>
                    <a:pt x="191" y="562"/>
                    <a:pt x="191" y="562"/>
                  </a:cubicBezTo>
                  <a:cubicBezTo>
                    <a:pt x="191" y="562"/>
                    <a:pt x="191" y="562"/>
                    <a:pt x="191" y="562"/>
                  </a:cubicBezTo>
                  <a:cubicBezTo>
                    <a:pt x="191" y="562"/>
                    <a:pt x="191" y="562"/>
                    <a:pt x="191" y="562"/>
                  </a:cubicBezTo>
                  <a:cubicBezTo>
                    <a:pt x="190" y="563"/>
                    <a:pt x="190" y="563"/>
                    <a:pt x="190" y="563"/>
                  </a:cubicBezTo>
                  <a:cubicBezTo>
                    <a:pt x="184" y="571"/>
                    <a:pt x="184" y="571"/>
                    <a:pt x="184" y="571"/>
                  </a:cubicBezTo>
                  <a:cubicBezTo>
                    <a:pt x="183" y="571"/>
                    <a:pt x="183" y="571"/>
                    <a:pt x="183" y="571"/>
                  </a:cubicBezTo>
                  <a:cubicBezTo>
                    <a:pt x="183" y="571"/>
                    <a:pt x="183" y="571"/>
                    <a:pt x="183" y="571"/>
                  </a:cubicBezTo>
                  <a:cubicBezTo>
                    <a:pt x="169" y="578"/>
                    <a:pt x="169" y="578"/>
                    <a:pt x="169" y="578"/>
                  </a:cubicBezTo>
                  <a:cubicBezTo>
                    <a:pt x="167" y="582"/>
                    <a:pt x="167" y="582"/>
                    <a:pt x="167" y="582"/>
                  </a:cubicBezTo>
                  <a:cubicBezTo>
                    <a:pt x="165" y="593"/>
                    <a:pt x="165" y="593"/>
                    <a:pt x="165" y="593"/>
                  </a:cubicBezTo>
                  <a:cubicBezTo>
                    <a:pt x="166" y="599"/>
                    <a:pt x="166" y="599"/>
                    <a:pt x="166" y="599"/>
                  </a:cubicBezTo>
                  <a:cubicBezTo>
                    <a:pt x="170" y="605"/>
                    <a:pt x="170" y="605"/>
                    <a:pt x="170" y="605"/>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3"/>
                    <a:pt x="213" y="602"/>
                    <a:pt x="214" y="602"/>
                  </a:cubicBezTo>
                  <a:cubicBezTo>
                    <a:pt x="224" y="604"/>
                    <a:pt x="224" y="604"/>
                    <a:pt x="224" y="604"/>
                  </a:cubicBezTo>
                  <a:cubicBezTo>
                    <a:pt x="224" y="602"/>
                    <a:pt x="224" y="602"/>
                    <a:pt x="224" y="602"/>
                  </a:cubicBezTo>
                  <a:cubicBezTo>
                    <a:pt x="224" y="599"/>
                    <a:pt x="224" y="597"/>
                    <a:pt x="225" y="594"/>
                  </a:cubicBezTo>
                  <a:cubicBezTo>
                    <a:pt x="229" y="588"/>
                    <a:pt x="229" y="588"/>
                    <a:pt x="229" y="588"/>
                  </a:cubicBezTo>
                  <a:cubicBezTo>
                    <a:pt x="229" y="575"/>
                    <a:pt x="229" y="575"/>
                    <a:pt x="229" y="575"/>
                  </a:cubicBezTo>
                  <a:cubicBezTo>
                    <a:pt x="229" y="574"/>
                    <a:pt x="229" y="574"/>
                    <a:pt x="229" y="574"/>
                  </a:cubicBezTo>
                  <a:cubicBezTo>
                    <a:pt x="236" y="554"/>
                    <a:pt x="236" y="554"/>
                    <a:pt x="236" y="554"/>
                  </a:cubicBezTo>
                  <a:cubicBezTo>
                    <a:pt x="237" y="553"/>
                    <a:pt x="237" y="553"/>
                    <a:pt x="237" y="553"/>
                  </a:cubicBezTo>
                  <a:cubicBezTo>
                    <a:pt x="237" y="553"/>
                    <a:pt x="237" y="553"/>
                    <a:pt x="237" y="553"/>
                  </a:cubicBezTo>
                  <a:cubicBezTo>
                    <a:pt x="237" y="553"/>
                    <a:pt x="237" y="553"/>
                    <a:pt x="237" y="553"/>
                  </a:cubicBezTo>
                  <a:cubicBezTo>
                    <a:pt x="237" y="552"/>
                    <a:pt x="237" y="552"/>
                    <a:pt x="237" y="552"/>
                  </a:cubicBezTo>
                  <a:cubicBezTo>
                    <a:pt x="250" y="542"/>
                    <a:pt x="250" y="542"/>
                    <a:pt x="250" y="542"/>
                  </a:cubicBezTo>
                  <a:cubicBezTo>
                    <a:pt x="250" y="542"/>
                    <a:pt x="250" y="542"/>
                    <a:pt x="250" y="542"/>
                  </a:cubicBezTo>
                  <a:cubicBezTo>
                    <a:pt x="261" y="546"/>
                    <a:pt x="261" y="546"/>
                    <a:pt x="261" y="546"/>
                  </a:cubicBezTo>
                  <a:cubicBezTo>
                    <a:pt x="261" y="546"/>
                    <a:pt x="261" y="546"/>
                    <a:pt x="261" y="546"/>
                  </a:cubicBezTo>
                  <a:cubicBezTo>
                    <a:pt x="267" y="550"/>
                    <a:pt x="270" y="554"/>
                    <a:pt x="270" y="556"/>
                  </a:cubicBezTo>
                  <a:cubicBezTo>
                    <a:pt x="269" y="564"/>
                    <a:pt x="269" y="564"/>
                    <a:pt x="269" y="564"/>
                  </a:cubicBezTo>
                  <a:cubicBezTo>
                    <a:pt x="265" y="570"/>
                    <a:pt x="265" y="570"/>
                    <a:pt x="265" y="570"/>
                  </a:cubicBezTo>
                  <a:cubicBezTo>
                    <a:pt x="262" y="578"/>
                    <a:pt x="262" y="578"/>
                    <a:pt x="262" y="578"/>
                  </a:cubicBezTo>
                  <a:cubicBezTo>
                    <a:pt x="262" y="587"/>
                    <a:pt x="262" y="587"/>
                    <a:pt x="262" y="587"/>
                  </a:cubicBezTo>
                  <a:cubicBezTo>
                    <a:pt x="265" y="591"/>
                    <a:pt x="265" y="591"/>
                    <a:pt x="265" y="591"/>
                  </a:cubicBezTo>
                  <a:cubicBezTo>
                    <a:pt x="269" y="590"/>
                    <a:pt x="269" y="590"/>
                    <a:pt x="269" y="590"/>
                  </a:cubicBezTo>
                  <a:cubicBezTo>
                    <a:pt x="270" y="590"/>
                    <a:pt x="270" y="590"/>
                    <a:pt x="270" y="590"/>
                  </a:cubicBezTo>
                  <a:cubicBezTo>
                    <a:pt x="276" y="590"/>
                    <a:pt x="276" y="590"/>
                    <a:pt x="276" y="590"/>
                  </a:cubicBezTo>
                  <a:cubicBezTo>
                    <a:pt x="279" y="592"/>
                    <a:pt x="281" y="595"/>
                    <a:pt x="282" y="599"/>
                  </a:cubicBezTo>
                  <a:cubicBezTo>
                    <a:pt x="286" y="600"/>
                    <a:pt x="286" y="600"/>
                    <a:pt x="286" y="600"/>
                  </a:cubicBezTo>
                  <a:cubicBezTo>
                    <a:pt x="286" y="600"/>
                    <a:pt x="286" y="600"/>
                    <a:pt x="286" y="600"/>
                  </a:cubicBezTo>
                  <a:cubicBezTo>
                    <a:pt x="286" y="600"/>
                    <a:pt x="286" y="600"/>
                    <a:pt x="286" y="600"/>
                  </a:cubicBezTo>
                  <a:cubicBezTo>
                    <a:pt x="287" y="600"/>
                    <a:pt x="287" y="600"/>
                    <a:pt x="287" y="600"/>
                  </a:cubicBezTo>
                  <a:cubicBezTo>
                    <a:pt x="300" y="606"/>
                    <a:pt x="300" y="606"/>
                    <a:pt x="300" y="606"/>
                  </a:cubicBezTo>
                  <a:cubicBezTo>
                    <a:pt x="306" y="608"/>
                    <a:pt x="306" y="608"/>
                    <a:pt x="306" y="608"/>
                  </a:cubicBezTo>
                  <a:cubicBezTo>
                    <a:pt x="315" y="607"/>
                    <a:pt x="315" y="607"/>
                    <a:pt x="315" y="607"/>
                  </a:cubicBezTo>
                  <a:cubicBezTo>
                    <a:pt x="318" y="602"/>
                    <a:pt x="318" y="602"/>
                    <a:pt x="318" y="602"/>
                  </a:cubicBezTo>
                  <a:cubicBezTo>
                    <a:pt x="323" y="583"/>
                    <a:pt x="323" y="583"/>
                    <a:pt x="323" y="583"/>
                  </a:cubicBezTo>
                  <a:cubicBezTo>
                    <a:pt x="324" y="572"/>
                    <a:pt x="324" y="572"/>
                    <a:pt x="324" y="572"/>
                  </a:cubicBezTo>
                  <a:cubicBezTo>
                    <a:pt x="324" y="571"/>
                    <a:pt x="324" y="571"/>
                    <a:pt x="324" y="571"/>
                  </a:cubicBezTo>
                  <a:cubicBezTo>
                    <a:pt x="324" y="571"/>
                    <a:pt x="324" y="571"/>
                    <a:pt x="324" y="571"/>
                  </a:cubicBezTo>
                  <a:cubicBezTo>
                    <a:pt x="325" y="570"/>
                    <a:pt x="325" y="570"/>
                    <a:pt x="325" y="570"/>
                  </a:cubicBezTo>
                  <a:cubicBezTo>
                    <a:pt x="332" y="564"/>
                    <a:pt x="332" y="564"/>
                    <a:pt x="332" y="564"/>
                  </a:cubicBezTo>
                  <a:cubicBezTo>
                    <a:pt x="337" y="558"/>
                    <a:pt x="337" y="558"/>
                    <a:pt x="337" y="558"/>
                  </a:cubicBezTo>
                  <a:cubicBezTo>
                    <a:pt x="337" y="558"/>
                    <a:pt x="337" y="558"/>
                    <a:pt x="337" y="558"/>
                  </a:cubicBezTo>
                  <a:cubicBezTo>
                    <a:pt x="345" y="554"/>
                    <a:pt x="345" y="554"/>
                    <a:pt x="345" y="554"/>
                  </a:cubicBezTo>
                  <a:cubicBezTo>
                    <a:pt x="350" y="552"/>
                    <a:pt x="350" y="552"/>
                    <a:pt x="350" y="552"/>
                  </a:cubicBezTo>
                  <a:cubicBezTo>
                    <a:pt x="356" y="549"/>
                    <a:pt x="356" y="549"/>
                    <a:pt x="356" y="549"/>
                  </a:cubicBezTo>
                  <a:cubicBezTo>
                    <a:pt x="353" y="537"/>
                    <a:pt x="353" y="537"/>
                    <a:pt x="353" y="537"/>
                  </a:cubicBezTo>
                  <a:cubicBezTo>
                    <a:pt x="366" y="539"/>
                    <a:pt x="366" y="539"/>
                    <a:pt x="366" y="539"/>
                  </a:cubicBezTo>
                  <a:cubicBezTo>
                    <a:pt x="366" y="539"/>
                    <a:pt x="366" y="539"/>
                    <a:pt x="366" y="539"/>
                  </a:cubicBezTo>
                  <a:cubicBezTo>
                    <a:pt x="366" y="539"/>
                    <a:pt x="366" y="539"/>
                    <a:pt x="366" y="539"/>
                  </a:cubicBezTo>
                  <a:cubicBezTo>
                    <a:pt x="366" y="539"/>
                    <a:pt x="366" y="539"/>
                    <a:pt x="366" y="539"/>
                  </a:cubicBezTo>
                  <a:cubicBezTo>
                    <a:pt x="374" y="542"/>
                    <a:pt x="374" y="542"/>
                    <a:pt x="374" y="542"/>
                  </a:cubicBezTo>
                  <a:cubicBezTo>
                    <a:pt x="374" y="542"/>
                    <a:pt x="374" y="542"/>
                    <a:pt x="374" y="542"/>
                  </a:cubicBezTo>
                  <a:cubicBezTo>
                    <a:pt x="374" y="542"/>
                    <a:pt x="374" y="542"/>
                    <a:pt x="374" y="542"/>
                  </a:cubicBezTo>
                  <a:cubicBezTo>
                    <a:pt x="376" y="534"/>
                    <a:pt x="376" y="534"/>
                    <a:pt x="376" y="534"/>
                  </a:cubicBezTo>
                  <a:cubicBezTo>
                    <a:pt x="376" y="533"/>
                    <a:pt x="376" y="533"/>
                    <a:pt x="376" y="533"/>
                  </a:cubicBezTo>
                  <a:cubicBezTo>
                    <a:pt x="377" y="533"/>
                    <a:pt x="377" y="533"/>
                    <a:pt x="377" y="533"/>
                  </a:cubicBezTo>
                  <a:cubicBezTo>
                    <a:pt x="378" y="533"/>
                    <a:pt x="378" y="533"/>
                    <a:pt x="378" y="533"/>
                  </a:cubicBezTo>
                  <a:cubicBezTo>
                    <a:pt x="384" y="535"/>
                    <a:pt x="384" y="535"/>
                    <a:pt x="384" y="535"/>
                  </a:cubicBezTo>
                  <a:cubicBezTo>
                    <a:pt x="387" y="535"/>
                    <a:pt x="387" y="535"/>
                    <a:pt x="387" y="535"/>
                  </a:cubicBezTo>
                  <a:cubicBezTo>
                    <a:pt x="393" y="528"/>
                    <a:pt x="393" y="528"/>
                    <a:pt x="393" y="528"/>
                  </a:cubicBezTo>
                  <a:cubicBezTo>
                    <a:pt x="394" y="528"/>
                    <a:pt x="394" y="528"/>
                    <a:pt x="394" y="528"/>
                  </a:cubicBezTo>
                  <a:cubicBezTo>
                    <a:pt x="394" y="528"/>
                    <a:pt x="394" y="528"/>
                    <a:pt x="394" y="528"/>
                  </a:cubicBezTo>
                  <a:cubicBezTo>
                    <a:pt x="394" y="528"/>
                    <a:pt x="394" y="528"/>
                    <a:pt x="394" y="528"/>
                  </a:cubicBezTo>
                  <a:cubicBezTo>
                    <a:pt x="402" y="526"/>
                    <a:pt x="402" y="526"/>
                    <a:pt x="402" y="526"/>
                  </a:cubicBezTo>
                  <a:cubicBezTo>
                    <a:pt x="409" y="520"/>
                    <a:pt x="409" y="520"/>
                    <a:pt x="409" y="520"/>
                  </a:cubicBezTo>
                  <a:cubicBezTo>
                    <a:pt x="413" y="514"/>
                    <a:pt x="413" y="514"/>
                    <a:pt x="413" y="514"/>
                  </a:cubicBezTo>
                  <a:cubicBezTo>
                    <a:pt x="413" y="508"/>
                    <a:pt x="413" y="508"/>
                    <a:pt x="413" y="508"/>
                  </a:cubicBezTo>
                  <a:cubicBezTo>
                    <a:pt x="413" y="506"/>
                    <a:pt x="414" y="504"/>
                    <a:pt x="416" y="503"/>
                  </a:cubicBezTo>
                  <a:cubicBezTo>
                    <a:pt x="416" y="503"/>
                    <a:pt x="416" y="503"/>
                    <a:pt x="416" y="503"/>
                  </a:cubicBezTo>
                  <a:cubicBezTo>
                    <a:pt x="417" y="503"/>
                    <a:pt x="417" y="503"/>
                    <a:pt x="417" y="503"/>
                  </a:cubicBezTo>
                  <a:cubicBezTo>
                    <a:pt x="418" y="503"/>
                    <a:pt x="418" y="503"/>
                    <a:pt x="418" y="503"/>
                  </a:cubicBezTo>
                  <a:cubicBezTo>
                    <a:pt x="425" y="504"/>
                    <a:pt x="425" y="504"/>
                    <a:pt x="425" y="504"/>
                  </a:cubicBezTo>
                  <a:cubicBezTo>
                    <a:pt x="428" y="502"/>
                    <a:pt x="428" y="502"/>
                    <a:pt x="428" y="502"/>
                  </a:cubicBezTo>
                  <a:cubicBezTo>
                    <a:pt x="430" y="496"/>
                    <a:pt x="430" y="496"/>
                    <a:pt x="430" y="496"/>
                  </a:cubicBezTo>
                  <a:cubicBezTo>
                    <a:pt x="438" y="494"/>
                    <a:pt x="438" y="494"/>
                    <a:pt x="438" y="494"/>
                  </a:cubicBezTo>
                  <a:cubicBezTo>
                    <a:pt x="438" y="494"/>
                    <a:pt x="438" y="494"/>
                    <a:pt x="438" y="494"/>
                  </a:cubicBezTo>
                  <a:cubicBezTo>
                    <a:pt x="438" y="494"/>
                    <a:pt x="438" y="494"/>
                    <a:pt x="438" y="494"/>
                  </a:cubicBezTo>
                  <a:cubicBezTo>
                    <a:pt x="438" y="494"/>
                    <a:pt x="438" y="494"/>
                    <a:pt x="438" y="494"/>
                  </a:cubicBezTo>
                  <a:cubicBezTo>
                    <a:pt x="448" y="495"/>
                    <a:pt x="448" y="495"/>
                    <a:pt x="448" y="495"/>
                  </a:cubicBezTo>
                  <a:cubicBezTo>
                    <a:pt x="456" y="493"/>
                    <a:pt x="456" y="493"/>
                    <a:pt x="456" y="493"/>
                  </a:cubicBezTo>
                  <a:cubicBezTo>
                    <a:pt x="461" y="488"/>
                    <a:pt x="461" y="488"/>
                    <a:pt x="461" y="488"/>
                  </a:cubicBezTo>
                  <a:cubicBezTo>
                    <a:pt x="464" y="482"/>
                    <a:pt x="464" y="482"/>
                    <a:pt x="464" y="482"/>
                  </a:cubicBezTo>
                  <a:cubicBezTo>
                    <a:pt x="458" y="475"/>
                    <a:pt x="458" y="475"/>
                    <a:pt x="458" y="475"/>
                  </a:cubicBezTo>
                  <a:cubicBezTo>
                    <a:pt x="458" y="475"/>
                    <a:pt x="458" y="475"/>
                    <a:pt x="458" y="475"/>
                  </a:cubicBezTo>
                  <a:cubicBezTo>
                    <a:pt x="458" y="475"/>
                    <a:pt x="458" y="475"/>
                    <a:pt x="458" y="475"/>
                  </a:cubicBezTo>
                  <a:cubicBezTo>
                    <a:pt x="457" y="470"/>
                    <a:pt x="457" y="470"/>
                    <a:pt x="457" y="470"/>
                  </a:cubicBezTo>
                  <a:cubicBezTo>
                    <a:pt x="457" y="470"/>
                    <a:pt x="457" y="470"/>
                    <a:pt x="457" y="470"/>
                  </a:cubicBezTo>
                  <a:cubicBezTo>
                    <a:pt x="456" y="463"/>
                    <a:pt x="456" y="463"/>
                    <a:pt x="456" y="463"/>
                  </a:cubicBezTo>
                  <a:cubicBezTo>
                    <a:pt x="456" y="462"/>
                    <a:pt x="456" y="462"/>
                    <a:pt x="456" y="462"/>
                  </a:cubicBezTo>
                  <a:cubicBezTo>
                    <a:pt x="459" y="456"/>
                    <a:pt x="459" y="456"/>
                    <a:pt x="459" y="456"/>
                  </a:cubicBezTo>
                  <a:cubicBezTo>
                    <a:pt x="459" y="454"/>
                    <a:pt x="460" y="451"/>
                    <a:pt x="464" y="448"/>
                  </a:cubicBezTo>
                  <a:cubicBezTo>
                    <a:pt x="468" y="439"/>
                    <a:pt x="468" y="439"/>
                    <a:pt x="468" y="439"/>
                  </a:cubicBezTo>
                  <a:cubicBezTo>
                    <a:pt x="468" y="439"/>
                    <a:pt x="468" y="439"/>
                    <a:pt x="468" y="439"/>
                  </a:cubicBezTo>
                  <a:cubicBezTo>
                    <a:pt x="468" y="439"/>
                    <a:pt x="468" y="439"/>
                    <a:pt x="468" y="439"/>
                  </a:cubicBezTo>
                  <a:cubicBezTo>
                    <a:pt x="472" y="432"/>
                    <a:pt x="472" y="432"/>
                    <a:pt x="472" y="432"/>
                  </a:cubicBezTo>
                  <a:cubicBezTo>
                    <a:pt x="478" y="420"/>
                    <a:pt x="478" y="420"/>
                    <a:pt x="478" y="420"/>
                  </a:cubicBezTo>
                  <a:cubicBezTo>
                    <a:pt x="484" y="428"/>
                    <a:pt x="484" y="428"/>
                    <a:pt x="484" y="428"/>
                  </a:cubicBezTo>
                  <a:cubicBezTo>
                    <a:pt x="484" y="429"/>
                    <a:pt x="484" y="429"/>
                    <a:pt x="484" y="429"/>
                  </a:cubicBezTo>
                  <a:cubicBezTo>
                    <a:pt x="484" y="429"/>
                    <a:pt x="484" y="429"/>
                    <a:pt x="484" y="429"/>
                  </a:cubicBezTo>
                  <a:cubicBezTo>
                    <a:pt x="486" y="437"/>
                    <a:pt x="486" y="437"/>
                    <a:pt x="486" y="437"/>
                  </a:cubicBezTo>
                  <a:cubicBezTo>
                    <a:pt x="486" y="438"/>
                    <a:pt x="486" y="438"/>
                    <a:pt x="486" y="438"/>
                  </a:cubicBezTo>
                  <a:cubicBezTo>
                    <a:pt x="488" y="446"/>
                    <a:pt x="488" y="446"/>
                    <a:pt x="488" y="446"/>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9"/>
                    <a:pt x="495" y="449"/>
                    <a:pt x="495" y="449"/>
                  </a:cubicBezTo>
                  <a:cubicBezTo>
                    <a:pt x="496" y="448"/>
                    <a:pt x="496" y="448"/>
                    <a:pt x="496" y="448"/>
                  </a:cubicBezTo>
                  <a:cubicBezTo>
                    <a:pt x="500" y="440"/>
                    <a:pt x="500" y="440"/>
                    <a:pt x="500" y="440"/>
                  </a:cubicBezTo>
                  <a:cubicBezTo>
                    <a:pt x="503" y="432"/>
                    <a:pt x="503" y="432"/>
                    <a:pt x="503" y="432"/>
                  </a:cubicBezTo>
                  <a:cubicBezTo>
                    <a:pt x="504" y="432"/>
                    <a:pt x="504" y="432"/>
                    <a:pt x="504" y="432"/>
                  </a:cubicBezTo>
                  <a:cubicBezTo>
                    <a:pt x="506" y="433"/>
                    <a:pt x="506" y="433"/>
                    <a:pt x="506" y="433"/>
                  </a:cubicBezTo>
                  <a:cubicBezTo>
                    <a:pt x="517" y="437"/>
                    <a:pt x="517" y="437"/>
                    <a:pt x="517" y="437"/>
                  </a:cubicBezTo>
                  <a:cubicBezTo>
                    <a:pt x="523" y="432"/>
                    <a:pt x="523" y="432"/>
                    <a:pt x="523" y="432"/>
                  </a:cubicBezTo>
                  <a:cubicBezTo>
                    <a:pt x="523" y="432"/>
                    <a:pt x="523" y="432"/>
                    <a:pt x="523" y="432"/>
                  </a:cubicBezTo>
                  <a:cubicBezTo>
                    <a:pt x="524" y="432"/>
                    <a:pt x="524" y="432"/>
                    <a:pt x="524" y="432"/>
                  </a:cubicBezTo>
                  <a:cubicBezTo>
                    <a:pt x="530" y="432"/>
                    <a:pt x="530" y="432"/>
                    <a:pt x="530" y="432"/>
                  </a:cubicBezTo>
                  <a:cubicBezTo>
                    <a:pt x="534" y="425"/>
                    <a:pt x="534" y="425"/>
                    <a:pt x="534" y="425"/>
                  </a:cubicBezTo>
                  <a:cubicBezTo>
                    <a:pt x="534" y="416"/>
                    <a:pt x="534" y="416"/>
                    <a:pt x="534" y="416"/>
                  </a:cubicBezTo>
                  <a:cubicBezTo>
                    <a:pt x="536" y="404"/>
                    <a:pt x="536" y="404"/>
                    <a:pt x="536" y="404"/>
                  </a:cubicBezTo>
                  <a:cubicBezTo>
                    <a:pt x="537" y="404"/>
                    <a:pt x="537" y="404"/>
                    <a:pt x="537" y="404"/>
                  </a:cubicBezTo>
                  <a:cubicBezTo>
                    <a:pt x="538" y="404"/>
                    <a:pt x="538" y="404"/>
                    <a:pt x="538" y="404"/>
                  </a:cubicBezTo>
                  <a:cubicBezTo>
                    <a:pt x="547" y="406"/>
                    <a:pt x="547" y="406"/>
                    <a:pt x="547" y="406"/>
                  </a:cubicBezTo>
                  <a:cubicBezTo>
                    <a:pt x="551" y="399"/>
                    <a:pt x="551" y="399"/>
                    <a:pt x="551" y="399"/>
                  </a:cubicBezTo>
                  <a:cubicBezTo>
                    <a:pt x="552" y="399"/>
                    <a:pt x="552" y="399"/>
                    <a:pt x="552" y="399"/>
                  </a:cubicBezTo>
                  <a:cubicBezTo>
                    <a:pt x="552" y="399"/>
                    <a:pt x="552" y="399"/>
                    <a:pt x="552" y="399"/>
                  </a:cubicBezTo>
                  <a:cubicBezTo>
                    <a:pt x="560" y="398"/>
                    <a:pt x="560" y="398"/>
                    <a:pt x="560" y="398"/>
                  </a:cubicBezTo>
                  <a:cubicBezTo>
                    <a:pt x="562" y="398"/>
                    <a:pt x="562" y="398"/>
                    <a:pt x="562" y="398"/>
                  </a:cubicBezTo>
                  <a:cubicBezTo>
                    <a:pt x="562" y="398"/>
                    <a:pt x="562" y="398"/>
                    <a:pt x="562" y="398"/>
                  </a:cubicBezTo>
                  <a:cubicBezTo>
                    <a:pt x="562" y="399"/>
                    <a:pt x="562" y="399"/>
                    <a:pt x="562" y="399"/>
                  </a:cubicBezTo>
                  <a:cubicBezTo>
                    <a:pt x="566" y="404"/>
                    <a:pt x="566" y="404"/>
                    <a:pt x="566" y="404"/>
                  </a:cubicBezTo>
                  <a:cubicBezTo>
                    <a:pt x="566" y="405"/>
                    <a:pt x="566" y="405"/>
                    <a:pt x="566" y="405"/>
                  </a:cubicBezTo>
                  <a:cubicBezTo>
                    <a:pt x="567" y="405"/>
                    <a:pt x="567" y="405"/>
                    <a:pt x="567" y="405"/>
                  </a:cubicBezTo>
                  <a:cubicBezTo>
                    <a:pt x="567" y="406"/>
                    <a:pt x="567" y="406"/>
                    <a:pt x="567" y="406"/>
                  </a:cubicBezTo>
                  <a:cubicBezTo>
                    <a:pt x="568" y="414"/>
                    <a:pt x="568" y="414"/>
                    <a:pt x="568" y="414"/>
                  </a:cubicBezTo>
                  <a:cubicBezTo>
                    <a:pt x="572" y="418"/>
                    <a:pt x="572" y="418"/>
                    <a:pt x="572" y="418"/>
                  </a:cubicBezTo>
                  <a:cubicBezTo>
                    <a:pt x="577" y="412"/>
                    <a:pt x="577" y="412"/>
                    <a:pt x="577" y="412"/>
                  </a:cubicBezTo>
                  <a:cubicBezTo>
                    <a:pt x="578" y="414"/>
                    <a:pt x="578" y="414"/>
                    <a:pt x="578" y="414"/>
                  </a:cubicBezTo>
                  <a:cubicBezTo>
                    <a:pt x="580" y="416"/>
                    <a:pt x="581" y="418"/>
                    <a:pt x="581" y="420"/>
                  </a:cubicBezTo>
                  <a:cubicBezTo>
                    <a:pt x="581" y="428"/>
                    <a:pt x="581" y="428"/>
                    <a:pt x="581" y="428"/>
                  </a:cubicBezTo>
                  <a:cubicBezTo>
                    <a:pt x="578" y="435"/>
                    <a:pt x="578" y="435"/>
                    <a:pt x="578" y="435"/>
                  </a:cubicBezTo>
                  <a:cubicBezTo>
                    <a:pt x="580" y="438"/>
                    <a:pt x="580" y="438"/>
                    <a:pt x="580" y="438"/>
                  </a:cubicBezTo>
                  <a:cubicBezTo>
                    <a:pt x="584" y="442"/>
                    <a:pt x="584" y="442"/>
                    <a:pt x="584" y="442"/>
                  </a:cubicBezTo>
                  <a:cubicBezTo>
                    <a:pt x="601" y="445"/>
                    <a:pt x="601" y="445"/>
                    <a:pt x="601" y="445"/>
                  </a:cubicBezTo>
                  <a:cubicBezTo>
                    <a:pt x="602" y="445"/>
                    <a:pt x="602" y="445"/>
                    <a:pt x="602" y="445"/>
                  </a:cubicBezTo>
                  <a:cubicBezTo>
                    <a:pt x="602" y="445"/>
                    <a:pt x="602" y="445"/>
                    <a:pt x="602" y="445"/>
                  </a:cubicBezTo>
                  <a:cubicBezTo>
                    <a:pt x="602" y="446"/>
                    <a:pt x="602" y="446"/>
                    <a:pt x="602" y="446"/>
                  </a:cubicBezTo>
                  <a:cubicBezTo>
                    <a:pt x="602" y="446"/>
                    <a:pt x="602" y="446"/>
                    <a:pt x="602" y="446"/>
                  </a:cubicBezTo>
                  <a:cubicBezTo>
                    <a:pt x="604" y="447"/>
                    <a:pt x="604" y="447"/>
                    <a:pt x="604" y="447"/>
                  </a:cubicBezTo>
                  <a:cubicBezTo>
                    <a:pt x="608" y="440"/>
                    <a:pt x="608" y="440"/>
                    <a:pt x="608"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8" y="410"/>
                    <a:pt x="618" y="410"/>
                    <a:pt x="618" y="410"/>
                  </a:cubicBezTo>
                  <a:cubicBezTo>
                    <a:pt x="619" y="410"/>
                    <a:pt x="619" y="410"/>
                    <a:pt x="619" y="410"/>
                  </a:cubicBezTo>
                  <a:cubicBezTo>
                    <a:pt x="619" y="410"/>
                    <a:pt x="619" y="410"/>
                    <a:pt x="619" y="410"/>
                  </a:cubicBezTo>
                  <a:cubicBezTo>
                    <a:pt x="624" y="416"/>
                    <a:pt x="624" y="416"/>
                    <a:pt x="624" y="416"/>
                  </a:cubicBezTo>
                  <a:cubicBezTo>
                    <a:pt x="628" y="420"/>
                    <a:pt x="628" y="420"/>
                    <a:pt x="628" y="420"/>
                  </a:cubicBezTo>
                  <a:cubicBezTo>
                    <a:pt x="632" y="416"/>
                    <a:pt x="632" y="416"/>
                    <a:pt x="632" y="416"/>
                  </a:cubicBezTo>
                  <a:cubicBezTo>
                    <a:pt x="649" y="398"/>
                    <a:pt x="649" y="398"/>
                    <a:pt x="649" y="398"/>
                  </a:cubicBezTo>
                  <a:cubicBezTo>
                    <a:pt x="649" y="398"/>
                    <a:pt x="649" y="398"/>
                    <a:pt x="649" y="398"/>
                  </a:cubicBezTo>
                  <a:cubicBezTo>
                    <a:pt x="650" y="398"/>
                    <a:pt x="650" y="398"/>
                    <a:pt x="650" y="398"/>
                  </a:cubicBezTo>
                  <a:cubicBezTo>
                    <a:pt x="656" y="394"/>
                    <a:pt x="656" y="394"/>
                    <a:pt x="656" y="394"/>
                  </a:cubicBezTo>
                  <a:cubicBezTo>
                    <a:pt x="662" y="384"/>
                    <a:pt x="662" y="384"/>
                    <a:pt x="662" y="384"/>
                  </a:cubicBezTo>
                  <a:cubicBezTo>
                    <a:pt x="663" y="383"/>
                    <a:pt x="663" y="383"/>
                    <a:pt x="663" y="383"/>
                  </a:cubicBezTo>
                  <a:cubicBezTo>
                    <a:pt x="672" y="386"/>
                    <a:pt x="672" y="386"/>
                    <a:pt x="672" y="386"/>
                  </a:cubicBezTo>
                  <a:cubicBezTo>
                    <a:pt x="676" y="386"/>
                    <a:pt x="676" y="386"/>
                    <a:pt x="676" y="386"/>
                  </a:cubicBezTo>
                  <a:cubicBezTo>
                    <a:pt x="676" y="382"/>
                    <a:pt x="677" y="380"/>
                    <a:pt x="678" y="378"/>
                  </a:cubicBezTo>
                  <a:cubicBezTo>
                    <a:pt x="684" y="370"/>
                    <a:pt x="684" y="370"/>
                    <a:pt x="684" y="370"/>
                  </a:cubicBezTo>
                  <a:cubicBezTo>
                    <a:pt x="686" y="369"/>
                    <a:pt x="686" y="369"/>
                    <a:pt x="686" y="369"/>
                  </a:cubicBezTo>
                  <a:cubicBezTo>
                    <a:pt x="694" y="372"/>
                    <a:pt x="694" y="372"/>
                    <a:pt x="694" y="372"/>
                  </a:cubicBezTo>
                  <a:cubicBezTo>
                    <a:pt x="704" y="370"/>
                    <a:pt x="704" y="370"/>
                    <a:pt x="704" y="370"/>
                  </a:cubicBezTo>
                  <a:cubicBezTo>
                    <a:pt x="710" y="364"/>
                    <a:pt x="710" y="364"/>
                    <a:pt x="710" y="364"/>
                  </a:cubicBezTo>
                  <a:cubicBezTo>
                    <a:pt x="714" y="358"/>
                    <a:pt x="714" y="358"/>
                    <a:pt x="714" y="358"/>
                  </a:cubicBezTo>
                  <a:cubicBezTo>
                    <a:pt x="712" y="354"/>
                    <a:pt x="712" y="354"/>
                    <a:pt x="712" y="354"/>
                  </a:cubicBezTo>
                  <a:cubicBezTo>
                    <a:pt x="706" y="357"/>
                    <a:pt x="706" y="357"/>
                    <a:pt x="706" y="357"/>
                  </a:cubicBezTo>
                  <a:cubicBezTo>
                    <a:pt x="706" y="357"/>
                    <a:pt x="706" y="357"/>
                    <a:pt x="706" y="357"/>
                  </a:cubicBezTo>
                  <a:cubicBezTo>
                    <a:pt x="705" y="356"/>
                    <a:pt x="705" y="356"/>
                    <a:pt x="705" y="356"/>
                  </a:cubicBezTo>
                  <a:cubicBezTo>
                    <a:pt x="698" y="350"/>
                    <a:pt x="698" y="350"/>
                    <a:pt x="698" y="350"/>
                  </a:cubicBezTo>
                  <a:cubicBezTo>
                    <a:pt x="698" y="350"/>
                    <a:pt x="698" y="350"/>
                    <a:pt x="698" y="350"/>
                  </a:cubicBezTo>
                  <a:cubicBezTo>
                    <a:pt x="700" y="339"/>
                    <a:pt x="700" y="339"/>
                    <a:pt x="700" y="339"/>
                  </a:cubicBezTo>
                  <a:cubicBezTo>
                    <a:pt x="701" y="331"/>
                    <a:pt x="701" y="331"/>
                    <a:pt x="701" y="331"/>
                  </a:cubicBezTo>
                  <a:cubicBezTo>
                    <a:pt x="699" y="324"/>
                    <a:pt x="699" y="324"/>
                    <a:pt x="699" y="324"/>
                  </a:cubicBezTo>
                  <a:cubicBezTo>
                    <a:pt x="694" y="322"/>
                    <a:pt x="694" y="322"/>
                    <a:pt x="694" y="322"/>
                  </a:cubicBezTo>
                  <a:cubicBezTo>
                    <a:pt x="694" y="322"/>
                    <a:pt x="694" y="322"/>
                    <a:pt x="694" y="322"/>
                  </a:cubicBezTo>
                  <a:cubicBezTo>
                    <a:pt x="693" y="321"/>
                    <a:pt x="693" y="321"/>
                    <a:pt x="693" y="321"/>
                  </a:cubicBezTo>
                  <a:cubicBezTo>
                    <a:pt x="693" y="321"/>
                    <a:pt x="693" y="321"/>
                    <a:pt x="693" y="321"/>
                  </a:cubicBezTo>
                  <a:cubicBezTo>
                    <a:pt x="688" y="311"/>
                    <a:pt x="688" y="311"/>
                    <a:pt x="688" y="311"/>
                  </a:cubicBezTo>
                  <a:cubicBezTo>
                    <a:pt x="687" y="310"/>
                    <a:pt x="687" y="310"/>
                    <a:pt x="687" y="310"/>
                  </a:cubicBezTo>
                  <a:cubicBezTo>
                    <a:pt x="680" y="318"/>
                    <a:pt x="680" y="318"/>
                    <a:pt x="680" y="318"/>
                  </a:cubicBezTo>
                  <a:cubicBezTo>
                    <a:pt x="674" y="322"/>
                    <a:pt x="674" y="322"/>
                    <a:pt x="674" y="322"/>
                  </a:cubicBezTo>
                  <a:cubicBezTo>
                    <a:pt x="672" y="323"/>
                    <a:pt x="672" y="323"/>
                    <a:pt x="672" y="323"/>
                  </a:cubicBezTo>
                  <a:cubicBezTo>
                    <a:pt x="672" y="323"/>
                    <a:pt x="672" y="323"/>
                    <a:pt x="672" y="323"/>
                  </a:cubicBezTo>
                  <a:cubicBezTo>
                    <a:pt x="671" y="322"/>
                    <a:pt x="671" y="322"/>
                    <a:pt x="671" y="322"/>
                  </a:cubicBezTo>
                  <a:cubicBezTo>
                    <a:pt x="664" y="315"/>
                    <a:pt x="664" y="315"/>
                    <a:pt x="664" y="315"/>
                  </a:cubicBezTo>
                  <a:cubicBezTo>
                    <a:pt x="664" y="315"/>
                    <a:pt x="664" y="315"/>
                    <a:pt x="664" y="315"/>
                  </a:cubicBezTo>
                  <a:cubicBezTo>
                    <a:pt x="659" y="304"/>
                    <a:pt x="659" y="304"/>
                    <a:pt x="659" y="304"/>
                  </a:cubicBezTo>
                  <a:cubicBezTo>
                    <a:pt x="659" y="303"/>
                    <a:pt x="659" y="303"/>
                    <a:pt x="659" y="303"/>
                  </a:cubicBezTo>
                  <a:cubicBezTo>
                    <a:pt x="656" y="295"/>
                    <a:pt x="656" y="295"/>
                    <a:pt x="656" y="295"/>
                  </a:cubicBezTo>
                  <a:cubicBezTo>
                    <a:pt x="656" y="295"/>
                    <a:pt x="656" y="295"/>
                    <a:pt x="656" y="295"/>
                  </a:cubicBezTo>
                  <a:cubicBezTo>
                    <a:pt x="656" y="295"/>
                    <a:pt x="656" y="295"/>
                    <a:pt x="656" y="295"/>
                  </a:cubicBezTo>
                  <a:cubicBezTo>
                    <a:pt x="656" y="283"/>
                    <a:pt x="656" y="283"/>
                    <a:pt x="656" y="283"/>
                  </a:cubicBezTo>
                  <a:cubicBezTo>
                    <a:pt x="656" y="276"/>
                    <a:pt x="656" y="276"/>
                    <a:pt x="656" y="276"/>
                  </a:cubicBezTo>
                  <a:cubicBezTo>
                    <a:pt x="650" y="274"/>
                    <a:pt x="650" y="274"/>
                    <a:pt x="650" y="274"/>
                  </a:cubicBezTo>
                  <a:cubicBezTo>
                    <a:pt x="650" y="274"/>
                    <a:pt x="650" y="274"/>
                    <a:pt x="650" y="274"/>
                  </a:cubicBezTo>
                  <a:cubicBezTo>
                    <a:pt x="650" y="273"/>
                    <a:pt x="650" y="273"/>
                    <a:pt x="650" y="273"/>
                  </a:cubicBezTo>
                  <a:cubicBezTo>
                    <a:pt x="637" y="263"/>
                    <a:pt x="637" y="263"/>
                    <a:pt x="637" y="263"/>
                  </a:cubicBezTo>
                  <a:cubicBezTo>
                    <a:pt x="638" y="262"/>
                    <a:pt x="638" y="262"/>
                    <a:pt x="638" y="262"/>
                  </a:cubicBezTo>
                  <a:cubicBezTo>
                    <a:pt x="644" y="256"/>
                    <a:pt x="644" y="256"/>
                    <a:pt x="644" y="256"/>
                  </a:cubicBezTo>
                  <a:cubicBezTo>
                    <a:pt x="644" y="255"/>
                    <a:pt x="644" y="255"/>
                    <a:pt x="644" y="255"/>
                  </a:cubicBezTo>
                  <a:cubicBezTo>
                    <a:pt x="644" y="255"/>
                    <a:pt x="644" y="255"/>
                    <a:pt x="644" y="255"/>
                  </a:cubicBezTo>
                  <a:cubicBezTo>
                    <a:pt x="644" y="255"/>
                    <a:pt x="644" y="255"/>
                    <a:pt x="644" y="255"/>
                  </a:cubicBezTo>
                  <a:cubicBezTo>
                    <a:pt x="644" y="255"/>
                    <a:pt x="644" y="255"/>
                    <a:pt x="644" y="255"/>
                  </a:cubicBezTo>
                  <a:cubicBezTo>
                    <a:pt x="651" y="254"/>
                    <a:pt x="651" y="254"/>
                    <a:pt x="651" y="254"/>
                  </a:cubicBezTo>
                  <a:cubicBezTo>
                    <a:pt x="652" y="254"/>
                    <a:pt x="652" y="254"/>
                    <a:pt x="652" y="254"/>
                  </a:cubicBezTo>
                  <a:cubicBezTo>
                    <a:pt x="654" y="254"/>
                    <a:pt x="656" y="255"/>
                    <a:pt x="657" y="257"/>
                  </a:cubicBezTo>
                  <a:cubicBezTo>
                    <a:pt x="663" y="262"/>
                    <a:pt x="663" y="262"/>
                    <a:pt x="663" y="262"/>
                  </a:cubicBezTo>
                  <a:cubicBezTo>
                    <a:pt x="669" y="257"/>
                    <a:pt x="669" y="257"/>
                    <a:pt x="669" y="257"/>
                  </a:cubicBezTo>
                  <a:cubicBezTo>
                    <a:pt x="673" y="251"/>
                    <a:pt x="673" y="251"/>
                    <a:pt x="673" y="251"/>
                  </a:cubicBezTo>
                  <a:cubicBezTo>
                    <a:pt x="673" y="246"/>
                    <a:pt x="673" y="246"/>
                    <a:pt x="673" y="246"/>
                  </a:cubicBezTo>
                  <a:cubicBezTo>
                    <a:pt x="672" y="233"/>
                    <a:pt x="672" y="233"/>
                    <a:pt x="672" y="233"/>
                  </a:cubicBezTo>
                  <a:cubicBezTo>
                    <a:pt x="670" y="228"/>
                    <a:pt x="670" y="228"/>
                    <a:pt x="670" y="228"/>
                  </a:cubicBezTo>
                  <a:cubicBezTo>
                    <a:pt x="662" y="226"/>
                    <a:pt x="662" y="226"/>
                    <a:pt x="662" y="226"/>
                  </a:cubicBezTo>
                  <a:cubicBezTo>
                    <a:pt x="662" y="221"/>
                    <a:pt x="662" y="221"/>
                    <a:pt x="662" y="221"/>
                  </a:cubicBezTo>
                  <a:cubicBezTo>
                    <a:pt x="654" y="211"/>
                    <a:pt x="654" y="211"/>
                    <a:pt x="654" y="211"/>
                  </a:cubicBezTo>
                  <a:cubicBezTo>
                    <a:pt x="653" y="210"/>
                    <a:pt x="653" y="210"/>
                    <a:pt x="653" y="210"/>
                  </a:cubicBezTo>
                  <a:cubicBezTo>
                    <a:pt x="649" y="203"/>
                    <a:pt x="649" y="203"/>
                    <a:pt x="649" y="203"/>
                  </a:cubicBezTo>
                  <a:cubicBezTo>
                    <a:pt x="648" y="202"/>
                    <a:pt x="648" y="202"/>
                    <a:pt x="648" y="202"/>
                  </a:cubicBezTo>
                  <a:cubicBezTo>
                    <a:pt x="648" y="202"/>
                    <a:pt x="648" y="202"/>
                    <a:pt x="648" y="202"/>
                  </a:cubicBezTo>
                  <a:cubicBezTo>
                    <a:pt x="648" y="202"/>
                    <a:pt x="648" y="202"/>
                    <a:pt x="648" y="202"/>
                  </a:cubicBezTo>
                  <a:cubicBezTo>
                    <a:pt x="657" y="190"/>
                    <a:pt x="657" y="190"/>
                    <a:pt x="657" y="190"/>
                  </a:cubicBezTo>
                  <a:cubicBezTo>
                    <a:pt x="657" y="190"/>
                    <a:pt x="657" y="190"/>
                    <a:pt x="657" y="190"/>
                  </a:cubicBezTo>
                  <a:cubicBezTo>
                    <a:pt x="658" y="189"/>
                    <a:pt x="658" y="189"/>
                    <a:pt x="658" y="189"/>
                  </a:cubicBezTo>
                  <a:cubicBezTo>
                    <a:pt x="658" y="189"/>
                    <a:pt x="658" y="189"/>
                    <a:pt x="658" y="189"/>
                  </a:cubicBezTo>
                  <a:cubicBezTo>
                    <a:pt x="658" y="189"/>
                    <a:pt x="658" y="189"/>
                    <a:pt x="658" y="189"/>
                  </a:cubicBezTo>
                  <a:cubicBezTo>
                    <a:pt x="662" y="188"/>
                    <a:pt x="662" y="188"/>
                    <a:pt x="662" y="188"/>
                  </a:cubicBezTo>
                  <a:cubicBezTo>
                    <a:pt x="666" y="185"/>
                    <a:pt x="666" y="185"/>
                    <a:pt x="666" y="185"/>
                  </a:cubicBezTo>
                  <a:cubicBezTo>
                    <a:pt x="672" y="169"/>
                    <a:pt x="672" y="169"/>
                    <a:pt x="672" y="169"/>
                  </a:cubicBezTo>
                  <a:cubicBezTo>
                    <a:pt x="672" y="169"/>
                    <a:pt x="672" y="169"/>
                    <a:pt x="672" y="169"/>
                  </a:cubicBezTo>
                  <a:cubicBezTo>
                    <a:pt x="672" y="168"/>
                    <a:pt x="672" y="168"/>
                    <a:pt x="672" y="168"/>
                  </a:cubicBezTo>
                  <a:cubicBezTo>
                    <a:pt x="678" y="161"/>
                    <a:pt x="678" y="161"/>
                    <a:pt x="678" y="161"/>
                  </a:cubicBezTo>
                  <a:cubicBezTo>
                    <a:pt x="678" y="161"/>
                    <a:pt x="678" y="161"/>
                    <a:pt x="678" y="161"/>
                  </a:cubicBezTo>
                  <a:cubicBezTo>
                    <a:pt x="679" y="161"/>
                    <a:pt x="679" y="161"/>
                    <a:pt x="679" y="161"/>
                  </a:cubicBezTo>
                  <a:cubicBezTo>
                    <a:pt x="679" y="161"/>
                    <a:pt x="679" y="161"/>
                    <a:pt x="679" y="161"/>
                  </a:cubicBezTo>
                  <a:cubicBezTo>
                    <a:pt x="686" y="159"/>
                    <a:pt x="686" y="159"/>
                    <a:pt x="686" y="159"/>
                  </a:cubicBezTo>
                  <a:cubicBezTo>
                    <a:pt x="686" y="160"/>
                    <a:pt x="686" y="160"/>
                    <a:pt x="686" y="160"/>
                  </a:cubicBezTo>
                  <a:cubicBezTo>
                    <a:pt x="691" y="164"/>
                    <a:pt x="691" y="164"/>
                    <a:pt x="691" y="164"/>
                  </a:cubicBezTo>
                  <a:cubicBezTo>
                    <a:pt x="693" y="164"/>
                    <a:pt x="693" y="164"/>
                    <a:pt x="693" y="164"/>
                  </a:cubicBezTo>
                  <a:cubicBezTo>
                    <a:pt x="696" y="152"/>
                    <a:pt x="696" y="152"/>
                    <a:pt x="696" y="152"/>
                  </a:cubicBezTo>
                  <a:cubicBezTo>
                    <a:pt x="693" y="143"/>
                    <a:pt x="693" y="143"/>
                    <a:pt x="693" y="143"/>
                  </a:cubicBezTo>
                  <a:cubicBezTo>
                    <a:pt x="692" y="142"/>
                    <a:pt x="692" y="142"/>
                    <a:pt x="692" y="142"/>
                  </a:cubicBezTo>
                  <a:cubicBezTo>
                    <a:pt x="692" y="142"/>
                    <a:pt x="692" y="142"/>
                    <a:pt x="692" y="142"/>
                  </a:cubicBezTo>
                  <a:cubicBezTo>
                    <a:pt x="694" y="132"/>
                    <a:pt x="694" y="132"/>
                    <a:pt x="694" y="132"/>
                  </a:cubicBezTo>
                  <a:cubicBezTo>
                    <a:pt x="694" y="131"/>
                    <a:pt x="694" y="131"/>
                    <a:pt x="694" y="131"/>
                  </a:cubicBezTo>
                  <a:cubicBezTo>
                    <a:pt x="698" y="126"/>
                    <a:pt x="698" y="126"/>
                    <a:pt x="698" y="126"/>
                  </a:cubicBezTo>
                  <a:cubicBezTo>
                    <a:pt x="702" y="120"/>
                    <a:pt x="702" y="120"/>
                    <a:pt x="702" y="120"/>
                  </a:cubicBezTo>
                  <a:cubicBezTo>
                    <a:pt x="702" y="115"/>
                    <a:pt x="702" y="115"/>
                    <a:pt x="702" y="115"/>
                  </a:cubicBezTo>
                  <a:cubicBezTo>
                    <a:pt x="702" y="113"/>
                    <a:pt x="701" y="109"/>
                    <a:pt x="698" y="103"/>
                  </a:cubicBezTo>
                  <a:cubicBezTo>
                    <a:pt x="698" y="103"/>
                    <a:pt x="698" y="103"/>
                    <a:pt x="698" y="103"/>
                  </a:cubicBezTo>
                  <a:cubicBezTo>
                    <a:pt x="698" y="103"/>
                    <a:pt x="698" y="103"/>
                    <a:pt x="698" y="103"/>
                  </a:cubicBezTo>
                  <a:cubicBezTo>
                    <a:pt x="698" y="93"/>
                    <a:pt x="698" y="93"/>
                    <a:pt x="698" y="93"/>
                  </a:cubicBezTo>
                  <a:cubicBezTo>
                    <a:pt x="698" y="93"/>
                    <a:pt x="698" y="93"/>
                    <a:pt x="698" y="93"/>
                  </a:cubicBezTo>
                  <a:cubicBezTo>
                    <a:pt x="700" y="84"/>
                    <a:pt x="700" y="84"/>
                    <a:pt x="700" y="84"/>
                  </a:cubicBezTo>
                  <a:cubicBezTo>
                    <a:pt x="699" y="81"/>
                    <a:pt x="698" y="78"/>
                    <a:pt x="698" y="76"/>
                  </a:cubicBezTo>
                  <a:lnTo>
                    <a:pt x="699" y="65"/>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0" name="Freeform 7"/>
            <p:cNvSpPr>
              <a:spLocks/>
            </p:cNvSpPr>
            <p:nvPr/>
          </p:nvSpPr>
          <p:spPr bwMode="auto">
            <a:xfrm>
              <a:off x="2339481" y="3236040"/>
              <a:ext cx="1406028" cy="1190043"/>
            </a:xfrm>
            <a:custGeom>
              <a:avLst/>
              <a:gdLst>
                <a:gd name="T0" fmla="*/ 268 w 456"/>
                <a:gd name="T1" fmla="*/ 154 h 386"/>
                <a:gd name="T2" fmla="*/ 258 w 456"/>
                <a:gd name="T3" fmla="*/ 161 h 386"/>
                <a:gd name="T4" fmla="*/ 222 w 456"/>
                <a:gd name="T5" fmla="*/ 129 h 386"/>
                <a:gd name="T6" fmla="*/ 196 w 456"/>
                <a:gd name="T7" fmla="*/ 108 h 386"/>
                <a:gd name="T8" fmla="*/ 199 w 456"/>
                <a:gd name="T9" fmla="*/ 79 h 386"/>
                <a:gd name="T10" fmla="*/ 170 w 456"/>
                <a:gd name="T11" fmla="*/ 87 h 386"/>
                <a:gd name="T12" fmla="*/ 148 w 456"/>
                <a:gd name="T13" fmla="*/ 59 h 386"/>
                <a:gd name="T14" fmla="*/ 138 w 456"/>
                <a:gd name="T15" fmla="*/ 25 h 386"/>
                <a:gd name="T16" fmla="*/ 128 w 456"/>
                <a:gd name="T17" fmla="*/ 8 h 386"/>
                <a:gd name="T18" fmla="*/ 105 w 456"/>
                <a:gd name="T19" fmla="*/ 16 h 386"/>
                <a:gd name="T20" fmla="*/ 89 w 456"/>
                <a:gd name="T21" fmla="*/ 32 h 386"/>
                <a:gd name="T22" fmla="*/ 49 w 456"/>
                <a:gd name="T23" fmla="*/ 45 h 386"/>
                <a:gd name="T24" fmla="*/ 25 w 456"/>
                <a:gd name="T25" fmla="*/ 73 h 386"/>
                <a:gd name="T26" fmla="*/ 2 w 456"/>
                <a:gd name="T27" fmla="*/ 92 h 386"/>
                <a:gd name="T28" fmla="*/ 33 w 456"/>
                <a:gd name="T29" fmla="*/ 120 h 386"/>
                <a:gd name="T30" fmla="*/ 56 w 456"/>
                <a:gd name="T31" fmla="*/ 127 h 386"/>
                <a:gd name="T32" fmla="*/ 112 w 456"/>
                <a:gd name="T33" fmla="*/ 150 h 386"/>
                <a:gd name="T34" fmla="*/ 152 w 456"/>
                <a:gd name="T35" fmla="*/ 142 h 386"/>
                <a:gd name="T36" fmla="*/ 186 w 456"/>
                <a:gd name="T37" fmla="*/ 157 h 386"/>
                <a:gd name="T38" fmla="*/ 215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4 h 386"/>
                <a:gd name="T50" fmla="*/ 249 w 456"/>
                <a:gd name="T51" fmla="*/ 353 h 386"/>
                <a:gd name="T52" fmla="*/ 261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6 h 386"/>
                <a:gd name="T66" fmla="*/ 364 w 456"/>
                <a:gd name="T67" fmla="*/ 357 h 386"/>
                <a:gd name="T68" fmla="*/ 368 w 456"/>
                <a:gd name="T69" fmla="*/ 350 h 386"/>
                <a:gd name="T70" fmla="*/ 383 w 456"/>
                <a:gd name="T71" fmla="*/ 325 h 386"/>
                <a:gd name="T72" fmla="*/ 385 w 456"/>
                <a:gd name="T73" fmla="*/ 308 h 386"/>
                <a:gd name="T74" fmla="*/ 400 w 456"/>
                <a:gd name="T75" fmla="*/ 291 h 386"/>
                <a:gd name="T76" fmla="*/ 423 w 456"/>
                <a:gd name="T77" fmla="*/ 287 h 386"/>
                <a:gd name="T78" fmla="*/ 445 w 456"/>
                <a:gd name="T79" fmla="*/ 278 h 386"/>
                <a:gd name="T80" fmla="*/ 453 w 456"/>
                <a:gd name="T81" fmla="*/ 244 h 386"/>
                <a:gd name="T82" fmla="*/ 412 w 456"/>
                <a:gd name="T83" fmla="*/ 219 h 386"/>
                <a:gd name="T84" fmla="*/ 395 w 456"/>
                <a:gd name="T85" fmla="*/ 246 h 386"/>
                <a:gd name="T86" fmla="*/ 407 w 456"/>
                <a:gd name="T87" fmla="*/ 256 h 386"/>
                <a:gd name="T88" fmla="*/ 405 w 456"/>
                <a:gd name="T89" fmla="*/ 270 h 386"/>
                <a:gd name="T90" fmla="*/ 389 w 456"/>
                <a:gd name="T91" fmla="*/ 275 h 386"/>
                <a:gd name="T92" fmla="*/ 374 w 456"/>
                <a:gd name="T93" fmla="*/ 284 h 386"/>
                <a:gd name="T94" fmla="*/ 363 w 456"/>
                <a:gd name="T95" fmla="*/ 274 h 386"/>
                <a:gd name="T96" fmla="*/ 356 w 456"/>
                <a:gd name="T97" fmla="*/ 257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5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9"/>
                    <a:pt x="266" y="149"/>
                    <a:pt x="266" y="149"/>
                  </a:cubicBezTo>
                  <a:cubicBezTo>
                    <a:pt x="268" y="154"/>
                    <a:pt x="268" y="154"/>
                    <a:pt x="268" y="154"/>
                  </a:cubicBezTo>
                  <a:cubicBezTo>
                    <a:pt x="268" y="154"/>
                    <a:pt x="268" y="154"/>
                    <a:pt x="268" y="154"/>
                  </a:cubicBezTo>
                  <a:cubicBezTo>
                    <a:pt x="268" y="156"/>
                    <a:pt x="268" y="156"/>
                    <a:pt x="268" y="156"/>
                  </a:cubicBezTo>
                  <a:cubicBezTo>
                    <a:pt x="267" y="156"/>
                    <a:pt x="267" y="156"/>
                    <a:pt x="267" y="156"/>
                  </a:cubicBezTo>
                  <a:cubicBezTo>
                    <a:pt x="259" y="160"/>
                    <a:pt x="259" y="160"/>
                    <a:pt x="259" y="160"/>
                  </a:cubicBezTo>
                  <a:cubicBezTo>
                    <a:pt x="258" y="161"/>
                    <a:pt x="258" y="161"/>
                    <a:pt x="258" y="161"/>
                  </a:cubicBezTo>
                  <a:cubicBezTo>
                    <a:pt x="258" y="161"/>
                    <a:pt x="258" y="161"/>
                    <a:pt x="258" y="161"/>
                  </a:cubicBezTo>
                  <a:cubicBezTo>
                    <a:pt x="258" y="161"/>
                    <a:pt x="258" y="161"/>
                    <a:pt x="258" y="161"/>
                  </a:cubicBezTo>
                  <a:cubicBezTo>
                    <a:pt x="257" y="161"/>
                    <a:pt x="257" y="161"/>
                    <a:pt x="257" y="161"/>
                  </a:cubicBezTo>
                  <a:cubicBezTo>
                    <a:pt x="251" y="160"/>
                    <a:pt x="247" y="158"/>
                    <a:pt x="246" y="155"/>
                  </a:cubicBezTo>
                  <a:cubicBezTo>
                    <a:pt x="243" y="150"/>
                    <a:pt x="243" y="150"/>
                    <a:pt x="243" y="150"/>
                  </a:cubicBezTo>
                  <a:cubicBezTo>
                    <a:pt x="231" y="148"/>
                    <a:pt x="231" y="148"/>
                    <a:pt x="231" y="148"/>
                  </a:cubicBezTo>
                  <a:cubicBezTo>
                    <a:pt x="228" y="133"/>
                    <a:pt x="228" y="133"/>
                    <a:pt x="228" y="133"/>
                  </a:cubicBezTo>
                  <a:cubicBezTo>
                    <a:pt x="226" y="132"/>
                    <a:pt x="224" y="131"/>
                    <a:pt x="223" y="130"/>
                  </a:cubicBezTo>
                  <a:cubicBezTo>
                    <a:pt x="222" y="129"/>
                    <a:pt x="222" y="129"/>
                    <a:pt x="222" y="129"/>
                  </a:cubicBezTo>
                  <a:cubicBezTo>
                    <a:pt x="220" y="126"/>
                    <a:pt x="219" y="124"/>
                    <a:pt x="216" y="124"/>
                  </a:cubicBezTo>
                  <a:cubicBezTo>
                    <a:pt x="213" y="123"/>
                    <a:pt x="210" y="120"/>
                    <a:pt x="208" y="117"/>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8"/>
                    <a:pt x="196" y="108"/>
                    <a:pt x="196" y="108"/>
                  </a:cubicBezTo>
                  <a:cubicBezTo>
                    <a:pt x="196" y="108"/>
                    <a:pt x="196" y="108"/>
                    <a:pt x="196" y="108"/>
                  </a:cubicBezTo>
                  <a:cubicBezTo>
                    <a:pt x="195" y="102"/>
                    <a:pt x="195" y="102"/>
                    <a:pt x="195" y="102"/>
                  </a:cubicBezTo>
                  <a:cubicBezTo>
                    <a:pt x="195" y="102"/>
                    <a:pt x="195" y="102"/>
                    <a:pt x="195" y="102"/>
                  </a:cubicBezTo>
                  <a:cubicBezTo>
                    <a:pt x="207" y="84"/>
                    <a:pt x="207" y="84"/>
                    <a:pt x="207" y="84"/>
                  </a:cubicBezTo>
                  <a:cubicBezTo>
                    <a:pt x="208" y="83"/>
                    <a:pt x="208" y="82"/>
                    <a:pt x="208" y="82"/>
                  </a:cubicBezTo>
                  <a:cubicBezTo>
                    <a:pt x="205" y="76"/>
                    <a:pt x="205" y="76"/>
                    <a:pt x="205" y="76"/>
                  </a:cubicBezTo>
                  <a:cubicBezTo>
                    <a:pt x="199" y="79"/>
                    <a:pt x="199" y="79"/>
                    <a:pt x="199" y="79"/>
                  </a:cubicBezTo>
                  <a:cubicBezTo>
                    <a:pt x="198" y="79"/>
                    <a:pt x="198" y="79"/>
                    <a:pt x="198" y="79"/>
                  </a:cubicBezTo>
                  <a:cubicBezTo>
                    <a:pt x="198" y="79"/>
                    <a:pt x="198" y="79"/>
                    <a:pt x="198" y="79"/>
                  </a:cubicBezTo>
                  <a:cubicBezTo>
                    <a:pt x="198" y="79"/>
                    <a:pt x="198" y="79"/>
                    <a:pt x="198" y="79"/>
                  </a:cubicBezTo>
                  <a:cubicBezTo>
                    <a:pt x="180" y="80"/>
                    <a:pt x="180" y="80"/>
                    <a:pt x="180" y="80"/>
                  </a:cubicBezTo>
                  <a:cubicBezTo>
                    <a:pt x="173" y="82"/>
                    <a:pt x="173" y="82"/>
                    <a:pt x="173" y="82"/>
                  </a:cubicBezTo>
                  <a:cubicBezTo>
                    <a:pt x="171" y="84"/>
                    <a:pt x="171" y="84"/>
                    <a:pt x="171" y="84"/>
                  </a:cubicBezTo>
                  <a:cubicBezTo>
                    <a:pt x="170" y="87"/>
                    <a:pt x="170" y="87"/>
                    <a:pt x="170" y="87"/>
                  </a:cubicBezTo>
                  <a:cubicBezTo>
                    <a:pt x="168" y="89"/>
                    <a:pt x="166" y="90"/>
                    <a:pt x="162" y="89"/>
                  </a:cubicBezTo>
                  <a:cubicBezTo>
                    <a:pt x="162" y="89"/>
                    <a:pt x="162" y="89"/>
                    <a:pt x="162" y="89"/>
                  </a:cubicBezTo>
                  <a:cubicBezTo>
                    <a:pt x="162" y="89"/>
                    <a:pt x="162" y="89"/>
                    <a:pt x="162" y="89"/>
                  </a:cubicBezTo>
                  <a:cubicBezTo>
                    <a:pt x="156" y="84"/>
                    <a:pt x="156" y="84"/>
                    <a:pt x="156" y="84"/>
                  </a:cubicBezTo>
                  <a:cubicBezTo>
                    <a:pt x="155" y="74"/>
                    <a:pt x="155" y="74"/>
                    <a:pt x="155" y="74"/>
                  </a:cubicBezTo>
                  <a:cubicBezTo>
                    <a:pt x="152" y="72"/>
                    <a:pt x="150" y="70"/>
                    <a:pt x="149" y="68"/>
                  </a:cubicBezTo>
                  <a:cubicBezTo>
                    <a:pt x="148" y="59"/>
                    <a:pt x="148" y="59"/>
                    <a:pt x="148" y="59"/>
                  </a:cubicBezTo>
                  <a:cubicBezTo>
                    <a:pt x="144" y="54"/>
                    <a:pt x="144" y="54"/>
                    <a:pt x="144" y="54"/>
                  </a:cubicBezTo>
                  <a:cubicBezTo>
                    <a:pt x="139" y="50"/>
                    <a:pt x="139" y="50"/>
                    <a:pt x="139" y="50"/>
                  </a:cubicBezTo>
                  <a:cubicBezTo>
                    <a:pt x="137" y="49"/>
                    <a:pt x="137" y="49"/>
                    <a:pt x="137" y="49"/>
                  </a:cubicBezTo>
                  <a:cubicBezTo>
                    <a:pt x="145" y="40"/>
                    <a:pt x="145" y="40"/>
                    <a:pt x="145" y="40"/>
                  </a:cubicBezTo>
                  <a:cubicBezTo>
                    <a:pt x="146" y="35"/>
                    <a:pt x="146" y="35"/>
                    <a:pt x="146" y="35"/>
                  </a:cubicBezTo>
                  <a:cubicBezTo>
                    <a:pt x="138" y="25"/>
                    <a:pt x="138" y="25"/>
                    <a:pt x="138" y="25"/>
                  </a:cubicBezTo>
                  <a:cubicBezTo>
                    <a:pt x="138" y="25"/>
                    <a:pt x="138" y="25"/>
                    <a:pt x="138" y="25"/>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3" y="12"/>
                    <a:pt x="133" y="12"/>
                    <a:pt x="133" y="12"/>
                  </a:cubicBezTo>
                  <a:cubicBezTo>
                    <a:pt x="128" y="8"/>
                    <a:pt x="128" y="8"/>
                    <a:pt x="128" y="8"/>
                  </a:cubicBezTo>
                  <a:cubicBezTo>
                    <a:pt x="128" y="8"/>
                    <a:pt x="128" y="8"/>
                    <a:pt x="128" y="8"/>
                  </a:cubicBezTo>
                  <a:cubicBezTo>
                    <a:pt x="128" y="8"/>
                    <a:pt x="128" y="8"/>
                    <a:pt x="128" y="8"/>
                  </a:cubicBezTo>
                  <a:cubicBezTo>
                    <a:pt x="128" y="8"/>
                    <a:pt x="128" y="8"/>
                    <a:pt x="128" y="8"/>
                  </a:cubicBezTo>
                  <a:cubicBezTo>
                    <a:pt x="123" y="2"/>
                    <a:pt x="123" y="2"/>
                    <a:pt x="123" y="2"/>
                  </a:cubicBezTo>
                  <a:cubicBezTo>
                    <a:pt x="115" y="0"/>
                    <a:pt x="115" y="0"/>
                    <a:pt x="115" y="0"/>
                  </a:cubicBezTo>
                  <a:cubicBezTo>
                    <a:pt x="107" y="3"/>
                    <a:pt x="107" y="3"/>
                    <a:pt x="107" y="3"/>
                  </a:cubicBezTo>
                  <a:cubicBezTo>
                    <a:pt x="106" y="4"/>
                    <a:pt x="106" y="4"/>
                    <a:pt x="106" y="4"/>
                  </a:cubicBezTo>
                  <a:cubicBezTo>
                    <a:pt x="105" y="16"/>
                    <a:pt x="105" y="16"/>
                    <a:pt x="105" y="16"/>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2"/>
                    <a:pt x="96" y="32"/>
                    <a:pt x="96" y="32"/>
                  </a:cubicBezTo>
                  <a:cubicBezTo>
                    <a:pt x="96" y="32"/>
                    <a:pt x="96" y="32"/>
                    <a:pt x="96" y="32"/>
                  </a:cubicBezTo>
                  <a:cubicBezTo>
                    <a:pt x="89" y="32"/>
                    <a:pt x="89" y="32"/>
                    <a:pt x="89" y="32"/>
                  </a:cubicBezTo>
                  <a:cubicBezTo>
                    <a:pt x="85" y="34"/>
                    <a:pt x="81" y="36"/>
                    <a:pt x="77" y="38"/>
                  </a:cubicBezTo>
                  <a:cubicBezTo>
                    <a:pt x="76" y="38"/>
                    <a:pt x="76" y="38"/>
                    <a:pt x="76" y="38"/>
                  </a:cubicBezTo>
                  <a:cubicBezTo>
                    <a:pt x="76" y="38"/>
                    <a:pt x="76" y="38"/>
                    <a:pt x="76" y="38"/>
                  </a:cubicBezTo>
                  <a:cubicBezTo>
                    <a:pt x="76" y="38"/>
                    <a:pt x="76" y="38"/>
                    <a:pt x="76" y="38"/>
                  </a:cubicBezTo>
                  <a:cubicBezTo>
                    <a:pt x="62" y="35"/>
                    <a:pt x="62" y="35"/>
                    <a:pt x="62" y="35"/>
                  </a:cubicBezTo>
                  <a:cubicBezTo>
                    <a:pt x="57" y="41"/>
                    <a:pt x="57" y="41"/>
                    <a:pt x="57" y="41"/>
                  </a:cubicBezTo>
                  <a:cubicBezTo>
                    <a:pt x="55" y="42"/>
                    <a:pt x="53" y="44"/>
                    <a:pt x="49" y="45"/>
                  </a:cubicBezTo>
                  <a:cubicBezTo>
                    <a:pt x="41" y="52"/>
                    <a:pt x="41" y="52"/>
                    <a:pt x="41" y="52"/>
                  </a:cubicBezTo>
                  <a:cubicBezTo>
                    <a:pt x="36" y="58"/>
                    <a:pt x="36" y="58"/>
                    <a:pt x="36" y="58"/>
                  </a:cubicBezTo>
                  <a:cubicBezTo>
                    <a:pt x="36" y="59"/>
                    <a:pt x="36" y="59"/>
                    <a:pt x="36" y="59"/>
                  </a:cubicBezTo>
                  <a:cubicBezTo>
                    <a:pt x="36" y="59"/>
                    <a:pt x="36" y="59"/>
                    <a:pt x="36" y="59"/>
                  </a:cubicBezTo>
                  <a:cubicBezTo>
                    <a:pt x="33" y="63"/>
                    <a:pt x="31" y="66"/>
                    <a:pt x="30" y="67"/>
                  </a:cubicBezTo>
                  <a:cubicBezTo>
                    <a:pt x="25" y="73"/>
                    <a:pt x="25" y="73"/>
                    <a:pt x="25" y="73"/>
                  </a:cubicBezTo>
                  <a:cubicBezTo>
                    <a:pt x="25" y="73"/>
                    <a:pt x="25" y="73"/>
                    <a:pt x="25" y="73"/>
                  </a:cubicBezTo>
                  <a:cubicBezTo>
                    <a:pt x="25" y="74"/>
                    <a:pt x="25" y="74"/>
                    <a:pt x="25" y="74"/>
                  </a:cubicBezTo>
                  <a:cubicBezTo>
                    <a:pt x="22" y="76"/>
                    <a:pt x="22" y="76"/>
                    <a:pt x="22" y="76"/>
                  </a:cubicBezTo>
                  <a:cubicBezTo>
                    <a:pt x="20" y="76"/>
                    <a:pt x="18" y="77"/>
                    <a:pt x="16" y="77"/>
                  </a:cubicBezTo>
                  <a:cubicBezTo>
                    <a:pt x="6" y="76"/>
                    <a:pt x="6" y="76"/>
                    <a:pt x="6" y="76"/>
                  </a:cubicBezTo>
                  <a:cubicBezTo>
                    <a:pt x="4" y="80"/>
                    <a:pt x="4" y="80"/>
                    <a:pt x="4" y="80"/>
                  </a:cubicBezTo>
                  <a:cubicBezTo>
                    <a:pt x="0" y="86"/>
                    <a:pt x="0" y="86"/>
                    <a:pt x="0" y="86"/>
                  </a:cubicBezTo>
                  <a:cubicBezTo>
                    <a:pt x="2" y="92"/>
                    <a:pt x="2" y="92"/>
                    <a:pt x="2" y="92"/>
                  </a:cubicBezTo>
                  <a:cubicBezTo>
                    <a:pt x="1" y="108"/>
                    <a:pt x="1" y="108"/>
                    <a:pt x="1" y="108"/>
                  </a:cubicBezTo>
                  <a:cubicBezTo>
                    <a:pt x="4" y="113"/>
                    <a:pt x="4" y="113"/>
                    <a:pt x="4" y="113"/>
                  </a:cubicBezTo>
                  <a:cubicBezTo>
                    <a:pt x="4" y="113"/>
                    <a:pt x="4" y="113"/>
                    <a:pt x="4" y="113"/>
                  </a:cubicBezTo>
                  <a:cubicBezTo>
                    <a:pt x="5" y="117"/>
                    <a:pt x="5" y="117"/>
                    <a:pt x="5" y="117"/>
                  </a:cubicBezTo>
                  <a:cubicBezTo>
                    <a:pt x="11" y="117"/>
                    <a:pt x="11" y="117"/>
                    <a:pt x="11" y="117"/>
                  </a:cubicBezTo>
                  <a:cubicBezTo>
                    <a:pt x="20" y="119"/>
                    <a:pt x="20" y="119"/>
                    <a:pt x="20" y="119"/>
                  </a:cubicBezTo>
                  <a:cubicBezTo>
                    <a:pt x="33" y="120"/>
                    <a:pt x="33" y="120"/>
                    <a:pt x="33" y="120"/>
                  </a:cubicBezTo>
                  <a:cubicBezTo>
                    <a:pt x="38" y="119"/>
                    <a:pt x="38" y="119"/>
                    <a:pt x="38" y="119"/>
                  </a:cubicBezTo>
                  <a:cubicBezTo>
                    <a:pt x="39" y="119"/>
                    <a:pt x="39" y="119"/>
                    <a:pt x="39" y="119"/>
                  </a:cubicBezTo>
                  <a:cubicBezTo>
                    <a:pt x="39" y="119"/>
                    <a:pt x="39" y="119"/>
                    <a:pt x="39" y="119"/>
                  </a:cubicBezTo>
                  <a:cubicBezTo>
                    <a:pt x="50" y="123"/>
                    <a:pt x="50" y="123"/>
                    <a:pt x="50" y="123"/>
                  </a:cubicBezTo>
                  <a:cubicBezTo>
                    <a:pt x="50" y="123"/>
                    <a:pt x="50" y="123"/>
                    <a:pt x="50" y="123"/>
                  </a:cubicBezTo>
                  <a:cubicBezTo>
                    <a:pt x="51" y="123"/>
                    <a:pt x="51" y="123"/>
                    <a:pt x="51" y="123"/>
                  </a:cubicBezTo>
                  <a:cubicBezTo>
                    <a:pt x="56" y="127"/>
                    <a:pt x="56" y="127"/>
                    <a:pt x="56" y="127"/>
                  </a:cubicBezTo>
                  <a:cubicBezTo>
                    <a:pt x="68" y="132"/>
                    <a:pt x="68" y="132"/>
                    <a:pt x="68" y="132"/>
                  </a:cubicBezTo>
                  <a:cubicBezTo>
                    <a:pt x="69" y="132"/>
                    <a:pt x="69" y="132"/>
                    <a:pt x="69" y="132"/>
                  </a:cubicBezTo>
                  <a:cubicBezTo>
                    <a:pt x="77" y="136"/>
                    <a:pt x="77" y="136"/>
                    <a:pt x="77" y="136"/>
                  </a:cubicBezTo>
                  <a:cubicBezTo>
                    <a:pt x="96" y="154"/>
                    <a:pt x="96" y="154"/>
                    <a:pt x="96" y="154"/>
                  </a:cubicBezTo>
                  <a:cubicBezTo>
                    <a:pt x="105" y="158"/>
                    <a:pt x="105" y="158"/>
                    <a:pt x="105" y="158"/>
                  </a:cubicBezTo>
                  <a:cubicBezTo>
                    <a:pt x="109" y="157"/>
                    <a:pt x="109" y="157"/>
                    <a:pt x="109" y="157"/>
                  </a:cubicBezTo>
                  <a:cubicBezTo>
                    <a:pt x="112" y="150"/>
                    <a:pt x="112" y="150"/>
                    <a:pt x="112" y="150"/>
                  </a:cubicBezTo>
                  <a:cubicBezTo>
                    <a:pt x="110" y="139"/>
                    <a:pt x="110" y="139"/>
                    <a:pt x="110" y="139"/>
                  </a:cubicBezTo>
                  <a:cubicBezTo>
                    <a:pt x="110" y="136"/>
                    <a:pt x="113" y="134"/>
                    <a:pt x="117" y="132"/>
                  </a:cubicBezTo>
                  <a:cubicBezTo>
                    <a:pt x="118" y="132"/>
                    <a:pt x="118" y="132"/>
                    <a:pt x="118" y="132"/>
                  </a:cubicBezTo>
                  <a:cubicBezTo>
                    <a:pt x="143" y="146"/>
                    <a:pt x="143" y="146"/>
                    <a:pt x="143" y="146"/>
                  </a:cubicBezTo>
                  <a:cubicBezTo>
                    <a:pt x="145" y="145"/>
                    <a:pt x="145" y="145"/>
                    <a:pt x="145"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9"/>
                    <a:pt x="162" y="139"/>
                    <a:pt x="162" y="139"/>
                  </a:cubicBezTo>
                  <a:cubicBezTo>
                    <a:pt x="176" y="149"/>
                    <a:pt x="176" y="149"/>
                    <a:pt x="176" y="149"/>
                  </a:cubicBezTo>
                  <a:cubicBezTo>
                    <a:pt x="177" y="149"/>
                    <a:pt x="177" y="149"/>
                    <a:pt x="177" y="149"/>
                  </a:cubicBezTo>
                  <a:cubicBezTo>
                    <a:pt x="186" y="157"/>
                    <a:pt x="186" y="157"/>
                    <a:pt x="186" y="157"/>
                  </a:cubicBezTo>
                  <a:cubicBezTo>
                    <a:pt x="188" y="158"/>
                    <a:pt x="191" y="161"/>
                    <a:pt x="194" y="165"/>
                  </a:cubicBezTo>
                  <a:cubicBezTo>
                    <a:pt x="199" y="170"/>
                    <a:pt x="199" y="170"/>
                    <a:pt x="199" y="170"/>
                  </a:cubicBezTo>
                  <a:cubicBezTo>
                    <a:pt x="202" y="170"/>
                    <a:pt x="202" y="170"/>
                    <a:pt x="202" y="170"/>
                  </a:cubicBezTo>
                  <a:cubicBezTo>
                    <a:pt x="206" y="162"/>
                    <a:pt x="206" y="162"/>
                    <a:pt x="206" y="162"/>
                  </a:cubicBezTo>
                  <a:cubicBezTo>
                    <a:pt x="215" y="168"/>
                    <a:pt x="215" y="168"/>
                    <a:pt x="215" y="168"/>
                  </a:cubicBezTo>
                  <a:cubicBezTo>
                    <a:pt x="215" y="168"/>
                    <a:pt x="215" y="168"/>
                    <a:pt x="215" y="168"/>
                  </a:cubicBezTo>
                  <a:cubicBezTo>
                    <a:pt x="215" y="168"/>
                    <a:pt x="215" y="168"/>
                    <a:pt x="215" y="168"/>
                  </a:cubicBezTo>
                  <a:cubicBezTo>
                    <a:pt x="215" y="168"/>
                    <a:pt x="215" y="168"/>
                    <a:pt x="215" y="168"/>
                  </a:cubicBezTo>
                  <a:cubicBezTo>
                    <a:pt x="222" y="176"/>
                    <a:pt x="222" y="176"/>
                    <a:pt x="222" y="176"/>
                  </a:cubicBezTo>
                  <a:cubicBezTo>
                    <a:pt x="240" y="190"/>
                    <a:pt x="240" y="190"/>
                    <a:pt x="240" y="190"/>
                  </a:cubicBezTo>
                  <a:cubicBezTo>
                    <a:pt x="240" y="190"/>
                    <a:pt x="240" y="190"/>
                    <a:pt x="240" y="190"/>
                  </a:cubicBezTo>
                  <a:cubicBezTo>
                    <a:pt x="245" y="196"/>
                    <a:pt x="245" y="196"/>
                    <a:pt x="245" y="196"/>
                  </a:cubicBezTo>
                  <a:cubicBezTo>
                    <a:pt x="261" y="192"/>
                    <a:pt x="261" y="192"/>
                    <a:pt x="261" y="192"/>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9"/>
                    <a:pt x="274" y="219"/>
                    <a:pt x="274" y="219"/>
                  </a:cubicBezTo>
                  <a:cubicBezTo>
                    <a:pt x="274" y="219"/>
                    <a:pt x="274" y="219"/>
                    <a:pt x="274" y="219"/>
                  </a:cubicBezTo>
                  <a:cubicBezTo>
                    <a:pt x="274" y="220"/>
                    <a:pt x="274" y="220"/>
                    <a:pt x="274" y="220"/>
                  </a:cubicBezTo>
                  <a:cubicBezTo>
                    <a:pt x="274" y="220"/>
                    <a:pt x="274" y="220"/>
                    <a:pt x="274" y="220"/>
                  </a:cubicBezTo>
                  <a:cubicBezTo>
                    <a:pt x="280" y="248"/>
                    <a:pt x="280" y="248"/>
                    <a:pt x="280" y="248"/>
                  </a:cubicBezTo>
                  <a:cubicBezTo>
                    <a:pt x="286" y="259"/>
                    <a:pt x="286" y="259"/>
                    <a:pt x="286" y="259"/>
                  </a:cubicBezTo>
                  <a:cubicBezTo>
                    <a:pt x="278" y="279"/>
                    <a:pt x="278" y="279"/>
                    <a:pt x="278" y="279"/>
                  </a:cubicBezTo>
                  <a:cubicBezTo>
                    <a:pt x="278" y="280"/>
                    <a:pt x="278" y="280"/>
                    <a:pt x="278" y="280"/>
                  </a:cubicBezTo>
                  <a:cubicBezTo>
                    <a:pt x="271" y="282"/>
                    <a:pt x="271" y="282"/>
                    <a:pt x="271" y="282"/>
                  </a:cubicBezTo>
                  <a:cubicBezTo>
                    <a:pt x="271" y="288"/>
                    <a:pt x="271" y="288"/>
                    <a:pt x="271" y="288"/>
                  </a:cubicBezTo>
                  <a:cubicBezTo>
                    <a:pt x="271" y="288"/>
                    <a:pt x="271" y="288"/>
                    <a:pt x="271" y="288"/>
                  </a:cubicBezTo>
                  <a:cubicBezTo>
                    <a:pt x="264" y="300"/>
                    <a:pt x="264" y="300"/>
                    <a:pt x="264" y="300"/>
                  </a:cubicBezTo>
                  <a:cubicBezTo>
                    <a:pt x="263" y="300"/>
                    <a:pt x="263" y="300"/>
                    <a:pt x="263" y="300"/>
                  </a:cubicBezTo>
                  <a:cubicBezTo>
                    <a:pt x="254" y="300"/>
                    <a:pt x="254" y="300"/>
                    <a:pt x="254" y="300"/>
                  </a:cubicBezTo>
                  <a:cubicBezTo>
                    <a:pt x="244" y="308"/>
                    <a:pt x="244" y="308"/>
                    <a:pt x="244" y="308"/>
                  </a:cubicBezTo>
                  <a:cubicBezTo>
                    <a:pt x="245" y="310"/>
                    <a:pt x="247" y="310"/>
                    <a:pt x="250" y="312"/>
                  </a:cubicBezTo>
                  <a:cubicBezTo>
                    <a:pt x="254" y="313"/>
                    <a:pt x="254" y="316"/>
                    <a:pt x="252" y="322"/>
                  </a:cubicBezTo>
                  <a:cubicBezTo>
                    <a:pt x="252" y="322"/>
                    <a:pt x="252" y="322"/>
                    <a:pt x="252" y="322"/>
                  </a:cubicBezTo>
                  <a:cubicBezTo>
                    <a:pt x="245" y="329"/>
                    <a:pt x="245" y="329"/>
                    <a:pt x="245" y="329"/>
                  </a:cubicBezTo>
                  <a:cubicBezTo>
                    <a:pt x="245" y="329"/>
                    <a:pt x="245" y="329"/>
                    <a:pt x="245" y="329"/>
                  </a:cubicBezTo>
                  <a:cubicBezTo>
                    <a:pt x="245" y="330"/>
                    <a:pt x="245" y="330"/>
                    <a:pt x="245" y="330"/>
                  </a:cubicBezTo>
                  <a:cubicBezTo>
                    <a:pt x="244" y="330"/>
                    <a:pt x="244" y="330"/>
                    <a:pt x="244" y="330"/>
                  </a:cubicBezTo>
                  <a:cubicBezTo>
                    <a:pt x="244" y="330"/>
                    <a:pt x="244" y="330"/>
                    <a:pt x="244" y="330"/>
                  </a:cubicBezTo>
                  <a:cubicBezTo>
                    <a:pt x="225" y="327"/>
                    <a:pt x="225" y="327"/>
                    <a:pt x="225" y="327"/>
                  </a:cubicBezTo>
                  <a:cubicBezTo>
                    <a:pt x="224" y="334"/>
                    <a:pt x="224" y="334"/>
                    <a:pt x="224" y="334"/>
                  </a:cubicBezTo>
                  <a:cubicBezTo>
                    <a:pt x="226" y="348"/>
                    <a:pt x="226" y="348"/>
                    <a:pt x="226" y="348"/>
                  </a:cubicBezTo>
                  <a:cubicBezTo>
                    <a:pt x="242" y="355"/>
                    <a:pt x="242" y="355"/>
                    <a:pt x="242" y="355"/>
                  </a:cubicBezTo>
                  <a:cubicBezTo>
                    <a:pt x="242" y="356"/>
                    <a:pt x="242" y="356"/>
                    <a:pt x="242" y="356"/>
                  </a:cubicBezTo>
                  <a:cubicBezTo>
                    <a:pt x="242" y="356"/>
                    <a:pt x="242" y="356"/>
                    <a:pt x="242" y="356"/>
                  </a:cubicBezTo>
                  <a:cubicBezTo>
                    <a:pt x="248" y="354"/>
                    <a:pt x="248" y="354"/>
                    <a:pt x="248" y="354"/>
                  </a:cubicBezTo>
                  <a:cubicBezTo>
                    <a:pt x="249" y="353"/>
                    <a:pt x="249" y="353"/>
                    <a:pt x="249" y="353"/>
                  </a:cubicBezTo>
                  <a:cubicBezTo>
                    <a:pt x="249" y="353"/>
                    <a:pt x="249" y="353"/>
                    <a:pt x="249" y="353"/>
                  </a:cubicBezTo>
                  <a:cubicBezTo>
                    <a:pt x="250" y="354"/>
                    <a:pt x="250" y="354"/>
                    <a:pt x="250" y="354"/>
                  </a:cubicBezTo>
                  <a:cubicBezTo>
                    <a:pt x="250" y="354"/>
                    <a:pt x="250" y="354"/>
                    <a:pt x="250" y="354"/>
                  </a:cubicBezTo>
                  <a:cubicBezTo>
                    <a:pt x="255" y="356"/>
                    <a:pt x="255" y="356"/>
                    <a:pt x="255" y="356"/>
                  </a:cubicBezTo>
                  <a:cubicBezTo>
                    <a:pt x="261" y="356"/>
                    <a:pt x="261" y="356"/>
                    <a:pt x="261" y="356"/>
                  </a:cubicBezTo>
                  <a:cubicBezTo>
                    <a:pt x="264" y="356"/>
                    <a:pt x="264" y="356"/>
                    <a:pt x="264" y="356"/>
                  </a:cubicBezTo>
                  <a:cubicBezTo>
                    <a:pt x="261" y="348"/>
                    <a:pt x="261" y="348"/>
                    <a:pt x="261" y="348"/>
                  </a:cubicBezTo>
                  <a:cubicBezTo>
                    <a:pt x="261" y="348"/>
                    <a:pt x="261" y="348"/>
                    <a:pt x="261" y="348"/>
                  </a:cubicBezTo>
                  <a:cubicBezTo>
                    <a:pt x="261" y="348"/>
                    <a:pt x="261" y="348"/>
                    <a:pt x="261" y="348"/>
                  </a:cubicBezTo>
                  <a:cubicBezTo>
                    <a:pt x="260" y="340"/>
                    <a:pt x="260" y="340"/>
                    <a:pt x="260" y="340"/>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3" y="335"/>
                    <a:pt x="263" y="335"/>
                    <a:pt x="263" y="335"/>
                  </a:cubicBezTo>
                  <a:cubicBezTo>
                    <a:pt x="263" y="334"/>
                    <a:pt x="263" y="334"/>
                    <a:pt x="263" y="334"/>
                  </a:cubicBezTo>
                  <a:cubicBezTo>
                    <a:pt x="263" y="334"/>
                    <a:pt x="263" y="334"/>
                    <a:pt x="263" y="334"/>
                  </a:cubicBezTo>
                  <a:cubicBezTo>
                    <a:pt x="264" y="334"/>
                    <a:pt x="264" y="334"/>
                    <a:pt x="264" y="334"/>
                  </a:cubicBezTo>
                  <a:cubicBezTo>
                    <a:pt x="268" y="328"/>
                    <a:pt x="268" y="328"/>
                    <a:pt x="268" y="328"/>
                  </a:cubicBezTo>
                  <a:cubicBezTo>
                    <a:pt x="269" y="328"/>
                    <a:pt x="269" y="328"/>
                    <a:pt x="269" y="328"/>
                  </a:cubicBezTo>
                  <a:cubicBezTo>
                    <a:pt x="276" y="322"/>
                    <a:pt x="276" y="322"/>
                    <a:pt x="276" y="322"/>
                  </a:cubicBezTo>
                  <a:cubicBezTo>
                    <a:pt x="276" y="322"/>
                    <a:pt x="276" y="322"/>
                    <a:pt x="276" y="322"/>
                  </a:cubicBezTo>
                  <a:cubicBezTo>
                    <a:pt x="276" y="322"/>
                    <a:pt x="276" y="322"/>
                    <a:pt x="276" y="322"/>
                  </a:cubicBezTo>
                  <a:cubicBezTo>
                    <a:pt x="277" y="322"/>
                    <a:pt x="277" y="322"/>
                    <a:pt x="277" y="322"/>
                  </a:cubicBezTo>
                  <a:cubicBezTo>
                    <a:pt x="277" y="322"/>
                    <a:pt x="277" y="322"/>
                    <a:pt x="277" y="322"/>
                  </a:cubicBezTo>
                  <a:cubicBezTo>
                    <a:pt x="285" y="320"/>
                    <a:pt x="285" y="320"/>
                    <a:pt x="285" y="320"/>
                  </a:cubicBezTo>
                  <a:cubicBezTo>
                    <a:pt x="285" y="323"/>
                    <a:pt x="285" y="323"/>
                    <a:pt x="285" y="323"/>
                  </a:cubicBezTo>
                  <a:cubicBezTo>
                    <a:pt x="285" y="326"/>
                    <a:pt x="286" y="328"/>
                    <a:pt x="286" y="329"/>
                  </a:cubicBezTo>
                  <a:cubicBezTo>
                    <a:pt x="288" y="332"/>
                    <a:pt x="288" y="332"/>
                    <a:pt x="288" y="332"/>
                  </a:cubicBezTo>
                  <a:cubicBezTo>
                    <a:pt x="290" y="338"/>
                    <a:pt x="290" y="338"/>
                    <a:pt x="290" y="338"/>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1" y="353"/>
                    <a:pt x="321" y="353"/>
                    <a:pt x="321" y="353"/>
                  </a:cubicBezTo>
                  <a:cubicBezTo>
                    <a:pt x="328" y="360"/>
                    <a:pt x="328" y="360"/>
                    <a:pt x="328" y="360"/>
                  </a:cubicBezTo>
                  <a:cubicBezTo>
                    <a:pt x="333" y="362"/>
                    <a:pt x="333" y="362"/>
                    <a:pt x="333" y="362"/>
                  </a:cubicBezTo>
                  <a:cubicBezTo>
                    <a:pt x="333" y="362"/>
                    <a:pt x="333" y="362"/>
                    <a:pt x="333" y="362"/>
                  </a:cubicBezTo>
                  <a:cubicBezTo>
                    <a:pt x="333" y="363"/>
                    <a:pt x="333" y="363"/>
                    <a:pt x="333" y="363"/>
                  </a:cubicBezTo>
                  <a:cubicBezTo>
                    <a:pt x="334" y="364"/>
                    <a:pt x="334" y="364"/>
                    <a:pt x="334" y="364"/>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3" y="382"/>
                  </a:cubicBezTo>
                  <a:cubicBezTo>
                    <a:pt x="353" y="386"/>
                    <a:pt x="353" y="386"/>
                    <a:pt x="353" y="386"/>
                  </a:cubicBezTo>
                  <a:cubicBezTo>
                    <a:pt x="358" y="382"/>
                    <a:pt x="358" y="382"/>
                    <a:pt x="358" y="382"/>
                  </a:cubicBezTo>
                  <a:cubicBezTo>
                    <a:pt x="364" y="376"/>
                    <a:pt x="364" y="376"/>
                    <a:pt x="364" y="376"/>
                  </a:cubicBezTo>
                  <a:cubicBezTo>
                    <a:pt x="365" y="373"/>
                    <a:pt x="365" y="373"/>
                    <a:pt x="365" y="373"/>
                  </a:cubicBezTo>
                  <a:cubicBezTo>
                    <a:pt x="365" y="372"/>
                    <a:pt x="365" y="372"/>
                    <a:pt x="365" y="372"/>
                  </a:cubicBezTo>
                  <a:cubicBezTo>
                    <a:pt x="366" y="372"/>
                    <a:pt x="366" y="372"/>
                    <a:pt x="366" y="372"/>
                  </a:cubicBezTo>
                  <a:cubicBezTo>
                    <a:pt x="367" y="371"/>
                    <a:pt x="367" y="371"/>
                    <a:pt x="367" y="371"/>
                  </a:cubicBezTo>
                  <a:cubicBezTo>
                    <a:pt x="367" y="370"/>
                    <a:pt x="367" y="370"/>
                    <a:pt x="367" y="370"/>
                  </a:cubicBezTo>
                  <a:cubicBezTo>
                    <a:pt x="365" y="362"/>
                    <a:pt x="365" y="362"/>
                    <a:pt x="365" y="362"/>
                  </a:cubicBezTo>
                  <a:cubicBezTo>
                    <a:pt x="364" y="357"/>
                    <a:pt x="364" y="357"/>
                    <a:pt x="364" y="357"/>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7" y="350"/>
                    <a:pt x="367" y="350"/>
                    <a:pt x="367" y="350"/>
                  </a:cubicBezTo>
                  <a:cubicBezTo>
                    <a:pt x="368" y="350"/>
                    <a:pt x="368" y="350"/>
                    <a:pt x="368" y="350"/>
                  </a:cubicBezTo>
                  <a:cubicBezTo>
                    <a:pt x="368" y="350"/>
                    <a:pt x="368" y="350"/>
                    <a:pt x="368" y="350"/>
                  </a:cubicBezTo>
                  <a:cubicBezTo>
                    <a:pt x="374" y="346"/>
                    <a:pt x="374" y="346"/>
                    <a:pt x="374" y="346"/>
                  </a:cubicBezTo>
                  <a:cubicBezTo>
                    <a:pt x="375" y="346"/>
                    <a:pt x="375" y="346"/>
                    <a:pt x="375" y="346"/>
                  </a:cubicBezTo>
                  <a:cubicBezTo>
                    <a:pt x="388" y="346"/>
                    <a:pt x="388" y="346"/>
                    <a:pt x="388" y="346"/>
                  </a:cubicBezTo>
                  <a:cubicBezTo>
                    <a:pt x="390" y="345"/>
                    <a:pt x="390" y="345"/>
                    <a:pt x="390" y="345"/>
                  </a:cubicBezTo>
                  <a:cubicBezTo>
                    <a:pt x="389" y="338"/>
                    <a:pt x="389" y="338"/>
                    <a:pt x="389" y="338"/>
                  </a:cubicBezTo>
                  <a:cubicBezTo>
                    <a:pt x="387" y="332"/>
                    <a:pt x="387" y="332"/>
                    <a:pt x="387" y="332"/>
                  </a:cubicBezTo>
                  <a:cubicBezTo>
                    <a:pt x="383" y="325"/>
                    <a:pt x="383" y="325"/>
                    <a:pt x="383" y="325"/>
                  </a:cubicBezTo>
                  <a:cubicBezTo>
                    <a:pt x="383" y="324"/>
                    <a:pt x="383" y="324"/>
                    <a:pt x="383" y="324"/>
                  </a:cubicBezTo>
                  <a:cubicBezTo>
                    <a:pt x="383" y="324"/>
                    <a:pt x="383" y="324"/>
                    <a:pt x="383" y="324"/>
                  </a:cubicBezTo>
                  <a:cubicBezTo>
                    <a:pt x="383" y="314"/>
                    <a:pt x="383" y="314"/>
                    <a:pt x="383" y="314"/>
                  </a:cubicBezTo>
                  <a:cubicBezTo>
                    <a:pt x="383" y="314"/>
                    <a:pt x="383" y="314"/>
                    <a:pt x="383" y="314"/>
                  </a:cubicBezTo>
                  <a:cubicBezTo>
                    <a:pt x="383" y="314"/>
                    <a:pt x="383" y="314"/>
                    <a:pt x="383" y="314"/>
                  </a:cubicBezTo>
                  <a:cubicBezTo>
                    <a:pt x="385" y="308"/>
                    <a:pt x="385" y="308"/>
                    <a:pt x="385" y="308"/>
                  </a:cubicBezTo>
                  <a:cubicBezTo>
                    <a:pt x="385" y="308"/>
                    <a:pt x="385" y="308"/>
                    <a:pt x="385" y="308"/>
                  </a:cubicBezTo>
                  <a:cubicBezTo>
                    <a:pt x="385" y="307"/>
                    <a:pt x="385" y="307"/>
                    <a:pt x="385" y="307"/>
                  </a:cubicBezTo>
                  <a:cubicBezTo>
                    <a:pt x="385" y="307"/>
                    <a:pt x="385" y="307"/>
                    <a:pt x="385" y="307"/>
                  </a:cubicBezTo>
                  <a:cubicBezTo>
                    <a:pt x="396" y="292"/>
                    <a:pt x="396" y="292"/>
                    <a:pt x="396" y="292"/>
                  </a:cubicBezTo>
                  <a:cubicBezTo>
                    <a:pt x="397" y="291"/>
                    <a:pt x="397" y="291"/>
                    <a:pt x="397" y="291"/>
                  </a:cubicBezTo>
                  <a:cubicBezTo>
                    <a:pt x="397" y="291"/>
                    <a:pt x="397" y="291"/>
                    <a:pt x="397" y="291"/>
                  </a:cubicBezTo>
                  <a:cubicBezTo>
                    <a:pt x="398" y="291"/>
                    <a:pt x="398" y="291"/>
                    <a:pt x="398" y="291"/>
                  </a:cubicBezTo>
                  <a:cubicBezTo>
                    <a:pt x="400" y="291"/>
                    <a:pt x="400" y="291"/>
                    <a:pt x="400" y="291"/>
                  </a:cubicBezTo>
                  <a:cubicBezTo>
                    <a:pt x="404" y="291"/>
                    <a:pt x="404" y="291"/>
                    <a:pt x="404" y="291"/>
                  </a:cubicBezTo>
                  <a:cubicBezTo>
                    <a:pt x="413" y="296"/>
                    <a:pt x="413" y="296"/>
                    <a:pt x="413" y="296"/>
                  </a:cubicBezTo>
                  <a:cubicBezTo>
                    <a:pt x="419" y="298"/>
                    <a:pt x="419" y="298"/>
                    <a:pt x="419" y="298"/>
                  </a:cubicBezTo>
                  <a:cubicBezTo>
                    <a:pt x="420" y="295"/>
                    <a:pt x="420" y="295"/>
                    <a:pt x="420" y="295"/>
                  </a:cubicBezTo>
                  <a:cubicBezTo>
                    <a:pt x="419" y="294"/>
                    <a:pt x="419" y="294"/>
                    <a:pt x="419" y="294"/>
                  </a:cubicBezTo>
                  <a:cubicBezTo>
                    <a:pt x="419" y="293"/>
                    <a:pt x="419" y="293"/>
                    <a:pt x="419" y="293"/>
                  </a:cubicBezTo>
                  <a:cubicBezTo>
                    <a:pt x="419" y="291"/>
                    <a:pt x="420" y="289"/>
                    <a:pt x="423" y="287"/>
                  </a:cubicBezTo>
                  <a:cubicBezTo>
                    <a:pt x="430" y="282"/>
                    <a:pt x="430" y="282"/>
                    <a:pt x="430" y="282"/>
                  </a:cubicBezTo>
                  <a:cubicBezTo>
                    <a:pt x="430" y="281"/>
                    <a:pt x="430" y="281"/>
                    <a:pt x="430" y="281"/>
                  </a:cubicBezTo>
                  <a:cubicBezTo>
                    <a:pt x="430" y="281"/>
                    <a:pt x="430" y="281"/>
                    <a:pt x="430" y="281"/>
                  </a:cubicBezTo>
                  <a:cubicBezTo>
                    <a:pt x="430" y="281"/>
                    <a:pt x="430" y="281"/>
                    <a:pt x="430" y="281"/>
                  </a:cubicBezTo>
                  <a:cubicBezTo>
                    <a:pt x="434" y="280"/>
                    <a:pt x="437" y="279"/>
                    <a:pt x="438" y="279"/>
                  </a:cubicBezTo>
                  <a:cubicBezTo>
                    <a:pt x="445" y="278"/>
                    <a:pt x="445" y="278"/>
                    <a:pt x="445" y="278"/>
                  </a:cubicBezTo>
                  <a:cubicBezTo>
                    <a:pt x="445" y="278"/>
                    <a:pt x="445" y="278"/>
                    <a:pt x="445" y="278"/>
                  </a:cubicBezTo>
                  <a:cubicBezTo>
                    <a:pt x="445" y="278"/>
                    <a:pt x="445" y="278"/>
                    <a:pt x="445" y="278"/>
                  </a:cubicBezTo>
                  <a:cubicBezTo>
                    <a:pt x="449" y="279"/>
                    <a:pt x="449" y="279"/>
                    <a:pt x="449" y="279"/>
                  </a:cubicBezTo>
                  <a:cubicBezTo>
                    <a:pt x="452" y="269"/>
                    <a:pt x="452" y="269"/>
                    <a:pt x="452" y="269"/>
                  </a:cubicBezTo>
                  <a:cubicBezTo>
                    <a:pt x="452" y="262"/>
                    <a:pt x="452" y="262"/>
                    <a:pt x="452" y="262"/>
                  </a:cubicBezTo>
                  <a:cubicBezTo>
                    <a:pt x="452" y="258"/>
                    <a:pt x="452" y="255"/>
                    <a:pt x="453" y="254"/>
                  </a:cubicBezTo>
                  <a:cubicBezTo>
                    <a:pt x="456" y="249"/>
                    <a:pt x="456" y="249"/>
                    <a:pt x="456" y="249"/>
                  </a:cubicBezTo>
                  <a:cubicBezTo>
                    <a:pt x="453" y="244"/>
                    <a:pt x="453" y="244"/>
                    <a:pt x="453" y="244"/>
                  </a:cubicBezTo>
                  <a:cubicBezTo>
                    <a:pt x="448" y="241"/>
                    <a:pt x="448" y="241"/>
                    <a:pt x="448" y="241"/>
                  </a:cubicBezTo>
                  <a:cubicBezTo>
                    <a:pt x="438" y="238"/>
                    <a:pt x="438" y="238"/>
                    <a:pt x="438" y="238"/>
                  </a:cubicBezTo>
                  <a:cubicBezTo>
                    <a:pt x="436" y="238"/>
                    <a:pt x="432" y="236"/>
                    <a:pt x="426" y="231"/>
                  </a:cubicBezTo>
                  <a:cubicBezTo>
                    <a:pt x="420" y="228"/>
                    <a:pt x="420" y="228"/>
                    <a:pt x="420" y="228"/>
                  </a:cubicBezTo>
                  <a:cubicBezTo>
                    <a:pt x="420" y="228"/>
                    <a:pt x="420" y="228"/>
                    <a:pt x="420" y="228"/>
                  </a:cubicBezTo>
                  <a:cubicBezTo>
                    <a:pt x="419" y="228"/>
                    <a:pt x="419" y="228"/>
                    <a:pt x="419" y="228"/>
                  </a:cubicBezTo>
                  <a:cubicBezTo>
                    <a:pt x="412" y="219"/>
                    <a:pt x="412" y="219"/>
                    <a:pt x="412" y="219"/>
                  </a:cubicBezTo>
                  <a:cubicBezTo>
                    <a:pt x="405" y="219"/>
                    <a:pt x="405" y="219"/>
                    <a:pt x="405" y="219"/>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9"/>
                    <a:pt x="394" y="239"/>
                    <a:pt x="394" y="239"/>
                  </a:cubicBezTo>
                  <a:cubicBezTo>
                    <a:pt x="395" y="246"/>
                    <a:pt x="395" y="246"/>
                    <a:pt x="395"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9"/>
                    <a:pt x="404" y="249"/>
                    <a:pt x="404" y="249"/>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6" y="269"/>
                    <a:pt x="406" y="269"/>
                    <a:pt x="406" y="269"/>
                  </a:cubicBezTo>
                  <a:cubicBezTo>
                    <a:pt x="406" y="270"/>
                    <a:pt x="406" y="270"/>
                    <a:pt x="406" y="270"/>
                  </a:cubicBezTo>
                  <a:cubicBezTo>
                    <a:pt x="406" y="270"/>
                    <a:pt x="406" y="270"/>
                    <a:pt x="406" y="270"/>
                  </a:cubicBezTo>
                  <a:cubicBezTo>
                    <a:pt x="405" y="270"/>
                    <a:pt x="405" y="270"/>
                    <a:pt x="405" y="270"/>
                  </a:cubicBezTo>
                  <a:cubicBezTo>
                    <a:pt x="403" y="272"/>
                    <a:pt x="402" y="272"/>
                    <a:pt x="400" y="274"/>
                  </a:cubicBezTo>
                  <a:cubicBezTo>
                    <a:pt x="399" y="274"/>
                    <a:pt x="399" y="274"/>
                    <a:pt x="399" y="274"/>
                  </a:cubicBezTo>
                  <a:cubicBezTo>
                    <a:pt x="399" y="274"/>
                    <a:pt x="399" y="274"/>
                    <a:pt x="399" y="274"/>
                  </a:cubicBezTo>
                  <a:cubicBezTo>
                    <a:pt x="398" y="274"/>
                    <a:pt x="398" y="274"/>
                    <a:pt x="398" y="274"/>
                  </a:cubicBezTo>
                  <a:cubicBezTo>
                    <a:pt x="395" y="273"/>
                    <a:pt x="395" y="273"/>
                    <a:pt x="395" y="273"/>
                  </a:cubicBezTo>
                  <a:cubicBezTo>
                    <a:pt x="389" y="275"/>
                    <a:pt x="389" y="275"/>
                    <a:pt x="389" y="275"/>
                  </a:cubicBezTo>
                  <a:cubicBezTo>
                    <a:pt x="389" y="275"/>
                    <a:pt x="389" y="275"/>
                    <a:pt x="389" y="275"/>
                  </a:cubicBezTo>
                  <a:cubicBezTo>
                    <a:pt x="389" y="276"/>
                    <a:pt x="389" y="276"/>
                    <a:pt x="389" y="276"/>
                  </a:cubicBezTo>
                  <a:cubicBezTo>
                    <a:pt x="389" y="277"/>
                    <a:pt x="389" y="277"/>
                    <a:pt x="389" y="277"/>
                  </a:cubicBezTo>
                  <a:cubicBezTo>
                    <a:pt x="391" y="288"/>
                    <a:pt x="391" y="288"/>
                    <a:pt x="391" y="288"/>
                  </a:cubicBezTo>
                  <a:cubicBezTo>
                    <a:pt x="391" y="289"/>
                    <a:pt x="390" y="290"/>
                    <a:pt x="388" y="290"/>
                  </a:cubicBezTo>
                  <a:cubicBezTo>
                    <a:pt x="383" y="290"/>
                    <a:pt x="383" y="290"/>
                    <a:pt x="383" y="290"/>
                  </a:cubicBezTo>
                  <a:cubicBezTo>
                    <a:pt x="381" y="290"/>
                    <a:pt x="380" y="289"/>
                    <a:pt x="379" y="288"/>
                  </a:cubicBezTo>
                  <a:cubicBezTo>
                    <a:pt x="374" y="284"/>
                    <a:pt x="374" y="284"/>
                    <a:pt x="374" y="284"/>
                  </a:cubicBezTo>
                  <a:cubicBezTo>
                    <a:pt x="373" y="284"/>
                    <a:pt x="373" y="284"/>
                    <a:pt x="373" y="284"/>
                  </a:cubicBezTo>
                  <a:cubicBezTo>
                    <a:pt x="373" y="284"/>
                    <a:pt x="373" y="284"/>
                    <a:pt x="373" y="284"/>
                  </a:cubicBezTo>
                  <a:cubicBezTo>
                    <a:pt x="373" y="284"/>
                    <a:pt x="373" y="284"/>
                    <a:pt x="373" y="284"/>
                  </a:cubicBezTo>
                  <a:cubicBezTo>
                    <a:pt x="370" y="277"/>
                    <a:pt x="370" y="277"/>
                    <a:pt x="370" y="277"/>
                  </a:cubicBezTo>
                  <a:cubicBezTo>
                    <a:pt x="369" y="276"/>
                    <a:pt x="367" y="275"/>
                    <a:pt x="363" y="274"/>
                  </a:cubicBezTo>
                  <a:cubicBezTo>
                    <a:pt x="363" y="274"/>
                    <a:pt x="363" y="274"/>
                    <a:pt x="363" y="274"/>
                  </a:cubicBezTo>
                  <a:cubicBezTo>
                    <a:pt x="363" y="274"/>
                    <a:pt x="363" y="274"/>
                    <a:pt x="363" y="274"/>
                  </a:cubicBezTo>
                  <a:cubicBezTo>
                    <a:pt x="357" y="270"/>
                    <a:pt x="357" y="270"/>
                    <a:pt x="357" y="270"/>
                  </a:cubicBezTo>
                  <a:cubicBezTo>
                    <a:pt x="356" y="270"/>
                    <a:pt x="356" y="270"/>
                    <a:pt x="356" y="270"/>
                  </a:cubicBezTo>
                  <a:cubicBezTo>
                    <a:pt x="356" y="269"/>
                    <a:pt x="356" y="269"/>
                    <a:pt x="356" y="269"/>
                  </a:cubicBezTo>
                  <a:cubicBezTo>
                    <a:pt x="356" y="269"/>
                    <a:pt x="356" y="269"/>
                    <a:pt x="356" y="269"/>
                  </a:cubicBezTo>
                  <a:cubicBezTo>
                    <a:pt x="355" y="262"/>
                    <a:pt x="355" y="262"/>
                    <a:pt x="355" y="262"/>
                  </a:cubicBezTo>
                  <a:cubicBezTo>
                    <a:pt x="355" y="257"/>
                    <a:pt x="355" y="257"/>
                    <a:pt x="355" y="257"/>
                  </a:cubicBezTo>
                  <a:cubicBezTo>
                    <a:pt x="356" y="257"/>
                    <a:pt x="356" y="257"/>
                    <a:pt x="356" y="257"/>
                  </a:cubicBezTo>
                  <a:cubicBezTo>
                    <a:pt x="356" y="256"/>
                    <a:pt x="356" y="256"/>
                    <a:pt x="356" y="256"/>
                  </a:cubicBezTo>
                  <a:cubicBezTo>
                    <a:pt x="356" y="256"/>
                    <a:pt x="356" y="256"/>
                    <a:pt x="356" y="256"/>
                  </a:cubicBezTo>
                  <a:cubicBezTo>
                    <a:pt x="358" y="254"/>
                    <a:pt x="358" y="254"/>
                    <a:pt x="358" y="254"/>
                  </a:cubicBezTo>
                  <a:cubicBezTo>
                    <a:pt x="358" y="252"/>
                    <a:pt x="358" y="252"/>
                    <a:pt x="358" y="252"/>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8"/>
                    <a:pt x="344" y="218"/>
                    <a:pt x="344" y="218"/>
                  </a:cubicBezTo>
                  <a:cubicBezTo>
                    <a:pt x="344" y="218"/>
                    <a:pt x="344" y="218"/>
                    <a:pt x="344" y="218"/>
                  </a:cubicBezTo>
                  <a:cubicBezTo>
                    <a:pt x="341" y="210"/>
                    <a:pt x="341" y="210"/>
                    <a:pt x="341" y="210"/>
                  </a:cubicBezTo>
                  <a:cubicBezTo>
                    <a:pt x="326" y="208"/>
                    <a:pt x="326" y="208"/>
                    <a:pt x="326" y="208"/>
                  </a:cubicBezTo>
                  <a:cubicBezTo>
                    <a:pt x="323" y="207"/>
                    <a:pt x="320" y="205"/>
                    <a:pt x="319" y="202"/>
                  </a:cubicBezTo>
                  <a:cubicBezTo>
                    <a:pt x="312" y="202"/>
                    <a:pt x="312" y="202"/>
                    <a:pt x="312" y="202"/>
                  </a:cubicBezTo>
                  <a:cubicBezTo>
                    <a:pt x="310" y="201"/>
                    <a:pt x="307" y="199"/>
                    <a:pt x="305" y="196"/>
                  </a:cubicBezTo>
                  <a:cubicBezTo>
                    <a:pt x="304" y="196"/>
                    <a:pt x="304" y="196"/>
                    <a:pt x="304" y="196"/>
                  </a:cubicBezTo>
                  <a:cubicBezTo>
                    <a:pt x="302" y="194"/>
                    <a:pt x="301" y="192"/>
                    <a:pt x="299" y="188"/>
                  </a:cubicBezTo>
                  <a:cubicBezTo>
                    <a:pt x="299" y="188"/>
                    <a:pt x="299" y="188"/>
                    <a:pt x="299" y="188"/>
                  </a:cubicBezTo>
                  <a:cubicBezTo>
                    <a:pt x="299" y="188"/>
                    <a:pt x="299" y="188"/>
                    <a:pt x="299" y="188"/>
                  </a:cubicBezTo>
                  <a:cubicBezTo>
                    <a:pt x="297" y="182"/>
                    <a:pt x="297" y="182"/>
                    <a:pt x="297" y="182"/>
                  </a:cubicBezTo>
                  <a:cubicBezTo>
                    <a:pt x="297" y="182"/>
                    <a:pt x="297" y="182"/>
                    <a:pt x="297" y="182"/>
                  </a:cubicBezTo>
                  <a:cubicBezTo>
                    <a:pt x="297" y="181"/>
                    <a:pt x="297" y="181"/>
                    <a:pt x="297" y="181"/>
                  </a:cubicBezTo>
                  <a:cubicBezTo>
                    <a:pt x="297" y="181"/>
                    <a:pt x="297" y="181"/>
                    <a:pt x="297" y="181"/>
                  </a:cubicBezTo>
                  <a:cubicBezTo>
                    <a:pt x="297" y="181"/>
                    <a:pt x="297" y="181"/>
                    <a:pt x="297" y="181"/>
                  </a:cubicBezTo>
                  <a:cubicBezTo>
                    <a:pt x="300" y="168"/>
                    <a:pt x="300" y="168"/>
                    <a:pt x="300" y="168"/>
                  </a:cubicBezTo>
                  <a:cubicBezTo>
                    <a:pt x="300" y="168"/>
                    <a:pt x="300" y="168"/>
                    <a:pt x="300" y="168"/>
                  </a:cubicBezTo>
                  <a:cubicBezTo>
                    <a:pt x="302" y="163"/>
                    <a:pt x="302" y="163"/>
                    <a:pt x="302" y="163"/>
                  </a:cubicBezTo>
                  <a:cubicBezTo>
                    <a:pt x="302" y="162"/>
                    <a:pt x="302" y="162"/>
                    <a:pt x="302" y="162"/>
                  </a:cubicBezTo>
                  <a:cubicBezTo>
                    <a:pt x="302" y="162"/>
                    <a:pt x="302" y="162"/>
                    <a:pt x="302" y="162"/>
                  </a:cubicBezTo>
                  <a:cubicBezTo>
                    <a:pt x="303" y="162"/>
                    <a:pt x="303" y="162"/>
                    <a:pt x="303" y="162"/>
                  </a:cubicBezTo>
                  <a:cubicBezTo>
                    <a:pt x="318" y="156"/>
                    <a:pt x="318" y="156"/>
                    <a:pt x="318" y="156"/>
                  </a:cubicBezTo>
                  <a:cubicBezTo>
                    <a:pt x="324" y="148"/>
                    <a:pt x="324" y="148"/>
                    <a:pt x="324" y="148"/>
                  </a:cubicBezTo>
                  <a:cubicBezTo>
                    <a:pt x="325" y="142"/>
                    <a:pt x="325" y="142"/>
                    <a:pt x="325" y="142"/>
                  </a:cubicBezTo>
                  <a:cubicBezTo>
                    <a:pt x="324" y="138"/>
                    <a:pt x="324" y="138"/>
                    <a:pt x="324" y="138"/>
                  </a:cubicBezTo>
                  <a:cubicBezTo>
                    <a:pt x="322" y="133"/>
                    <a:pt x="320" y="130"/>
                    <a:pt x="320" y="128"/>
                  </a:cubicBezTo>
                  <a:cubicBezTo>
                    <a:pt x="317" y="128"/>
                    <a:pt x="317" y="128"/>
                    <a:pt x="317" y="128"/>
                  </a:cubicBezTo>
                  <a:cubicBezTo>
                    <a:pt x="311" y="128"/>
                    <a:pt x="311" y="128"/>
                    <a:pt x="311" y="128"/>
                  </a:cubicBezTo>
                  <a:cubicBezTo>
                    <a:pt x="310" y="128"/>
                    <a:pt x="307" y="132"/>
                    <a:pt x="303" y="137"/>
                  </a:cubicBezTo>
                  <a:cubicBezTo>
                    <a:pt x="296" y="143"/>
                    <a:pt x="296" y="143"/>
                    <a:pt x="296" y="143"/>
                  </a:cubicBezTo>
                  <a:cubicBezTo>
                    <a:pt x="295" y="143"/>
                    <a:pt x="295" y="143"/>
                    <a:pt x="295" y="143"/>
                  </a:cubicBezTo>
                  <a:cubicBezTo>
                    <a:pt x="295" y="144"/>
                    <a:pt x="295" y="144"/>
                    <a:pt x="295" y="144"/>
                  </a:cubicBezTo>
                  <a:cubicBezTo>
                    <a:pt x="290" y="145"/>
                    <a:pt x="286" y="146"/>
                    <a:pt x="284" y="145"/>
                  </a:cubicBezTo>
                  <a:lnTo>
                    <a:pt x="271" y="14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1" name="Freeform 8"/>
            <p:cNvSpPr>
              <a:spLocks/>
            </p:cNvSpPr>
            <p:nvPr/>
          </p:nvSpPr>
          <p:spPr bwMode="auto">
            <a:xfrm>
              <a:off x="3338342" y="3649259"/>
              <a:ext cx="280722" cy="471298"/>
            </a:xfrm>
            <a:custGeom>
              <a:avLst/>
              <a:gdLst>
                <a:gd name="T0" fmla="*/ 46 w 91"/>
                <a:gd name="T1" fmla="*/ 30 h 153"/>
                <a:gd name="T2" fmla="*/ 46 w 91"/>
                <a:gd name="T3" fmla="*/ 43 h 153"/>
                <a:gd name="T4" fmla="*/ 41 w 91"/>
                <a:gd name="T5" fmla="*/ 55 h 153"/>
                <a:gd name="T6" fmla="*/ 37 w 91"/>
                <a:gd name="T7" fmla="*/ 62 h 153"/>
                <a:gd name="T8" fmla="*/ 37 w 91"/>
                <a:gd name="T9" fmla="*/ 62 h 153"/>
                <a:gd name="T10" fmla="*/ 21 w 91"/>
                <a:gd name="T11" fmla="*/ 65 h 153"/>
                <a:gd name="T12" fmla="*/ 6 w 91"/>
                <a:gd name="T13" fmla="*/ 68 h 153"/>
                <a:gd name="T14" fmla="*/ 4 w 91"/>
                <a:gd name="T15" fmla="*/ 70 h 153"/>
                <a:gd name="T16" fmla="*/ 19 w 91"/>
                <a:gd name="T17" fmla="*/ 72 h 153"/>
                <a:gd name="T18" fmla="*/ 20 w 91"/>
                <a:gd name="T19" fmla="*/ 72 h 153"/>
                <a:gd name="T20" fmla="*/ 24 w 91"/>
                <a:gd name="T21" fmla="*/ 82 h 153"/>
                <a:gd name="T22" fmla="*/ 30 w 91"/>
                <a:gd name="T23" fmla="*/ 93 h 153"/>
                <a:gd name="T24" fmla="*/ 35 w 91"/>
                <a:gd name="T25" fmla="*/ 108 h 153"/>
                <a:gd name="T26" fmla="*/ 35 w 91"/>
                <a:gd name="T27" fmla="*/ 108 h 153"/>
                <a:gd name="T28" fmla="*/ 38 w 91"/>
                <a:gd name="T29" fmla="*/ 116 h 153"/>
                <a:gd name="T30" fmla="*/ 35 w 91"/>
                <a:gd name="T31" fmla="*/ 125 h 153"/>
                <a:gd name="T32" fmla="*/ 36 w 91"/>
                <a:gd name="T33" fmla="*/ 132 h 153"/>
                <a:gd name="T34" fmla="*/ 50 w 91"/>
                <a:gd name="T35" fmla="*/ 141 h 153"/>
                <a:gd name="T36" fmla="*/ 58 w 91"/>
                <a:gd name="T37" fmla="*/ 152 h 153"/>
                <a:gd name="T38" fmla="*/ 62 w 91"/>
                <a:gd name="T39" fmla="*/ 153 h 153"/>
                <a:gd name="T40" fmla="*/ 61 w 91"/>
                <a:gd name="T41" fmla="*/ 139 h 153"/>
                <a:gd name="T42" fmla="*/ 70 w 91"/>
                <a:gd name="T43" fmla="*/ 135 h 153"/>
                <a:gd name="T44" fmla="*/ 71 w 91"/>
                <a:gd name="T45" fmla="*/ 134 h 153"/>
                <a:gd name="T46" fmla="*/ 71 w 91"/>
                <a:gd name="T47" fmla="*/ 135 h 153"/>
                <a:gd name="T48" fmla="*/ 78 w 91"/>
                <a:gd name="T49" fmla="*/ 134 h 153"/>
                <a:gd name="T50" fmla="*/ 79 w 91"/>
                <a:gd name="T51" fmla="*/ 123 h 153"/>
                <a:gd name="T52" fmla="*/ 73 w 91"/>
                <a:gd name="T53" fmla="*/ 116 h 153"/>
                <a:gd name="T54" fmla="*/ 69 w 91"/>
                <a:gd name="T55" fmla="*/ 116 h 153"/>
                <a:gd name="T56" fmla="*/ 66 w 91"/>
                <a:gd name="T57" fmla="*/ 105 h 153"/>
                <a:gd name="T58" fmla="*/ 67 w 91"/>
                <a:gd name="T59" fmla="*/ 84 h 153"/>
                <a:gd name="T60" fmla="*/ 82 w 91"/>
                <a:gd name="T61" fmla="*/ 80 h 153"/>
                <a:gd name="T62" fmla="*/ 91 w 91"/>
                <a:gd name="T63" fmla="*/ 54 h 153"/>
                <a:gd name="T64" fmla="*/ 84 w 91"/>
                <a:gd name="T65" fmla="*/ 48 h 153"/>
                <a:gd name="T66" fmla="*/ 83 w 91"/>
                <a:gd name="T67" fmla="*/ 48 h 153"/>
                <a:gd name="T68" fmla="*/ 76 w 91"/>
                <a:gd name="T69" fmla="*/ 49 h 153"/>
                <a:gd name="T70" fmla="*/ 71 w 91"/>
                <a:gd name="T71" fmla="*/ 43 h 153"/>
                <a:gd name="T72" fmla="*/ 71 w 91"/>
                <a:gd name="T73" fmla="*/ 42 h 153"/>
                <a:gd name="T74" fmla="*/ 73 w 91"/>
                <a:gd name="T75" fmla="*/ 26 h 153"/>
                <a:gd name="T76" fmla="*/ 76 w 91"/>
                <a:gd name="T77" fmla="*/ 19 h 153"/>
                <a:gd name="T78" fmla="*/ 78 w 91"/>
                <a:gd name="T79" fmla="*/ 10 h 153"/>
                <a:gd name="T80" fmla="*/ 64 w 91"/>
                <a:gd name="T8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 h="153">
                  <a:moveTo>
                    <a:pt x="53" y="10"/>
                  </a:moveTo>
                  <a:cubicBezTo>
                    <a:pt x="46" y="30"/>
                    <a:pt x="46" y="30"/>
                    <a:pt x="46" y="30"/>
                  </a:cubicBezTo>
                  <a:cubicBezTo>
                    <a:pt x="46" y="43"/>
                    <a:pt x="46" y="43"/>
                    <a:pt x="46" y="43"/>
                  </a:cubicBezTo>
                  <a:cubicBezTo>
                    <a:pt x="46" y="43"/>
                    <a:pt x="46" y="43"/>
                    <a:pt x="46" y="43"/>
                  </a:cubicBezTo>
                  <a:cubicBezTo>
                    <a:pt x="42" y="50"/>
                    <a:pt x="42" y="50"/>
                    <a:pt x="42" y="50"/>
                  </a:cubicBezTo>
                  <a:cubicBezTo>
                    <a:pt x="41" y="55"/>
                    <a:pt x="41" y="55"/>
                    <a:pt x="41" y="55"/>
                  </a:cubicBezTo>
                  <a:cubicBezTo>
                    <a:pt x="42" y="58"/>
                    <a:pt x="41" y="60"/>
                    <a:pt x="38" y="62"/>
                  </a:cubicBezTo>
                  <a:cubicBezTo>
                    <a:pt x="37" y="62"/>
                    <a:pt x="37" y="62"/>
                    <a:pt x="37" y="62"/>
                  </a:cubicBezTo>
                  <a:cubicBezTo>
                    <a:pt x="37" y="62"/>
                    <a:pt x="37" y="62"/>
                    <a:pt x="37" y="62"/>
                  </a:cubicBezTo>
                  <a:cubicBezTo>
                    <a:pt x="37" y="62"/>
                    <a:pt x="37" y="62"/>
                    <a:pt x="37" y="62"/>
                  </a:cubicBezTo>
                  <a:cubicBezTo>
                    <a:pt x="27" y="60"/>
                    <a:pt x="27" y="60"/>
                    <a:pt x="27" y="60"/>
                  </a:cubicBezTo>
                  <a:cubicBezTo>
                    <a:pt x="21" y="65"/>
                    <a:pt x="21" y="65"/>
                    <a:pt x="21" y="65"/>
                  </a:cubicBezTo>
                  <a:cubicBezTo>
                    <a:pt x="6" y="68"/>
                    <a:pt x="6" y="68"/>
                    <a:pt x="6" y="68"/>
                  </a:cubicBezTo>
                  <a:cubicBezTo>
                    <a:pt x="6" y="68"/>
                    <a:pt x="6" y="68"/>
                    <a:pt x="6" y="68"/>
                  </a:cubicBezTo>
                  <a:cubicBezTo>
                    <a:pt x="0" y="68"/>
                    <a:pt x="0" y="68"/>
                    <a:pt x="0" y="68"/>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3"/>
                    <a:pt x="20" y="73"/>
                    <a:pt x="20" y="73"/>
                  </a:cubicBezTo>
                  <a:cubicBezTo>
                    <a:pt x="24" y="82"/>
                    <a:pt x="24" y="82"/>
                    <a:pt x="24" y="82"/>
                  </a:cubicBezTo>
                  <a:cubicBezTo>
                    <a:pt x="28" y="84"/>
                    <a:pt x="28" y="84"/>
                    <a:pt x="28" y="84"/>
                  </a:cubicBezTo>
                  <a:cubicBezTo>
                    <a:pt x="29" y="86"/>
                    <a:pt x="30" y="88"/>
                    <a:pt x="30" y="93"/>
                  </a:cubicBezTo>
                  <a:cubicBezTo>
                    <a:pt x="30" y="104"/>
                    <a:pt x="30" y="104"/>
                    <a:pt x="30" y="104"/>
                  </a:cubicBezTo>
                  <a:cubicBezTo>
                    <a:pt x="35" y="108"/>
                    <a:pt x="35" y="108"/>
                    <a:pt x="35" y="108"/>
                  </a:cubicBezTo>
                  <a:cubicBezTo>
                    <a:pt x="35" y="108"/>
                    <a:pt x="35" y="108"/>
                    <a:pt x="35" y="108"/>
                  </a:cubicBezTo>
                  <a:cubicBezTo>
                    <a:pt x="35" y="108"/>
                    <a:pt x="35" y="108"/>
                    <a:pt x="35" y="108"/>
                  </a:cubicBezTo>
                  <a:cubicBezTo>
                    <a:pt x="36" y="108"/>
                    <a:pt x="36" y="108"/>
                    <a:pt x="36" y="108"/>
                  </a:cubicBezTo>
                  <a:cubicBezTo>
                    <a:pt x="38" y="116"/>
                    <a:pt x="38" y="116"/>
                    <a:pt x="38" y="116"/>
                  </a:cubicBezTo>
                  <a:cubicBezTo>
                    <a:pt x="38" y="121"/>
                    <a:pt x="38" y="121"/>
                    <a:pt x="38" y="121"/>
                  </a:cubicBezTo>
                  <a:cubicBezTo>
                    <a:pt x="35" y="125"/>
                    <a:pt x="35" y="125"/>
                    <a:pt x="35" y="125"/>
                  </a:cubicBezTo>
                  <a:cubicBezTo>
                    <a:pt x="35" y="128"/>
                    <a:pt x="35" y="128"/>
                    <a:pt x="35" y="128"/>
                  </a:cubicBezTo>
                  <a:cubicBezTo>
                    <a:pt x="36" y="132"/>
                    <a:pt x="36" y="132"/>
                    <a:pt x="36" y="132"/>
                  </a:cubicBezTo>
                  <a:cubicBezTo>
                    <a:pt x="41" y="136"/>
                    <a:pt x="41" y="136"/>
                    <a:pt x="41" y="136"/>
                  </a:cubicBezTo>
                  <a:cubicBezTo>
                    <a:pt x="46" y="138"/>
                    <a:pt x="49" y="139"/>
                    <a:pt x="50" y="141"/>
                  </a:cubicBezTo>
                  <a:cubicBezTo>
                    <a:pt x="53" y="147"/>
                    <a:pt x="53" y="147"/>
                    <a:pt x="53" y="147"/>
                  </a:cubicBezTo>
                  <a:cubicBezTo>
                    <a:pt x="56" y="148"/>
                    <a:pt x="57" y="150"/>
                    <a:pt x="58" y="152"/>
                  </a:cubicBezTo>
                  <a:cubicBezTo>
                    <a:pt x="62" y="153"/>
                    <a:pt x="62" y="153"/>
                    <a:pt x="62" y="153"/>
                  </a:cubicBezTo>
                  <a:cubicBezTo>
                    <a:pt x="62" y="153"/>
                    <a:pt x="62" y="153"/>
                    <a:pt x="62" y="153"/>
                  </a:cubicBezTo>
                  <a:cubicBezTo>
                    <a:pt x="61" y="144"/>
                    <a:pt x="61" y="144"/>
                    <a:pt x="61" y="144"/>
                  </a:cubicBezTo>
                  <a:cubicBezTo>
                    <a:pt x="60" y="142"/>
                    <a:pt x="60" y="140"/>
                    <a:pt x="61" y="139"/>
                  </a:cubicBezTo>
                  <a:cubicBezTo>
                    <a:pt x="62" y="138"/>
                    <a:pt x="63" y="137"/>
                    <a:pt x="64" y="137"/>
                  </a:cubicBezTo>
                  <a:cubicBezTo>
                    <a:pt x="70" y="135"/>
                    <a:pt x="70" y="135"/>
                    <a:pt x="70" y="135"/>
                  </a:cubicBezTo>
                  <a:cubicBezTo>
                    <a:pt x="70" y="135"/>
                    <a:pt x="70" y="135"/>
                    <a:pt x="70" y="135"/>
                  </a:cubicBezTo>
                  <a:cubicBezTo>
                    <a:pt x="71" y="134"/>
                    <a:pt x="71" y="134"/>
                    <a:pt x="71" y="134"/>
                  </a:cubicBezTo>
                  <a:cubicBezTo>
                    <a:pt x="71" y="134"/>
                    <a:pt x="71" y="134"/>
                    <a:pt x="71" y="134"/>
                  </a:cubicBezTo>
                  <a:cubicBezTo>
                    <a:pt x="71" y="135"/>
                    <a:pt x="71" y="135"/>
                    <a:pt x="71" y="135"/>
                  </a:cubicBezTo>
                  <a:cubicBezTo>
                    <a:pt x="74" y="136"/>
                    <a:pt x="74" y="136"/>
                    <a:pt x="74" y="136"/>
                  </a:cubicBezTo>
                  <a:cubicBezTo>
                    <a:pt x="78" y="134"/>
                    <a:pt x="78" y="134"/>
                    <a:pt x="78" y="134"/>
                  </a:cubicBezTo>
                  <a:cubicBezTo>
                    <a:pt x="78" y="133"/>
                    <a:pt x="78" y="133"/>
                    <a:pt x="78" y="133"/>
                  </a:cubicBezTo>
                  <a:cubicBezTo>
                    <a:pt x="79" y="123"/>
                    <a:pt x="79" y="123"/>
                    <a:pt x="79" y="123"/>
                  </a:cubicBezTo>
                  <a:cubicBezTo>
                    <a:pt x="77" y="118"/>
                    <a:pt x="77" y="118"/>
                    <a:pt x="77" y="118"/>
                  </a:cubicBezTo>
                  <a:cubicBezTo>
                    <a:pt x="73" y="116"/>
                    <a:pt x="73" y="116"/>
                    <a:pt x="73" y="116"/>
                  </a:cubicBezTo>
                  <a:cubicBezTo>
                    <a:pt x="69" y="116"/>
                    <a:pt x="69" y="116"/>
                    <a:pt x="69" y="116"/>
                  </a:cubicBezTo>
                  <a:cubicBezTo>
                    <a:pt x="69" y="116"/>
                    <a:pt x="69" y="116"/>
                    <a:pt x="69" y="116"/>
                  </a:cubicBezTo>
                  <a:cubicBezTo>
                    <a:pt x="68" y="116"/>
                    <a:pt x="68" y="116"/>
                    <a:pt x="68" y="116"/>
                  </a:cubicBezTo>
                  <a:cubicBezTo>
                    <a:pt x="66" y="105"/>
                    <a:pt x="66" y="105"/>
                    <a:pt x="66" y="105"/>
                  </a:cubicBezTo>
                  <a:cubicBezTo>
                    <a:pt x="67" y="85"/>
                    <a:pt x="67" y="85"/>
                    <a:pt x="67" y="85"/>
                  </a:cubicBezTo>
                  <a:cubicBezTo>
                    <a:pt x="67" y="84"/>
                    <a:pt x="67" y="84"/>
                    <a:pt x="67" y="84"/>
                  </a:cubicBezTo>
                  <a:cubicBezTo>
                    <a:pt x="73" y="76"/>
                    <a:pt x="73" y="76"/>
                    <a:pt x="73" y="76"/>
                  </a:cubicBezTo>
                  <a:cubicBezTo>
                    <a:pt x="82" y="80"/>
                    <a:pt x="82" y="80"/>
                    <a:pt x="82" y="80"/>
                  </a:cubicBezTo>
                  <a:cubicBezTo>
                    <a:pt x="87" y="80"/>
                    <a:pt x="87" y="80"/>
                    <a:pt x="87" y="80"/>
                  </a:cubicBezTo>
                  <a:cubicBezTo>
                    <a:pt x="91" y="54"/>
                    <a:pt x="91" y="54"/>
                    <a:pt x="91" y="54"/>
                  </a:cubicBezTo>
                  <a:cubicBezTo>
                    <a:pt x="90" y="52"/>
                    <a:pt x="89" y="50"/>
                    <a:pt x="87" y="48"/>
                  </a:cubicBezTo>
                  <a:cubicBezTo>
                    <a:pt x="84" y="48"/>
                    <a:pt x="84" y="48"/>
                    <a:pt x="84" y="48"/>
                  </a:cubicBezTo>
                  <a:cubicBezTo>
                    <a:pt x="84" y="48"/>
                    <a:pt x="84" y="48"/>
                    <a:pt x="84" y="48"/>
                  </a:cubicBezTo>
                  <a:cubicBezTo>
                    <a:pt x="83" y="48"/>
                    <a:pt x="83" y="48"/>
                    <a:pt x="83" y="48"/>
                  </a:cubicBezTo>
                  <a:cubicBezTo>
                    <a:pt x="77" y="50"/>
                    <a:pt x="77" y="50"/>
                    <a:pt x="77" y="50"/>
                  </a:cubicBezTo>
                  <a:cubicBezTo>
                    <a:pt x="76" y="49"/>
                    <a:pt x="76" y="49"/>
                    <a:pt x="76" y="49"/>
                  </a:cubicBezTo>
                  <a:cubicBezTo>
                    <a:pt x="76" y="48"/>
                    <a:pt x="76" y="48"/>
                    <a:pt x="76" y="48"/>
                  </a:cubicBezTo>
                  <a:cubicBezTo>
                    <a:pt x="71" y="43"/>
                    <a:pt x="71" y="43"/>
                    <a:pt x="71" y="43"/>
                  </a:cubicBezTo>
                  <a:cubicBezTo>
                    <a:pt x="71" y="42"/>
                    <a:pt x="71" y="42"/>
                    <a:pt x="71"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1"/>
                    <a:pt x="76" y="19"/>
                  </a:cubicBezTo>
                  <a:cubicBezTo>
                    <a:pt x="78" y="17"/>
                    <a:pt x="78" y="17"/>
                    <a:pt x="78" y="17"/>
                  </a:cubicBezTo>
                  <a:cubicBezTo>
                    <a:pt x="78" y="10"/>
                    <a:pt x="78" y="10"/>
                    <a:pt x="78" y="10"/>
                  </a:cubicBezTo>
                  <a:cubicBezTo>
                    <a:pt x="72" y="4"/>
                    <a:pt x="72" y="4"/>
                    <a:pt x="72" y="4"/>
                  </a:cubicBezTo>
                  <a:cubicBezTo>
                    <a:pt x="64" y="0"/>
                    <a:pt x="64" y="0"/>
                    <a:pt x="64" y="0"/>
                  </a:cubicBezTo>
                  <a:lnTo>
                    <a:pt x="53" y="1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2" name="Freeform 9"/>
            <p:cNvSpPr>
              <a:spLocks/>
            </p:cNvSpPr>
            <p:nvPr/>
          </p:nvSpPr>
          <p:spPr bwMode="auto">
            <a:xfrm>
              <a:off x="653337" y="2415655"/>
              <a:ext cx="2009824" cy="1523400"/>
            </a:xfrm>
            <a:custGeom>
              <a:avLst/>
              <a:gdLst>
                <a:gd name="T0" fmla="*/ 652 w 652"/>
                <a:gd name="T1" fmla="*/ 265 h 494"/>
                <a:gd name="T2" fmla="*/ 629 w 652"/>
                <a:gd name="T3" fmla="*/ 206 h 494"/>
                <a:gd name="T4" fmla="*/ 611 w 652"/>
                <a:gd name="T5" fmla="*/ 204 h 494"/>
                <a:gd name="T6" fmla="*/ 583 w 652"/>
                <a:gd name="T7" fmla="*/ 178 h 494"/>
                <a:gd name="T8" fmla="*/ 520 w 652"/>
                <a:gd name="T9" fmla="*/ 166 h 494"/>
                <a:gd name="T10" fmla="*/ 524 w 652"/>
                <a:gd name="T11" fmla="*/ 90 h 494"/>
                <a:gd name="T12" fmla="*/ 491 w 652"/>
                <a:gd name="T13" fmla="*/ 48 h 494"/>
                <a:gd name="T14" fmla="*/ 469 w 652"/>
                <a:gd name="T15" fmla="*/ 25 h 494"/>
                <a:gd name="T16" fmla="*/ 435 w 652"/>
                <a:gd name="T17" fmla="*/ 20 h 494"/>
                <a:gd name="T18" fmla="*/ 401 w 652"/>
                <a:gd name="T19" fmla="*/ 62 h 494"/>
                <a:gd name="T20" fmla="*/ 308 w 652"/>
                <a:gd name="T21" fmla="*/ 112 h 494"/>
                <a:gd name="T22" fmla="*/ 308 w 652"/>
                <a:gd name="T23" fmla="*/ 114 h 494"/>
                <a:gd name="T24" fmla="*/ 257 w 652"/>
                <a:gd name="T25" fmla="*/ 110 h 494"/>
                <a:gd name="T26" fmla="*/ 241 w 652"/>
                <a:gd name="T27" fmla="*/ 118 h 494"/>
                <a:gd name="T28" fmla="*/ 244 w 652"/>
                <a:gd name="T29" fmla="*/ 168 h 494"/>
                <a:gd name="T30" fmla="*/ 236 w 652"/>
                <a:gd name="T31" fmla="*/ 195 h 494"/>
                <a:gd name="T32" fmla="*/ 232 w 652"/>
                <a:gd name="T33" fmla="*/ 195 h 494"/>
                <a:gd name="T34" fmla="*/ 206 w 652"/>
                <a:gd name="T35" fmla="*/ 222 h 494"/>
                <a:gd name="T36" fmla="*/ 176 w 652"/>
                <a:gd name="T37" fmla="*/ 224 h 494"/>
                <a:gd name="T38" fmla="*/ 164 w 652"/>
                <a:gd name="T39" fmla="*/ 234 h 494"/>
                <a:gd name="T40" fmla="*/ 92 w 652"/>
                <a:gd name="T41" fmla="*/ 253 h 494"/>
                <a:gd name="T42" fmla="*/ 63 w 652"/>
                <a:gd name="T43" fmla="*/ 239 h 494"/>
                <a:gd name="T44" fmla="*/ 52 w 652"/>
                <a:gd name="T45" fmla="*/ 248 h 494"/>
                <a:gd name="T46" fmla="*/ 18 w 652"/>
                <a:gd name="T47" fmla="*/ 248 h 494"/>
                <a:gd name="T48" fmla="*/ 4 w 652"/>
                <a:gd name="T49" fmla="*/ 284 h 494"/>
                <a:gd name="T50" fmla="*/ 26 w 652"/>
                <a:gd name="T51" fmla="*/ 303 h 494"/>
                <a:gd name="T52" fmla="*/ 28 w 652"/>
                <a:gd name="T53" fmla="*/ 326 h 494"/>
                <a:gd name="T54" fmla="*/ 14 w 652"/>
                <a:gd name="T55" fmla="*/ 368 h 494"/>
                <a:gd name="T56" fmla="*/ 34 w 652"/>
                <a:gd name="T57" fmla="*/ 380 h 494"/>
                <a:gd name="T58" fmla="*/ 60 w 652"/>
                <a:gd name="T59" fmla="*/ 417 h 494"/>
                <a:gd name="T60" fmla="*/ 64 w 652"/>
                <a:gd name="T61" fmla="*/ 434 h 494"/>
                <a:gd name="T62" fmla="*/ 88 w 652"/>
                <a:gd name="T63" fmla="*/ 477 h 494"/>
                <a:gd name="T64" fmla="*/ 106 w 652"/>
                <a:gd name="T65" fmla="*/ 490 h 494"/>
                <a:gd name="T66" fmla="*/ 130 w 652"/>
                <a:gd name="T67" fmla="*/ 492 h 494"/>
                <a:gd name="T68" fmla="*/ 145 w 652"/>
                <a:gd name="T69" fmla="*/ 466 h 494"/>
                <a:gd name="T70" fmla="*/ 158 w 652"/>
                <a:gd name="T71" fmla="*/ 464 h 494"/>
                <a:gd name="T72" fmla="*/ 217 w 652"/>
                <a:gd name="T73" fmla="*/ 467 h 494"/>
                <a:gd name="T74" fmla="*/ 236 w 652"/>
                <a:gd name="T75" fmla="*/ 474 h 494"/>
                <a:gd name="T76" fmla="*/ 251 w 652"/>
                <a:gd name="T77" fmla="*/ 480 h 494"/>
                <a:gd name="T78" fmla="*/ 284 w 652"/>
                <a:gd name="T79" fmla="*/ 480 h 494"/>
                <a:gd name="T80" fmla="*/ 338 w 652"/>
                <a:gd name="T81" fmla="*/ 470 h 494"/>
                <a:gd name="T82" fmla="*/ 389 w 652"/>
                <a:gd name="T83" fmla="*/ 464 h 494"/>
                <a:gd name="T84" fmla="*/ 428 w 652"/>
                <a:gd name="T85" fmla="*/ 483 h 494"/>
                <a:gd name="T86" fmla="*/ 446 w 652"/>
                <a:gd name="T87" fmla="*/ 484 h 494"/>
                <a:gd name="T88" fmla="*/ 472 w 652"/>
                <a:gd name="T89" fmla="*/ 491 h 494"/>
                <a:gd name="T90" fmla="*/ 470 w 652"/>
                <a:gd name="T91" fmla="*/ 470 h 494"/>
                <a:gd name="T92" fmla="*/ 476 w 652"/>
                <a:gd name="T93" fmla="*/ 461 h 494"/>
                <a:gd name="T94" fmla="*/ 482 w 652"/>
                <a:gd name="T95" fmla="*/ 456 h 494"/>
                <a:gd name="T96" fmla="*/ 475 w 652"/>
                <a:gd name="T97" fmla="*/ 442 h 494"/>
                <a:gd name="T98" fmla="*/ 461 w 652"/>
                <a:gd name="T99" fmla="*/ 429 h 494"/>
                <a:gd name="T100" fmla="*/ 462 w 652"/>
                <a:gd name="T101" fmla="*/ 420 h 494"/>
                <a:gd name="T102" fmla="*/ 472 w 652"/>
                <a:gd name="T103" fmla="*/ 398 h 494"/>
                <a:gd name="T104" fmla="*/ 502 w 652"/>
                <a:gd name="T105" fmla="*/ 397 h 494"/>
                <a:gd name="T106" fmla="*/ 528 w 652"/>
                <a:gd name="T107" fmla="*/ 390 h 494"/>
                <a:gd name="T108" fmla="*/ 544 w 652"/>
                <a:gd name="T109" fmla="*/ 375 h 494"/>
                <a:gd name="T110" fmla="*/ 544 w 652"/>
                <a:gd name="T111" fmla="*/ 368 h 494"/>
                <a:gd name="T112" fmla="*/ 543 w 652"/>
                <a:gd name="T113" fmla="*/ 352 h 494"/>
                <a:gd name="T114" fmla="*/ 563 w 652"/>
                <a:gd name="T115" fmla="*/ 339 h 494"/>
                <a:gd name="T116" fmla="*/ 585 w 652"/>
                <a:gd name="T117" fmla="*/ 314 h 494"/>
                <a:gd name="T118" fmla="*/ 602 w 652"/>
                <a:gd name="T119" fmla="*/ 302 h 494"/>
                <a:gd name="T120" fmla="*/ 634 w 652"/>
                <a:gd name="T121" fmla="*/ 294 h 494"/>
                <a:gd name="T122" fmla="*/ 642 w 652"/>
                <a:gd name="T123" fmla="*/ 293 h 494"/>
                <a:gd name="T124" fmla="*/ 649 w 652"/>
                <a:gd name="T125" fmla="*/ 27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2" h="494">
                  <a:moveTo>
                    <a:pt x="651" y="266"/>
                  </a:moveTo>
                  <a:cubicBezTo>
                    <a:pt x="652" y="265"/>
                    <a:pt x="652" y="265"/>
                    <a:pt x="652" y="265"/>
                  </a:cubicBezTo>
                  <a:cubicBezTo>
                    <a:pt x="652" y="265"/>
                    <a:pt x="652" y="265"/>
                    <a:pt x="652" y="265"/>
                  </a:cubicBezTo>
                  <a:cubicBezTo>
                    <a:pt x="652" y="265"/>
                    <a:pt x="652" y="265"/>
                    <a:pt x="652" y="265"/>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2" y="204"/>
                    <a:pt x="612" y="204"/>
                    <a:pt x="612" y="204"/>
                  </a:cubicBezTo>
                  <a:cubicBezTo>
                    <a:pt x="612" y="204"/>
                    <a:pt x="612" y="204"/>
                    <a:pt x="612" y="204"/>
                  </a:cubicBezTo>
                  <a:cubicBezTo>
                    <a:pt x="611" y="204"/>
                    <a:pt x="611" y="204"/>
                    <a:pt x="611" y="204"/>
                  </a:cubicBezTo>
                  <a:cubicBezTo>
                    <a:pt x="611" y="204"/>
                    <a:pt x="611" y="204"/>
                    <a:pt x="611" y="204"/>
                  </a:cubicBezTo>
                  <a:cubicBezTo>
                    <a:pt x="611" y="203"/>
                    <a:pt x="611" y="203"/>
                    <a:pt x="611" y="203"/>
                  </a:cubicBezTo>
                  <a:cubicBezTo>
                    <a:pt x="611" y="202"/>
                    <a:pt x="611" y="202"/>
                    <a:pt x="611" y="202"/>
                  </a:cubicBezTo>
                  <a:cubicBezTo>
                    <a:pt x="609" y="197"/>
                    <a:pt x="604" y="191"/>
                    <a:pt x="596" y="184"/>
                  </a:cubicBezTo>
                  <a:cubicBezTo>
                    <a:pt x="591" y="181"/>
                    <a:pt x="587" y="178"/>
                    <a:pt x="583" y="178"/>
                  </a:cubicBezTo>
                  <a:cubicBezTo>
                    <a:pt x="580" y="176"/>
                    <a:pt x="578" y="175"/>
                    <a:pt x="576" y="173"/>
                  </a:cubicBezTo>
                  <a:cubicBezTo>
                    <a:pt x="570" y="170"/>
                    <a:pt x="552" y="167"/>
                    <a:pt x="521" y="166"/>
                  </a:cubicBezTo>
                  <a:cubicBezTo>
                    <a:pt x="520" y="166"/>
                    <a:pt x="520" y="166"/>
                    <a:pt x="520" y="166"/>
                  </a:cubicBezTo>
                  <a:cubicBezTo>
                    <a:pt x="520" y="166"/>
                    <a:pt x="520" y="166"/>
                    <a:pt x="520" y="166"/>
                  </a:cubicBezTo>
                  <a:cubicBezTo>
                    <a:pt x="516" y="160"/>
                    <a:pt x="516" y="160"/>
                    <a:pt x="516" y="160"/>
                  </a:cubicBezTo>
                  <a:cubicBezTo>
                    <a:pt x="514" y="157"/>
                    <a:pt x="513" y="154"/>
                    <a:pt x="513" y="150"/>
                  </a:cubicBezTo>
                  <a:cubicBezTo>
                    <a:pt x="513" y="146"/>
                    <a:pt x="518" y="131"/>
                    <a:pt x="529" y="108"/>
                  </a:cubicBezTo>
                  <a:cubicBezTo>
                    <a:pt x="524" y="90"/>
                    <a:pt x="524" y="90"/>
                    <a:pt x="524" y="90"/>
                  </a:cubicBezTo>
                  <a:cubicBezTo>
                    <a:pt x="524" y="90"/>
                    <a:pt x="524" y="90"/>
                    <a:pt x="524" y="90"/>
                  </a:cubicBezTo>
                  <a:cubicBezTo>
                    <a:pt x="518" y="62"/>
                    <a:pt x="518" y="62"/>
                    <a:pt x="518" y="62"/>
                  </a:cubicBezTo>
                  <a:cubicBezTo>
                    <a:pt x="517" y="58"/>
                    <a:pt x="510" y="54"/>
                    <a:pt x="498" y="51"/>
                  </a:cubicBezTo>
                  <a:cubicBezTo>
                    <a:pt x="496" y="50"/>
                    <a:pt x="493" y="49"/>
                    <a:pt x="491" y="48"/>
                  </a:cubicBezTo>
                  <a:cubicBezTo>
                    <a:pt x="486" y="46"/>
                    <a:pt x="483" y="42"/>
                    <a:pt x="482" y="38"/>
                  </a:cubicBezTo>
                  <a:cubicBezTo>
                    <a:pt x="479" y="32"/>
                    <a:pt x="475" y="28"/>
                    <a:pt x="470" y="26"/>
                  </a:cubicBezTo>
                  <a:cubicBezTo>
                    <a:pt x="469" y="25"/>
                    <a:pt x="469" y="25"/>
                    <a:pt x="469" y="25"/>
                  </a:cubicBezTo>
                  <a:cubicBezTo>
                    <a:pt x="469" y="25"/>
                    <a:pt x="469" y="25"/>
                    <a:pt x="469" y="25"/>
                  </a:cubicBezTo>
                  <a:cubicBezTo>
                    <a:pt x="464" y="0"/>
                    <a:pt x="464" y="0"/>
                    <a:pt x="464" y="0"/>
                  </a:cubicBezTo>
                  <a:cubicBezTo>
                    <a:pt x="445" y="2"/>
                    <a:pt x="445" y="2"/>
                    <a:pt x="445" y="2"/>
                  </a:cubicBezTo>
                  <a:cubicBezTo>
                    <a:pt x="443" y="7"/>
                    <a:pt x="443" y="7"/>
                    <a:pt x="443" y="7"/>
                  </a:cubicBezTo>
                  <a:cubicBezTo>
                    <a:pt x="440" y="16"/>
                    <a:pt x="438" y="20"/>
                    <a:pt x="435" y="20"/>
                  </a:cubicBezTo>
                  <a:cubicBezTo>
                    <a:pt x="423" y="24"/>
                    <a:pt x="423" y="24"/>
                    <a:pt x="423" y="24"/>
                  </a:cubicBezTo>
                  <a:cubicBezTo>
                    <a:pt x="415" y="26"/>
                    <a:pt x="410" y="30"/>
                    <a:pt x="408" y="33"/>
                  </a:cubicBezTo>
                  <a:cubicBezTo>
                    <a:pt x="407" y="35"/>
                    <a:pt x="406" y="40"/>
                    <a:pt x="405" y="46"/>
                  </a:cubicBezTo>
                  <a:cubicBezTo>
                    <a:pt x="404" y="53"/>
                    <a:pt x="402" y="58"/>
                    <a:pt x="401" y="62"/>
                  </a:cubicBezTo>
                  <a:cubicBezTo>
                    <a:pt x="398" y="67"/>
                    <a:pt x="395" y="71"/>
                    <a:pt x="389" y="73"/>
                  </a:cubicBezTo>
                  <a:cubicBezTo>
                    <a:pt x="379" y="77"/>
                    <a:pt x="361" y="70"/>
                    <a:pt x="337" y="53"/>
                  </a:cubicBezTo>
                  <a:cubicBezTo>
                    <a:pt x="304" y="95"/>
                    <a:pt x="304" y="95"/>
                    <a:pt x="304" y="95"/>
                  </a:cubicBezTo>
                  <a:cubicBezTo>
                    <a:pt x="308" y="112"/>
                    <a:pt x="308" y="112"/>
                    <a:pt x="308" y="112"/>
                  </a:cubicBezTo>
                  <a:cubicBezTo>
                    <a:pt x="308" y="112"/>
                    <a:pt x="308" y="112"/>
                    <a:pt x="308" y="112"/>
                  </a:cubicBezTo>
                  <a:cubicBezTo>
                    <a:pt x="309" y="113"/>
                    <a:pt x="309" y="113"/>
                    <a:pt x="309" y="113"/>
                  </a:cubicBezTo>
                  <a:cubicBezTo>
                    <a:pt x="308" y="113"/>
                    <a:pt x="308" y="113"/>
                    <a:pt x="308" y="113"/>
                  </a:cubicBezTo>
                  <a:cubicBezTo>
                    <a:pt x="308" y="114"/>
                    <a:pt x="308" y="114"/>
                    <a:pt x="308" y="114"/>
                  </a:cubicBezTo>
                  <a:cubicBezTo>
                    <a:pt x="306" y="116"/>
                    <a:pt x="304" y="118"/>
                    <a:pt x="301" y="118"/>
                  </a:cubicBezTo>
                  <a:cubicBezTo>
                    <a:pt x="298" y="119"/>
                    <a:pt x="295" y="118"/>
                    <a:pt x="291" y="115"/>
                  </a:cubicBezTo>
                  <a:cubicBezTo>
                    <a:pt x="288" y="113"/>
                    <a:pt x="279" y="111"/>
                    <a:pt x="264" y="110"/>
                  </a:cubicBezTo>
                  <a:cubicBezTo>
                    <a:pt x="257" y="110"/>
                    <a:pt x="257" y="110"/>
                    <a:pt x="257" y="110"/>
                  </a:cubicBezTo>
                  <a:cubicBezTo>
                    <a:pt x="257" y="110"/>
                    <a:pt x="257" y="110"/>
                    <a:pt x="257" y="110"/>
                  </a:cubicBezTo>
                  <a:cubicBezTo>
                    <a:pt x="247" y="109"/>
                    <a:pt x="247" y="109"/>
                    <a:pt x="247" y="109"/>
                  </a:cubicBezTo>
                  <a:cubicBezTo>
                    <a:pt x="236" y="111"/>
                    <a:pt x="236" y="111"/>
                    <a:pt x="236" y="111"/>
                  </a:cubicBezTo>
                  <a:cubicBezTo>
                    <a:pt x="241" y="118"/>
                    <a:pt x="241" y="118"/>
                    <a:pt x="241" y="118"/>
                  </a:cubicBezTo>
                  <a:cubicBezTo>
                    <a:pt x="245" y="123"/>
                    <a:pt x="247" y="126"/>
                    <a:pt x="246" y="128"/>
                  </a:cubicBezTo>
                  <a:cubicBezTo>
                    <a:pt x="242" y="154"/>
                    <a:pt x="242" y="154"/>
                    <a:pt x="242" y="154"/>
                  </a:cubicBezTo>
                  <a:cubicBezTo>
                    <a:pt x="244" y="168"/>
                    <a:pt x="244" y="168"/>
                    <a:pt x="244" y="168"/>
                  </a:cubicBezTo>
                  <a:cubicBezTo>
                    <a:pt x="244" y="168"/>
                    <a:pt x="244" y="168"/>
                    <a:pt x="244" y="168"/>
                  </a:cubicBezTo>
                  <a:cubicBezTo>
                    <a:pt x="244" y="168"/>
                    <a:pt x="244" y="168"/>
                    <a:pt x="244" y="168"/>
                  </a:cubicBezTo>
                  <a:cubicBezTo>
                    <a:pt x="244" y="169"/>
                    <a:pt x="244" y="169"/>
                    <a:pt x="244" y="169"/>
                  </a:cubicBezTo>
                  <a:cubicBezTo>
                    <a:pt x="244" y="169"/>
                    <a:pt x="244" y="169"/>
                    <a:pt x="244" y="169"/>
                  </a:cubicBezTo>
                  <a:cubicBezTo>
                    <a:pt x="236" y="195"/>
                    <a:pt x="236" y="195"/>
                    <a:pt x="236" y="195"/>
                  </a:cubicBezTo>
                  <a:cubicBezTo>
                    <a:pt x="236" y="197"/>
                    <a:pt x="235" y="198"/>
                    <a:pt x="234" y="198"/>
                  </a:cubicBezTo>
                  <a:cubicBezTo>
                    <a:pt x="233" y="198"/>
                    <a:pt x="233" y="198"/>
                    <a:pt x="233" y="198"/>
                  </a:cubicBezTo>
                  <a:cubicBezTo>
                    <a:pt x="233" y="198"/>
                    <a:pt x="233" y="198"/>
                    <a:pt x="233" y="198"/>
                  </a:cubicBezTo>
                  <a:cubicBezTo>
                    <a:pt x="232" y="195"/>
                    <a:pt x="232" y="195"/>
                    <a:pt x="232" y="195"/>
                  </a:cubicBezTo>
                  <a:cubicBezTo>
                    <a:pt x="230" y="192"/>
                    <a:pt x="230" y="191"/>
                    <a:pt x="228" y="191"/>
                  </a:cubicBezTo>
                  <a:cubicBezTo>
                    <a:pt x="228" y="192"/>
                    <a:pt x="226" y="193"/>
                    <a:pt x="226" y="197"/>
                  </a:cubicBezTo>
                  <a:cubicBezTo>
                    <a:pt x="224" y="204"/>
                    <a:pt x="220" y="210"/>
                    <a:pt x="213" y="216"/>
                  </a:cubicBezTo>
                  <a:cubicBezTo>
                    <a:pt x="206" y="222"/>
                    <a:pt x="206" y="222"/>
                    <a:pt x="206" y="222"/>
                  </a:cubicBezTo>
                  <a:cubicBezTo>
                    <a:pt x="202" y="224"/>
                    <a:pt x="202" y="224"/>
                    <a:pt x="202" y="224"/>
                  </a:cubicBezTo>
                  <a:cubicBezTo>
                    <a:pt x="202" y="224"/>
                    <a:pt x="202" y="224"/>
                    <a:pt x="202"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4" y="234"/>
                    <a:pt x="164" y="234"/>
                    <a:pt x="164" y="234"/>
                  </a:cubicBezTo>
                  <a:cubicBezTo>
                    <a:pt x="137" y="230"/>
                    <a:pt x="137" y="230"/>
                    <a:pt x="137" y="230"/>
                  </a:cubicBezTo>
                  <a:cubicBezTo>
                    <a:pt x="132" y="235"/>
                    <a:pt x="128" y="236"/>
                    <a:pt x="124" y="236"/>
                  </a:cubicBezTo>
                  <a:cubicBezTo>
                    <a:pt x="120" y="234"/>
                    <a:pt x="113" y="236"/>
                    <a:pt x="103" y="240"/>
                  </a:cubicBezTo>
                  <a:cubicBezTo>
                    <a:pt x="92" y="253"/>
                    <a:pt x="92" y="253"/>
                    <a:pt x="92" y="253"/>
                  </a:cubicBezTo>
                  <a:cubicBezTo>
                    <a:pt x="92" y="254"/>
                    <a:pt x="92" y="254"/>
                    <a:pt x="92" y="254"/>
                  </a:cubicBezTo>
                  <a:cubicBezTo>
                    <a:pt x="74" y="254"/>
                    <a:pt x="74" y="254"/>
                    <a:pt x="74" y="254"/>
                  </a:cubicBezTo>
                  <a:cubicBezTo>
                    <a:pt x="74" y="239"/>
                    <a:pt x="74" y="239"/>
                    <a:pt x="74" y="239"/>
                  </a:cubicBezTo>
                  <a:cubicBezTo>
                    <a:pt x="63" y="239"/>
                    <a:pt x="63" y="239"/>
                    <a:pt x="63" y="239"/>
                  </a:cubicBezTo>
                  <a:cubicBezTo>
                    <a:pt x="61" y="246"/>
                    <a:pt x="61" y="246"/>
                    <a:pt x="61" y="246"/>
                  </a:cubicBezTo>
                  <a:cubicBezTo>
                    <a:pt x="52" y="248"/>
                    <a:pt x="52" y="248"/>
                    <a:pt x="52" y="248"/>
                  </a:cubicBezTo>
                  <a:cubicBezTo>
                    <a:pt x="52" y="248"/>
                    <a:pt x="52" y="248"/>
                    <a:pt x="52" y="248"/>
                  </a:cubicBezTo>
                  <a:cubicBezTo>
                    <a:pt x="52" y="248"/>
                    <a:pt x="52" y="248"/>
                    <a:pt x="52" y="248"/>
                  </a:cubicBezTo>
                  <a:cubicBezTo>
                    <a:pt x="51" y="247"/>
                    <a:pt x="51" y="247"/>
                    <a:pt x="51" y="247"/>
                  </a:cubicBezTo>
                  <a:cubicBezTo>
                    <a:pt x="51" y="247"/>
                    <a:pt x="51" y="247"/>
                    <a:pt x="51" y="247"/>
                  </a:cubicBezTo>
                  <a:cubicBezTo>
                    <a:pt x="46" y="244"/>
                    <a:pt x="39" y="242"/>
                    <a:pt x="33" y="241"/>
                  </a:cubicBezTo>
                  <a:cubicBezTo>
                    <a:pt x="29" y="240"/>
                    <a:pt x="25" y="243"/>
                    <a:pt x="18" y="248"/>
                  </a:cubicBezTo>
                  <a:cubicBezTo>
                    <a:pt x="12" y="254"/>
                    <a:pt x="7" y="259"/>
                    <a:pt x="4" y="264"/>
                  </a:cubicBezTo>
                  <a:cubicBezTo>
                    <a:pt x="6" y="265"/>
                    <a:pt x="6" y="266"/>
                    <a:pt x="6" y="269"/>
                  </a:cubicBezTo>
                  <a:cubicBezTo>
                    <a:pt x="7" y="272"/>
                    <a:pt x="8" y="274"/>
                    <a:pt x="8" y="277"/>
                  </a:cubicBezTo>
                  <a:cubicBezTo>
                    <a:pt x="7" y="280"/>
                    <a:pt x="6" y="282"/>
                    <a:pt x="4" y="284"/>
                  </a:cubicBezTo>
                  <a:cubicBezTo>
                    <a:pt x="2" y="285"/>
                    <a:pt x="1" y="289"/>
                    <a:pt x="0" y="295"/>
                  </a:cubicBezTo>
                  <a:cubicBezTo>
                    <a:pt x="6" y="300"/>
                    <a:pt x="6" y="300"/>
                    <a:pt x="6" y="300"/>
                  </a:cubicBezTo>
                  <a:cubicBezTo>
                    <a:pt x="15" y="290"/>
                    <a:pt x="15" y="290"/>
                    <a:pt x="15" y="290"/>
                  </a:cubicBezTo>
                  <a:cubicBezTo>
                    <a:pt x="26" y="303"/>
                    <a:pt x="26" y="303"/>
                    <a:pt x="26" y="303"/>
                  </a:cubicBezTo>
                  <a:cubicBezTo>
                    <a:pt x="26" y="304"/>
                    <a:pt x="26" y="304"/>
                    <a:pt x="26" y="304"/>
                  </a:cubicBezTo>
                  <a:cubicBezTo>
                    <a:pt x="29" y="326"/>
                    <a:pt x="29" y="326"/>
                    <a:pt x="29" y="326"/>
                  </a:cubicBezTo>
                  <a:cubicBezTo>
                    <a:pt x="29" y="326"/>
                    <a:pt x="29" y="326"/>
                    <a:pt x="29" y="326"/>
                  </a:cubicBezTo>
                  <a:cubicBezTo>
                    <a:pt x="28" y="326"/>
                    <a:pt x="28" y="326"/>
                    <a:pt x="28" y="326"/>
                  </a:cubicBezTo>
                  <a:cubicBezTo>
                    <a:pt x="22" y="356"/>
                    <a:pt x="22" y="356"/>
                    <a:pt x="22" y="356"/>
                  </a:cubicBezTo>
                  <a:cubicBezTo>
                    <a:pt x="20" y="356"/>
                    <a:pt x="20" y="356"/>
                    <a:pt x="20" y="356"/>
                  </a:cubicBezTo>
                  <a:cubicBezTo>
                    <a:pt x="11" y="356"/>
                    <a:pt x="5" y="357"/>
                    <a:pt x="3" y="358"/>
                  </a:cubicBezTo>
                  <a:cubicBezTo>
                    <a:pt x="3" y="360"/>
                    <a:pt x="7" y="364"/>
                    <a:pt x="14" y="368"/>
                  </a:cubicBezTo>
                  <a:cubicBezTo>
                    <a:pt x="20" y="367"/>
                    <a:pt x="20" y="367"/>
                    <a:pt x="20" y="367"/>
                  </a:cubicBezTo>
                  <a:cubicBezTo>
                    <a:pt x="21" y="367"/>
                    <a:pt x="21" y="367"/>
                    <a:pt x="21" y="367"/>
                  </a:cubicBezTo>
                  <a:cubicBezTo>
                    <a:pt x="21" y="368"/>
                    <a:pt x="21" y="368"/>
                    <a:pt x="21" y="368"/>
                  </a:cubicBezTo>
                  <a:cubicBezTo>
                    <a:pt x="34" y="380"/>
                    <a:pt x="34" y="380"/>
                    <a:pt x="34" y="380"/>
                  </a:cubicBezTo>
                  <a:cubicBezTo>
                    <a:pt x="40" y="385"/>
                    <a:pt x="39" y="392"/>
                    <a:pt x="32" y="404"/>
                  </a:cubicBezTo>
                  <a:cubicBezTo>
                    <a:pt x="34" y="416"/>
                    <a:pt x="34" y="416"/>
                    <a:pt x="34" y="416"/>
                  </a:cubicBezTo>
                  <a:cubicBezTo>
                    <a:pt x="40" y="417"/>
                    <a:pt x="40" y="417"/>
                    <a:pt x="40" y="417"/>
                  </a:cubicBezTo>
                  <a:cubicBezTo>
                    <a:pt x="60" y="417"/>
                    <a:pt x="60" y="417"/>
                    <a:pt x="60" y="417"/>
                  </a:cubicBezTo>
                  <a:cubicBezTo>
                    <a:pt x="50" y="427"/>
                    <a:pt x="50" y="427"/>
                    <a:pt x="50" y="427"/>
                  </a:cubicBezTo>
                  <a:cubicBezTo>
                    <a:pt x="56" y="430"/>
                    <a:pt x="56" y="430"/>
                    <a:pt x="56" y="430"/>
                  </a:cubicBezTo>
                  <a:cubicBezTo>
                    <a:pt x="56" y="430"/>
                    <a:pt x="56" y="430"/>
                    <a:pt x="56" y="430"/>
                  </a:cubicBezTo>
                  <a:cubicBezTo>
                    <a:pt x="64" y="434"/>
                    <a:pt x="64" y="434"/>
                    <a:pt x="64" y="434"/>
                  </a:cubicBezTo>
                  <a:cubicBezTo>
                    <a:pt x="85" y="444"/>
                    <a:pt x="85" y="444"/>
                    <a:pt x="85" y="444"/>
                  </a:cubicBezTo>
                  <a:cubicBezTo>
                    <a:pt x="86" y="444"/>
                    <a:pt x="86" y="444"/>
                    <a:pt x="86" y="444"/>
                  </a:cubicBezTo>
                  <a:cubicBezTo>
                    <a:pt x="86" y="444"/>
                    <a:pt x="86" y="444"/>
                    <a:pt x="86" y="444"/>
                  </a:cubicBezTo>
                  <a:cubicBezTo>
                    <a:pt x="88" y="477"/>
                    <a:pt x="88" y="477"/>
                    <a:pt x="88" y="477"/>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4"/>
                    <a:pt x="128" y="494"/>
                    <a:pt x="128" y="494"/>
                  </a:cubicBezTo>
                  <a:cubicBezTo>
                    <a:pt x="130" y="494"/>
                    <a:pt x="130" y="494"/>
                    <a:pt x="130" y="494"/>
                  </a:cubicBezTo>
                  <a:cubicBezTo>
                    <a:pt x="130" y="493"/>
                    <a:pt x="130" y="493"/>
                    <a:pt x="130" y="493"/>
                  </a:cubicBezTo>
                  <a:cubicBezTo>
                    <a:pt x="130" y="492"/>
                    <a:pt x="130" y="492"/>
                    <a:pt x="130" y="492"/>
                  </a:cubicBezTo>
                  <a:cubicBezTo>
                    <a:pt x="132" y="488"/>
                    <a:pt x="134" y="485"/>
                    <a:pt x="134" y="484"/>
                  </a:cubicBezTo>
                  <a:cubicBezTo>
                    <a:pt x="134" y="483"/>
                    <a:pt x="134" y="483"/>
                    <a:pt x="134" y="483"/>
                  </a:cubicBezTo>
                  <a:cubicBezTo>
                    <a:pt x="134" y="480"/>
                    <a:pt x="135" y="476"/>
                    <a:pt x="138" y="474"/>
                  </a:cubicBezTo>
                  <a:cubicBezTo>
                    <a:pt x="142" y="472"/>
                    <a:pt x="144" y="469"/>
                    <a:pt x="145" y="466"/>
                  </a:cubicBezTo>
                  <a:cubicBezTo>
                    <a:pt x="145" y="466"/>
                    <a:pt x="145" y="466"/>
                    <a:pt x="145" y="466"/>
                  </a:cubicBezTo>
                  <a:cubicBezTo>
                    <a:pt x="146" y="463"/>
                    <a:pt x="150" y="462"/>
                    <a:pt x="157" y="464"/>
                  </a:cubicBezTo>
                  <a:cubicBezTo>
                    <a:pt x="158" y="464"/>
                    <a:pt x="158" y="464"/>
                    <a:pt x="158" y="464"/>
                  </a:cubicBezTo>
                  <a:cubicBezTo>
                    <a:pt x="158" y="464"/>
                    <a:pt x="158" y="464"/>
                    <a:pt x="158" y="464"/>
                  </a:cubicBezTo>
                  <a:cubicBezTo>
                    <a:pt x="165" y="468"/>
                    <a:pt x="165" y="468"/>
                    <a:pt x="165" y="468"/>
                  </a:cubicBezTo>
                  <a:cubicBezTo>
                    <a:pt x="190" y="473"/>
                    <a:pt x="190" y="473"/>
                    <a:pt x="190" y="473"/>
                  </a:cubicBezTo>
                  <a:cubicBezTo>
                    <a:pt x="206" y="472"/>
                    <a:pt x="206" y="472"/>
                    <a:pt x="206" y="472"/>
                  </a:cubicBezTo>
                  <a:cubicBezTo>
                    <a:pt x="217" y="467"/>
                    <a:pt x="217" y="467"/>
                    <a:pt x="217" y="467"/>
                  </a:cubicBezTo>
                  <a:cubicBezTo>
                    <a:pt x="219" y="464"/>
                    <a:pt x="221" y="463"/>
                    <a:pt x="222" y="462"/>
                  </a:cubicBezTo>
                  <a:cubicBezTo>
                    <a:pt x="224" y="462"/>
                    <a:pt x="227" y="463"/>
                    <a:pt x="230" y="466"/>
                  </a:cubicBezTo>
                  <a:cubicBezTo>
                    <a:pt x="232" y="466"/>
                    <a:pt x="232" y="466"/>
                    <a:pt x="232" y="466"/>
                  </a:cubicBezTo>
                  <a:cubicBezTo>
                    <a:pt x="233" y="468"/>
                    <a:pt x="234" y="470"/>
                    <a:pt x="236" y="474"/>
                  </a:cubicBezTo>
                  <a:cubicBezTo>
                    <a:pt x="244" y="480"/>
                    <a:pt x="244" y="480"/>
                    <a:pt x="244" y="480"/>
                  </a:cubicBezTo>
                  <a:cubicBezTo>
                    <a:pt x="250" y="480"/>
                    <a:pt x="250" y="480"/>
                    <a:pt x="250" y="480"/>
                  </a:cubicBezTo>
                  <a:cubicBezTo>
                    <a:pt x="250" y="480"/>
                    <a:pt x="250" y="480"/>
                    <a:pt x="250" y="480"/>
                  </a:cubicBezTo>
                  <a:cubicBezTo>
                    <a:pt x="251" y="480"/>
                    <a:pt x="251" y="480"/>
                    <a:pt x="251" y="480"/>
                  </a:cubicBezTo>
                  <a:cubicBezTo>
                    <a:pt x="252" y="480"/>
                    <a:pt x="252" y="480"/>
                    <a:pt x="252" y="480"/>
                  </a:cubicBezTo>
                  <a:cubicBezTo>
                    <a:pt x="260" y="484"/>
                    <a:pt x="260" y="484"/>
                    <a:pt x="260" y="484"/>
                  </a:cubicBezTo>
                  <a:cubicBezTo>
                    <a:pt x="276" y="483"/>
                    <a:pt x="276" y="483"/>
                    <a:pt x="276" y="483"/>
                  </a:cubicBezTo>
                  <a:cubicBezTo>
                    <a:pt x="284" y="480"/>
                    <a:pt x="284" y="480"/>
                    <a:pt x="284" y="480"/>
                  </a:cubicBezTo>
                  <a:cubicBezTo>
                    <a:pt x="307" y="482"/>
                    <a:pt x="307" y="482"/>
                    <a:pt x="307" y="482"/>
                  </a:cubicBezTo>
                  <a:cubicBezTo>
                    <a:pt x="317" y="479"/>
                    <a:pt x="317" y="479"/>
                    <a:pt x="317" y="479"/>
                  </a:cubicBezTo>
                  <a:cubicBezTo>
                    <a:pt x="329" y="474"/>
                    <a:pt x="329" y="474"/>
                    <a:pt x="329" y="474"/>
                  </a:cubicBezTo>
                  <a:cubicBezTo>
                    <a:pt x="331" y="473"/>
                    <a:pt x="334" y="472"/>
                    <a:pt x="338" y="470"/>
                  </a:cubicBezTo>
                  <a:cubicBezTo>
                    <a:pt x="360" y="470"/>
                    <a:pt x="360" y="470"/>
                    <a:pt x="360" y="470"/>
                  </a:cubicBezTo>
                  <a:cubicBezTo>
                    <a:pt x="368" y="468"/>
                    <a:pt x="368" y="468"/>
                    <a:pt x="368" y="468"/>
                  </a:cubicBezTo>
                  <a:cubicBezTo>
                    <a:pt x="371" y="466"/>
                    <a:pt x="374" y="464"/>
                    <a:pt x="376" y="464"/>
                  </a:cubicBezTo>
                  <a:cubicBezTo>
                    <a:pt x="389" y="464"/>
                    <a:pt x="389" y="464"/>
                    <a:pt x="389" y="464"/>
                  </a:cubicBezTo>
                  <a:cubicBezTo>
                    <a:pt x="395" y="469"/>
                    <a:pt x="395" y="469"/>
                    <a:pt x="395" y="469"/>
                  </a:cubicBezTo>
                  <a:cubicBezTo>
                    <a:pt x="412" y="472"/>
                    <a:pt x="412" y="472"/>
                    <a:pt x="412" y="472"/>
                  </a:cubicBezTo>
                  <a:cubicBezTo>
                    <a:pt x="415" y="472"/>
                    <a:pt x="417" y="474"/>
                    <a:pt x="421" y="478"/>
                  </a:cubicBezTo>
                  <a:cubicBezTo>
                    <a:pt x="428" y="483"/>
                    <a:pt x="428" y="483"/>
                    <a:pt x="428" y="483"/>
                  </a:cubicBezTo>
                  <a:cubicBezTo>
                    <a:pt x="429" y="484"/>
                    <a:pt x="429" y="484"/>
                    <a:pt x="429" y="484"/>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2" y="491"/>
                    <a:pt x="472" y="491"/>
                    <a:pt x="472"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0" y="469"/>
                    <a:pt x="470" y="469"/>
                    <a:pt x="470" y="469"/>
                  </a:cubicBezTo>
                  <a:cubicBezTo>
                    <a:pt x="476" y="461"/>
                    <a:pt x="476" y="461"/>
                    <a:pt x="476" y="461"/>
                  </a:cubicBezTo>
                  <a:cubicBezTo>
                    <a:pt x="476" y="461"/>
                    <a:pt x="476" y="461"/>
                    <a:pt x="476" y="461"/>
                  </a:cubicBezTo>
                  <a:cubicBezTo>
                    <a:pt x="476" y="461"/>
                    <a:pt x="476" y="461"/>
                    <a:pt x="476" y="461"/>
                  </a:cubicBezTo>
                  <a:cubicBezTo>
                    <a:pt x="476" y="461"/>
                    <a:pt x="476" y="461"/>
                    <a:pt x="476" y="461"/>
                  </a:cubicBezTo>
                  <a:cubicBezTo>
                    <a:pt x="476" y="460"/>
                    <a:pt x="476" y="460"/>
                    <a:pt x="476" y="460"/>
                  </a:cubicBezTo>
                  <a:cubicBezTo>
                    <a:pt x="482" y="456"/>
                    <a:pt x="482" y="456"/>
                    <a:pt x="482" y="456"/>
                  </a:cubicBezTo>
                  <a:cubicBezTo>
                    <a:pt x="482" y="456"/>
                    <a:pt x="482" y="456"/>
                    <a:pt x="482" y="456"/>
                  </a:cubicBezTo>
                  <a:cubicBezTo>
                    <a:pt x="481" y="454"/>
                    <a:pt x="481" y="454"/>
                    <a:pt x="481" y="454"/>
                  </a:cubicBezTo>
                  <a:cubicBezTo>
                    <a:pt x="478" y="446"/>
                    <a:pt x="478" y="446"/>
                    <a:pt x="478" y="446"/>
                  </a:cubicBezTo>
                  <a:cubicBezTo>
                    <a:pt x="478" y="445"/>
                    <a:pt x="477" y="444"/>
                    <a:pt x="475" y="442"/>
                  </a:cubicBezTo>
                  <a:cubicBezTo>
                    <a:pt x="475" y="442"/>
                    <a:pt x="475" y="442"/>
                    <a:pt x="475" y="442"/>
                  </a:cubicBezTo>
                  <a:cubicBezTo>
                    <a:pt x="469" y="436"/>
                    <a:pt x="469" y="436"/>
                    <a:pt x="469" y="436"/>
                  </a:cubicBezTo>
                  <a:cubicBezTo>
                    <a:pt x="461" y="430"/>
                    <a:pt x="461" y="430"/>
                    <a:pt x="461" y="430"/>
                  </a:cubicBezTo>
                  <a:cubicBezTo>
                    <a:pt x="461" y="429"/>
                    <a:pt x="461" y="429"/>
                    <a:pt x="461" y="429"/>
                  </a:cubicBezTo>
                  <a:cubicBezTo>
                    <a:pt x="460" y="428"/>
                    <a:pt x="460" y="428"/>
                    <a:pt x="460" y="428"/>
                  </a:cubicBezTo>
                  <a:cubicBezTo>
                    <a:pt x="460" y="428"/>
                    <a:pt x="460" y="428"/>
                    <a:pt x="460" y="428"/>
                  </a:cubicBezTo>
                  <a:cubicBezTo>
                    <a:pt x="460" y="427"/>
                    <a:pt x="460" y="427"/>
                    <a:pt x="460" y="427"/>
                  </a:cubicBezTo>
                  <a:cubicBezTo>
                    <a:pt x="462" y="420"/>
                    <a:pt x="462" y="420"/>
                    <a:pt x="462" y="420"/>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4" y="396"/>
                    <a:pt x="494" y="396"/>
                    <a:pt x="494" y="396"/>
                  </a:cubicBezTo>
                  <a:cubicBezTo>
                    <a:pt x="502" y="397"/>
                    <a:pt x="502" y="397"/>
                    <a:pt x="502" y="397"/>
                  </a:cubicBezTo>
                  <a:cubicBezTo>
                    <a:pt x="511" y="394"/>
                    <a:pt x="511" y="394"/>
                    <a:pt x="511" y="394"/>
                  </a:cubicBezTo>
                  <a:cubicBezTo>
                    <a:pt x="521" y="393"/>
                    <a:pt x="521" y="393"/>
                    <a:pt x="521" y="393"/>
                  </a:cubicBezTo>
                  <a:cubicBezTo>
                    <a:pt x="527" y="390"/>
                    <a:pt x="527" y="390"/>
                    <a:pt x="527" y="390"/>
                  </a:cubicBezTo>
                  <a:cubicBezTo>
                    <a:pt x="528" y="390"/>
                    <a:pt x="528" y="390"/>
                    <a:pt x="528" y="390"/>
                  </a:cubicBezTo>
                  <a:cubicBezTo>
                    <a:pt x="545" y="387"/>
                    <a:pt x="545" y="387"/>
                    <a:pt x="545" y="387"/>
                  </a:cubicBezTo>
                  <a:cubicBezTo>
                    <a:pt x="548" y="384"/>
                    <a:pt x="548" y="384"/>
                    <a:pt x="548" y="384"/>
                  </a:cubicBezTo>
                  <a:cubicBezTo>
                    <a:pt x="547" y="381"/>
                    <a:pt x="547" y="381"/>
                    <a:pt x="547" y="381"/>
                  </a:cubicBezTo>
                  <a:cubicBezTo>
                    <a:pt x="544" y="375"/>
                    <a:pt x="544" y="375"/>
                    <a:pt x="544" y="375"/>
                  </a:cubicBezTo>
                  <a:cubicBezTo>
                    <a:pt x="544" y="375"/>
                    <a:pt x="544" y="375"/>
                    <a:pt x="544" y="375"/>
                  </a:cubicBezTo>
                  <a:cubicBezTo>
                    <a:pt x="543" y="374"/>
                    <a:pt x="543" y="374"/>
                    <a:pt x="543" y="374"/>
                  </a:cubicBezTo>
                  <a:cubicBezTo>
                    <a:pt x="543" y="374"/>
                    <a:pt x="543" y="374"/>
                    <a:pt x="543" y="374"/>
                  </a:cubicBezTo>
                  <a:cubicBezTo>
                    <a:pt x="544" y="368"/>
                    <a:pt x="544" y="368"/>
                    <a:pt x="544" y="368"/>
                  </a:cubicBezTo>
                  <a:cubicBezTo>
                    <a:pt x="544" y="368"/>
                    <a:pt x="544" y="368"/>
                    <a:pt x="544" y="368"/>
                  </a:cubicBezTo>
                  <a:cubicBezTo>
                    <a:pt x="544" y="359"/>
                    <a:pt x="544" y="359"/>
                    <a:pt x="544" y="359"/>
                  </a:cubicBezTo>
                  <a:cubicBezTo>
                    <a:pt x="543" y="352"/>
                    <a:pt x="543" y="352"/>
                    <a:pt x="543" y="352"/>
                  </a:cubicBezTo>
                  <a:cubicBezTo>
                    <a:pt x="543" y="352"/>
                    <a:pt x="543" y="352"/>
                    <a:pt x="543" y="352"/>
                  </a:cubicBezTo>
                  <a:cubicBezTo>
                    <a:pt x="543" y="352"/>
                    <a:pt x="543" y="352"/>
                    <a:pt x="543" y="352"/>
                  </a:cubicBezTo>
                  <a:cubicBezTo>
                    <a:pt x="547" y="344"/>
                    <a:pt x="547" y="344"/>
                    <a:pt x="547" y="344"/>
                  </a:cubicBezTo>
                  <a:cubicBezTo>
                    <a:pt x="548" y="340"/>
                    <a:pt x="550" y="338"/>
                    <a:pt x="553" y="338"/>
                  </a:cubicBezTo>
                  <a:cubicBezTo>
                    <a:pt x="563" y="339"/>
                    <a:pt x="563" y="339"/>
                    <a:pt x="563" y="339"/>
                  </a:cubicBezTo>
                  <a:cubicBezTo>
                    <a:pt x="565" y="339"/>
                    <a:pt x="567" y="338"/>
                    <a:pt x="569" y="336"/>
                  </a:cubicBezTo>
                  <a:cubicBezTo>
                    <a:pt x="584" y="315"/>
                    <a:pt x="584" y="315"/>
                    <a:pt x="584" y="315"/>
                  </a:cubicBezTo>
                  <a:cubicBezTo>
                    <a:pt x="584" y="315"/>
                    <a:pt x="584" y="315"/>
                    <a:pt x="584" y="315"/>
                  </a:cubicBezTo>
                  <a:cubicBezTo>
                    <a:pt x="585" y="314"/>
                    <a:pt x="585" y="314"/>
                    <a:pt x="585" y="314"/>
                  </a:cubicBezTo>
                  <a:cubicBezTo>
                    <a:pt x="593" y="308"/>
                    <a:pt x="593" y="308"/>
                    <a:pt x="593" y="308"/>
                  </a:cubicBezTo>
                  <a:cubicBezTo>
                    <a:pt x="594" y="307"/>
                    <a:pt x="594" y="307"/>
                    <a:pt x="594" y="307"/>
                  </a:cubicBezTo>
                  <a:cubicBezTo>
                    <a:pt x="597" y="306"/>
                    <a:pt x="599" y="305"/>
                    <a:pt x="600" y="304"/>
                  </a:cubicBezTo>
                  <a:cubicBezTo>
                    <a:pt x="602" y="302"/>
                    <a:pt x="602" y="302"/>
                    <a:pt x="602" y="302"/>
                  </a:cubicBezTo>
                  <a:cubicBezTo>
                    <a:pt x="605" y="298"/>
                    <a:pt x="608" y="297"/>
                    <a:pt x="609" y="297"/>
                  </a:cubicBezTo>
                  <a:cubicBezTo>
                    <a:pt x="623" y="300"/>
                    <a:pt x="623" y="300"/>
                    <a:pt x="623" y="300"/>
                  </a:cubicBezTo>
                  <a:cubicBezTo>
                    <a:pt x="634" y="294"/>
                    <a:pt x="634" y="294"/>
                    <a:pt x="634" y="294"/>
                  </a:cubicBezTo>
                  <a:cubicBezTo>
                    <a:pt x="634" y="294"/>
                    <a:pt x="634" y="294"/>
                    <a:pt x="634"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1"/>
                    <a:pt x="648" y="291"/>
                    <a:pt x="648" y="291"/>
                  </a:cubicBezTo>
                  <a:cubicBezTo>
                    <a:pt x="648" y="282"/>
                    <a:pt x="648" y="282"/>
                    <a:pt x="648" y="282"/>
                  </a:cubicBezTo>
                  <a:cubicBezTo>
                    <a:pt x="649" y="270"/>
                    <a:pt x="649" y="270"/>
                    <a:pt x="649" y="270"/>
                  </a:cubicBezTo>
                  <a:cubicBezTo>
                    <a:pt x="649" y="270"/>
                    <a:pt x="649" y="270"/>
                    <a:pt x="649" y="270"/>
                  </a:cubicBezTo>
                  <a:cubicBezTo>
                    <a:pt x="649" y="270"/>
                    <a:pt x="649" y="270"/>
                    <a:pt x="649" y="270"/>
                  </a:cubicBezTo>
                  <a:cubicBezTo>
                    <a:pt x="649" y="269"/>
                    <a:pt x="649" y="269"/>
                    <a:pt x="649" y="269"/>
                  </a:cubicBezTo>
                  <a:cubicBezTo>
                    <a:pt x="651" y="266"/>
                    <a:pt x="651" y="266"/>
                    <a:pt x="651" y="266"/>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3" name="Freeform 10"/>
            <p:cNvSpPr>
              <a:spLocks/>
            </p:cNvSpPr>
            <p:nvPr/>
          </p:nvSpPr>
          <p:spPr bwMode="auto">
            <a:xfrm>
              <a:off x="1954095" y="3608722"/>
              <a:ext cx="1251753" cy="900246"/>
            </a:xfrm>
            <a:custGeom>
              <a:avLst/>
              <a:gdLst>
                <a:gd name="T0" fmla="*/ 242 w 406"/>
                <a:gd name="T1" fmla="*/ 29 h 292"/>
                <a:gd name="T2" fmla="*/ 229 w 406"/>
                <a:gd name="T3" fmla="*/ 42 h 292"/>
                <a:gd name="T4" fmla="*/ 191 w 406"/>
                <a:gd name="T5" fmla="*/ 15 h 292"/>
                <a:gd name="T6" fmla="*/ 179 w 406"/>
                <a:gd name="T7" fmla="*/ 10 h 292"/>
                <a:gd name="T8" fmla="*/ 144 w 406"/>
                <a:gd name="T9" fmla="*/ 2 h 292"/>
                <a:gd name="T10" fmla="*/ 115 w 406"/>
                <a:gd name="T11" fmla="*/ 6 h 292"/>
                <a:gd name="T12" fmla="*/ 99 w 406"/>
                <a:gd name="T13" fmla="*/ 10 h 292"/>
                <a:gd name="T14" fmla="*/ 72 w 406"/>
                <a:gd name="T15" fmla="*/ 14 h 292"/>
                <a:gd name="T16" fmla="*/ 42 w 406"/>
                <a:gd name="T17" fmla="*/ 21 h 292"/>
                <a:gd name="T18" fmla="*/ 50 w 406"/>
                <a:gd name="T19" fmla="*/ 45 h 292"/>
                <a:gd name="T20" fmla="*/ 63 w 406"/>
                <a:gd name="T21" fmla="*/ 65 h 292"/>
                <a:gd name="T22" fmla="*/ 53 w 406"/>
                <a:gd name="T23" fmla="*/ 90 h 292"/>
                <a:gd name="T24" fmla="*/ 56 w 406"/>
                <a:gd name="T25" fmla="*/ 103 h 292"/>
                <a:gd name="T26" fmla="*/ 30 w 406"/>
                <a:gd name="T27" fmla="*/ 105 h 292"/>
                <a:gd name="T28" fmla="*/ 10 w 406"/>
                <a:gd name="T29" fmla="*/ 121 h 292"/>
                <a:gd name="T30" fmla="*/ 2 w 406"/>
                <a:gd name="T31" fmla="*/ 137 h 292"/>
                <a:gd name="T32" fmla="*/ 6 w 406"/>
                <a:gd name="T33" fmla="*/ 169 h 292"/>
                <a:gd name="T34" fmla="*/ 9 w 406"/>
                <a:gd name="T35" fmla="*/ 197 h 292"/>
                <a:gd name="T36" fmla="*/ 39 w 406"/>
                <a:gd name="T37" fmla="*/ 209 h 292"/>
                <a:gd name="T38" fmla="*/ 51 w 406"/>
                <a:gd name="T39" fmla="*/ 218 h 292"/>
                <a:gd name="T40" fmla="*/ 64 w 406"/>
                <a:gd name="T41" fmla="*/ 229 h 292"/>
                <a:gd name="T42" fmla="*/ 94 w 406"/>
                <a:gd name="T43" fmla="*/ 242 h 292"/>
                <a:gd name="T44" fmla="*/ 136 w 406"/>
                <a:gd name="T45" fmla="*/ 251 h 292"/>
                <a:gd name="T46" fmla="*/ 159 w 406"/>
                <a:gd name="T47" fmla="*/ 256 h 292"/>
                <a:gd name="T48" fmla="*/ 171 w 406"/>
                <a:gd name="T49" fmla="*/ 269 h 292"/>
                <a:gd name="T50" fmla="*/ 175 w 406"/>
                <a:gd name="T51" fmla="*/ 278 h 292"/>
                <a:gd name="T52" fmla="*/ 184 w 406"/>
                <a:gd name="T53" fmla="*/ 289 h 292"/>
                <a:gd name="T54" fmla="*/ 196 w 406"/>
                <a:gd name="T55" fmla="*/ 285 h 292"/>
                <a:gd name="T56" fmla="*/ 211 w 406"/>
                <a:gd name="T57" fmla="*/ 280 h 292"/>
                <a:gd name="T58" fmla="*/ 223 w 406"/>
                <a:gd name="T59" fmla="*/ 277 h 292"/>
                <a:gd name="T60" fmla="*/ 227 w 406"/>
                <a:gd name="T61" fmla="*/ 261 h 292"/>
                <a:gd name="T62" fmla="*/ 243 w 406"/>
                <a:gd name="T63" fmla="*/ 235 h 292"/>
                <a:gd name="T64" fmla="*/ 240 w 406"/>
                <a:gd name="T65" fmla="*/ 211 h 292"/>
                <a:gd name="T66" fmla="*/ 247 w 406"/>
                <a:gd name="T67" fmla="*/ 203 h 292"/>
                <a:gd name="T68" fmla="*/ 279 w 406"/>
                <a:gd name="T69" fmla="*/ 214 h 292"/>
                <a:gd name="T70" fmla="*/ 285 w 406"/>
                <a:gd name="T71" fmla="*/ 231 h 292"/>
                <a:gd name="T72" fmla="*/ 300 w 406"/>
                <a:gd name="T73" fmla="*/ 249 h 292"/>
                <a:gd name="T74" fmla="*/ 326 w 406"/>
                <a:gd name="T75" fmla="*/ 259 h 292"/>
                <a:gd name="T76" fmla="*/ 333 w 406"/>
                <a:gd name="T77" fmla="*/ 261 h 292"/>
                <a:gd name="T78" fmla="*/ 351 w 406"/>
                <a:gd name="T79" fmla="*/ 254 h 292"/>
                <a:gd name="T80" fmla="*/ 362 w 406"/>
                <a:gd name="T81" fmla="*/ 237 h 292"/>
                <a:gd name="T82" fmla="*/ 347 w 406"/>
                <a:gd name="T83" fmla="*/ 229 h 292"/>
                <a:gd name="T84" fmla="*/ 368 w 406"/>
                <a:gd name="T85" fmla="*/ 204 h 292"/>
                <a:gd name="T86" fmla="*/ 376 w 406"/>
                <a:gd name="T87" fmla="*/ 175 h 292"/>
                <a:gd name="T88" fmla="*/ 403 w 406"/>
                <a:gd name="T89" fmla="*/ 145 h 292"/>
                <a:gd name="T90" fmla="*/ 401 w 406"/>
                <a:gd name="T91" fmla="*/ 128 h 292"/>
                <a:gd name="T92" fmla="*/ 383 w 406"/>
                <a:gd name="T93" fmla="*/ 85 h 292"/>
                <a:gd name="T94" fmla="*/ 369 w 406"/>
                <a:gd name="T95" fmla="*/ 80 h 292"/>
                <a:gd name="T96" fmla="*/ 337 w 406"/>
                <a:gd name="T97" fmla="*/ 50 h 292"/>
                <a:gd name="T98" fmla="*/ 329 w 406"/>
                <a:gd name="T99" fmla="*/ 53 h 292"/>
                <a:gd name="T100" fmla="*/ 308 w 406"/>
                <a:gd name="T101" fmla="*/ 39 h 292"/>
                <a:gd name="T102" fmla="*/ 282 w 406"/>
                <a:gd name="T103" fmla="*/ 26 h 292"/>
                <a:gd name="T104" fmla="*/ 273 w 406"/>
                <a:gd name="T105" fmla="*/ 27 h 292"/>
                <a:gd name="T106" fmla="*/ 243 w 406"/>
                <a:gd name="T107" fmla="*/ 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2">
                  <a:moveTo>
                    <a:pt x="243" y="15"/>
                  </a:moveTo>
                  <a:cubicBezTo>
                    <a:pt x="239" y="18"/>
                    <a:pt x="239" y="18"/>
                    <a:pt x="239" y="18"/>
                  </a:cubicBezTo>
                  <a:cubicBezTo>
                    <a:pt x="239" y="20"/>
                    <a:pt x="240" y="23"/>
                    <a:pt x="241" y="29"/>
                  </a:cubicBezTo>
                  <a:cubicBezTo>
                    <a:pt x="241" y="29"/>
                    <a:pt x="241" y="29"/>
                    <a:pt x="241" y="29"/>
                  </a:cubicBezTo>
                  <a:cubicBezTo>
                    <a:pt x="242" y="29"/>
                    <a:pt x="242" y="29"/>
                    <a:pt x="242" y="29"/>
                  </a:cubicBezTo>
                  <a:cubicBezTo>
                    <a:pt x="241" y="29"/>
                    <a:pt x="241" y="29"/>
                    <a:pt x="241" y="29"/>
                  </a:cubicBezTo>
                  <a:cubicBezTo>
                    <a:pt x="237" y="39"/>
                    <a:pt x="237" y="39"/>
                    <a:pt x="237" y="39"/>
                  </a:cubicBezTo>
                  <a:cubicBezTo>
                    <a:pt x="231" y="42"/>
                    <a:pt x="231" y="42"/>
                    <a:pt x="231" y="42"/>
                  </a:cubicBezTo>
                  <a:cubicBezTo>
                    <a:pt x="230" y="42"/>
                    <a:pt x="230" y="42"/>
                    <a:pt x="230" y="42"/>
                  </a:cubicBezTo>
                  <a:cubicBezTo>
                    <a:pt x="229" y="42"/>
                    <a:pt x="229" y="42"/>
                    <a:pt x="229" y="42"/>
                  </a:cubicBezTo>
                  <a:cubicBezTo>
                    <a:pt x="219" y="37"/>
                    <a:pt x="219" y="37"/>
                    <a:pt x="219" y="37"/>
                  </a:cubicBezTo>
                  <a:cubicBezTo>
                    <a:pt x="218" y="37"/>
                    <a:pt x="218" y="37"/>
                    <a:pt x="218" y="37"/>
                  </a:cubicBezTo>
                  <a:cubicBezTo>
                    <a:pt x="218" y="37"/>
                    <a:pt x="218" y="37"/>
                    <a:pt x="218" y="37"/>
                  </a:cubicBezTo>
                  <a:cubicBezTo>
                    <a:pt x="199" y="19"/>
                    <a:pt x="199" y="19"/>
                    <a:pt x="199" y="19"/>
                  </a:cubicBezTo>
                  <a:cubicBezTo>
                    <a:pt x="191" y="15"/>
                    <a:pt x="191" y="15"/>
                    <a:pt x="191" y="15"/>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3" y="6"/>
                    <a:pt x="173" y="6"/>
                    <a:pt x="173" y="6"/>
                  </a:cubicBezTo>
                  <a:cubicBezTo>
                    <a:pt x="163" y="3"/>
                    <a:pt x="163" y="3"/>
                    <a:pt x="163" y="3"/>
                  </a:cubicBezTo>
                  <a:cubicBezTo>
                    <a:pt x="158" y="3"/>
                    <a:pt x="158" y="3"/>
                    <a:pt x="158" y="3"/>
                  </a:cubicBezTo>
                  <a:cubicBezTo>
                    <a:pt x="157" y="3"/>
                    <a:pt x="157" y="3"/>
                    <a:pt x="157" y="3"/>
                  </a:cubicBezTo>
                  <a:cubicBezTo>
                    <a:pt x="144" y="2"/>
                    <a:pt x="144" y="2"/>
                    <a:pt x="144" y="2"/>
                  </a:cubicBezTo>
                  <a:cubicBezTo>
                    <a:pt x="144" y="2"/>
                    <a:pt x="144" y="2"/>
                    <a:pt x="144" y="2"/>
                  </a:cubicBezTo>
                  <a:cubicBezTo>
                    <a:pt x="135" y="0"/>
                    <a:pt x="135" y="0"/>
                    <a:pt x="135" y="0"/>
                  </a:cubicBezTo>
                  <a:cubicBezTo>
                    <a:pt x="129" y="0"/>
                    <a:pt x="129" y="0"/>
                    <a:pt x="129" y="0"/>
                  </a:cubicBezTo>
                  <a:cubicBezTo>
                    <a:pt x="125" y="3"/>
                    <a:pt x="125" y="3"/>
                    <a:pt x="125" y="3"/>
                  </a:cubicBezTo>
                  <a:cubicBezTo>
                    <a:pt x="122" y="5"/>
                    <a:pt x="119" y="5"/>
                    <a:pt x="115" y="6"/>
                  </a:cubicBezTo>
                  <a:cubicBezTo>
                    <a:pt x="107" y="7"/>
                    <a:pt x="107" y="7"/>
                    <a:pt x="107" y="7"/>
                  </a:cubicBezTo>
                  <a:cubicBezTo>
                    <a:pt x="100" y="10"/>
                    <a:pt x="100" y="10"/>
                    <a:pt x="100" y="10"/>
                  </a:cubicBezTo>
                  <a:cubicBezTo>
                    <a:pt x="99" y="10"/>
                    <a:pt x="99" y="10"/>
                    <a:pt x="99" y="10"/>
                  </a:cubicBezTo>
                  <a:cubicBezTo>
                    <a:pt x="99" y="11"/>
                    <a:pt x="99" y="11"/>
                    <a:pt x="99" y="11"/>
                  </a:cubicBezTo>
                  <a:cubicBezTo>
                    <a:pt x="99" y="10"/>
                    <a:pt x="99" y="10"/>
                    <a:pt x="99" y="10"/>
                  </a:cubicBezTo>
                  <a:cubicBezTo>
                    <a:pt x="90" y="11"/>
                    <a:pt x="90" y="11"/>
                    <a:pt x="90" y="11"/>
                  </a:cubicBezTo>
                  <a:cubicBezTo>
                    <a:pt x="81" y="15"/>
                    <a:pt x="81" y="15"/>
                    <a:pt x="81" y="15"/>
                  </a:cubicBezTo>
                  <a:cubicBezTo>
                    <a:pt x="81" y="15"/>
                    <a:pt x="81" y="15"/>
                    <a:pt x="81" y="15"/>
                  </a:cubicBezTo>
                  <a:cubicBezTo>
                    <a:pt x="80" y="15"/>
                    <a:pt x="80" y="15"/>
                    <a:pt x="80" y="15"/>
                  </a:cubicBezTo>
                  <a:cubicBezTo>
                    <a:pt x="72" y="14"/>
                    <a:pt x="72" y="14"/>
                    <a:pt x="72" y="14"/>
                  </a:cubicBezTo>
                  <a:cubicBezTo>
                    <a:pt x="61" y="15"/>
                    <a:pt x="61" y="15"/>
                    <a:pt x="61" y="15"/>
                  </a:cubicBezTo>
                  <a:cubicBezTo>
                    <a:pt x="51" y="15"/>
                    <a:pt x="51" y="15"/>
                    <a:pt x="51" y="15"/>
                  </a:cubicBezTo>
                  <a:cubicBezTo>
                    <a:pt x="47" y="19"/>
                    <a:pt x="47" y="19"/>
                    <a:pt x="47" y="19"/>
                  </a:cubicBezTo>
                  <a:cubicBezTo>
                    <a:pt x="47" y="19"/>
                    <a:pt x="47" y="19"/>
                    <a:pt x="47" y="19"/>
                  </a:cubicBezTo>
                  <a:cubicBezTo>
                    <a:pt x="42" y="21"/>
                    <a:pt x="42" y="21"/>
                    <a:pt x="42" y="21"/>
                  </a:cubicBezTo>
                  <a:cubicBezTo>
                    <a:pt x="44" y="25"/>
                    <a:pt x="44" y="25"/>
                    <a:pt x="44" y="25"/>
                  </a:cubicBezTo>
                  <a:cubicBezTo>
                    <a:pt x="44" y="33"/>
                    <a:pt x="44" y="33"/>
                    <a:pt x="44" y="33"/>
                  </a:cubicBezTo>
                  <a:cubicBezTo>
                    <a:pt x="43" y="40"/>
                    <a:pt x="43" y="40"/>
                    <a:pt x="43" y="40"/>
                  </a:cubicBezTo>
                  <a:cubicBezTo>
                    <a:pt x="50" y="45"/>
                    <a:pt x="50" y="45"/>
                    <a:pt x="50" y="45"/>
                  </a:cubicBezTo>
                  <a:cubicBezTo>
                    <a:pt x="50" y="45"/>
                    <a:pt x="50" y="45"/>
                    <a:pt x="50" y="45"/>
                  </a:cubicBezTo>
                  <a:cubicBezTo>
                    <a:pt x="50" y="45"/>
                    <a:pt x="50" y="45"/>
                    <a:pt x="50" y="45"/>
                  </a:cubicBezTo>
                  <a:cubicBezTo>
                    <a:pt x="50" y="45"/>
                    <a:pt x="50" y="45"/>
                    <a:pt x="50" y="45"/>
                  </a:cubicBezTo>
                  <a:cubicBezTo>
                    <a:pt x="56" y="52"/>
                    <a:pt x="56" y="52"/>
                    <a:pt x="56" y="52"/>
                  </a:cubicBezTo>
                  <a:cubicBezTo>
                    <a:pt x="59" y="55"/>
                    <a:pt x="61" y="57"/>
                    <a:pt x="61" y="59"/>
                  </a:cubicBezTo>
                  <a:cubicBezTo>
                    <a:pt x="63" y="65"/>
                    <a:pt x="63" y="65"/>
                    <a:pt x="63" y="65"/>
                  </a:cubicBezTo>
                  <a:cubicBezTo>
                    <a:pt x="66" y="71"/>
                    <a:pt x="66" y="71"/>
                    <a:pt x="66" y="71"/>
                  </a:cubicBezTo>
                  <a:cubicBezTo>
                    <a:pt x="65" y="71"/>
                    <a:pt x="65" y="71"/>
                    <a:pt x="65" y="71"/>
                  </a:cubicBezTo>
                  <a:cubicBezTo>
                    <a:pt x="57" y="77"/>
                    <a:pt x="57" y="77"/>
                    <a:pt x="57" y="77"/>
                  </a:cubicBezTo>
                  <a:cubicBezTo>
                    <a:pt x="52" y="84"/>
                    <a:pt x="52" y="84"/>
                    <a:pt x="52" y="84"/>
                  </a:cubicBezTo>
                  <a:cubicBezTo>
                    <a:pt x="53" y="90"/>
                    <a:pt x="53" y="90"/>
                    <a:pt x="53" y="90"/>
                  </a:cubicBezTo>
                  <a:cubicBezTo>
                    <a:pt x="57" y="98"/>
                    <a:pt x="57" y="98"/>
                    <a:pt x="57" y="98"/>
                  </a:cubicBezTo>
                  <a:cubicBezTo>
                    <a:pt x="57" y="99"/>
                    <a:pt x="57" y="99"/>
                    <a:pt x="57" y="99"/>
                  </a:cubicBezTo>
                  <a:cubicBezTo>
                    <a:pt x="57" y="99"/>
                    <a:pt x="57" y="99"/>
                    <a:pt x="57" y="99"/>
                  </a:cubicBezTo>
                  <a:cubicBezTo>
                    <a:pt x="57" y="99"/>
                    <a:pt x="57" y="99"/>
                    <a:pt x="57" y="99"/>
                  </a:cubicBezTo>
                  <a:cubicBezTo>
                    <a:pt x="56" y="103"/>
                    <a:pt x="56" y="103"/>
                    <a:pt x="56" y="103"/>
                  </a:cubicBezTo>
                  <a:cubicBezTo>
                    <a:pt x="56" y="105"/>
                    <a:pt x="55" y="106"/>
                    <a:pt x="54" y="107"/>
                  </a:cubicBezTo>
                  <a:cubicBezTo>
                    <a:pt x="51" y="109"/>
                    <a:pt x="47" y="109"/>
                    <a:pt x="41" y="107"/>
                  </a:cubicBezTo>
                  <a:cubicBezTo>
                    <a:pt x="31" y="105"/>
                    <a:pt x="31" y="105"/>
                    <a:pt x="31" y="105"/>
                  </a:cubicBezTo>
                  <a:cubicBezTo>
                    <a:pt x="30" y="105"/>
                    <a:pt x="30" y="105"/>
                    <a:pt x="30" y="105"/>
                  </a:cubicBezTo>
                  <a:cubicBezTo>
                    <a:pt x="30" y="105"/>
                    <a:pt x="30" y="105"/>
                    <a:pt x="30" y="105"/>
                  </a:cubicBezTo>
                  <a:cubicBezTo>
                    <a:pt x="30" y="105"/>
                    <a:pt x="30" y="105"/>
                    <a:pt x="30" y="105"/>
                  </a:cubicBezTo>
                  <a:cubicBezTo>
                    <a:pt x="23" y="101"/>
                    <a:pt x="23" y="101"/>
                    <a:pt x="23" y="101"/>
                  </a:cubicBezTo>
                  <a:cubicBezTo>
                    <a:pt x="11" y="101"/>
                    <a:pt x="11" y="101"/>
                    <a:pt x="11" y="101"/>
                  </a:cubicBezTo>
                  <a:cubicBezTo>
                    <a:pt x="12" y="101"/>
                    <a:pt x="12" y="101"/>
                    <a:pt x="12" y="101"/>
                  </a:cubicBezTo>
                  <a:cubicBezTo>
                    <a:pt x="10" y="121"/>
                    <a:pt x="10" y="121"/>
                    <a:pt x="10" y="121"/>
                  </a:cubicBezTo>
                  <a:cubicBezTo>
                    <a:pt x="10" y="124"/>
                    <a:pt x="8" y="125"/>
                    <a:pt x="5" y="126"/>
                  </a:cubicBezTo>
                  <a:cubicBezTo>
                    <a:pt x="4" y="126"/>
                    <a:pt x="3" y="128"/>
                    <a:pt x="4" y="131"/>
                  </a:cubicBezTo>
                  <a:cubicBezTo>
                    <a:pt x="4" y="131"/>
                    <a:pt x="4" y="131"/>
                    <a:pt x="4" y="131"/>
                  </a:cubicBezTo>
                  <a:cubicBezTo>
                    <a:pt x="3" y="131"/>
                    <a:pt x="3" y="131"/>
                    <a:pt x="3" y="131"/>
                  </a:cubicBezTo>
                  <a:cubicBezTo>
                    <a:pt x="2" y="137"/>
                    <a:pt x="2" y="137"/>
                    <a:pt x="2" y="137"/>
                  </a:cubicBezTo>
                  <a:cubicBezTo>
                    <a:pt x="5" y="139"/>
                    <a:pt x="7" y="141"/>
                    <a:pt x="8" y="143"/>
                  </a:cubicBezTo>
                  <a:cubicBezTo>
                    <a:pt x="10" y="152"/>
                    <a:pt x="10" y="152"/>
                    <a:pt x="10" y="152"/>
                  </a:cubicBezTo>
                  <a:cubicBezTo>
                    <a:pt x="10" y="156"/>
                    <a:pt x="10" y="156"/>
                    <a:pt x="10" y="156"/>
                  </a:cubicBezTo>
                  <a:cubicBezTo>
                    <a:pt x="10" y="158"/>
                    <a:pt x="9" y="159"/>
                    <a:pt x="8" y="161"/>
                  </a:cubicBezTo>
                  <a:cubicBezTo>
                    <a:pt x="6" y="169"/>
                    <a:pt x="6" y="169"/>
                    <a:pt x="6" y="169"/>
                  </a:cubicBezTo>
                  <a:cubicBezTo>
                    <a:pt x="0" y="179"/>
                    <a:pt x="0" y="179"/>
                    <a:pt x="0" y="179"/>
                  </a:cubicBezTo>
                  <a:cubicBezTo>
                    <a:pt x="0" y="181"/>
                    <a:pt x="0" y="181"/>
                    <a:pt x="0" y="181"/>
                  </a:cubicBezTo>
                  <a:cubicBezTo>
                    <a:pt x="1" y="186"/>
                    <a:pt x="1" y="186"/>
                    <a:pt x="1" y="186"/>
                  </a:cubicBezTo>
                  <a:cubicBezTo>
                    <a:pt x="6" y="193"/>
                    <a:pt x="6" y="193"/>
                    <a:pt x="6" y="193"/>
                  </a:cubicBezTo>
                  <a:cubicBezTo>
                    <a:pt x="8" y="195"/>
                    <a:pt x="9" y="196"/>
                    <a:pt x="9" y="197"/>
                  </a:cubicBezTo>
                  <a:cubicBezTo>
                    <a:pt x="14" y="204"/>
                    <a:pt x="14" y="204"/>
                    <a:pt x="14" y="204"/>
                  </a:cubicBezTo>
                  <a:cubicBezTo>
                    <a:pt x="21" y="212"/>
                    <a:pt x="21" y="212"/>
                    <a:pt x="21" y="212"/>
                  </a:cubicBezTo>
                  <a:cubicBezTo>
                    <a:pt x="24" y="215"/>
                    <a:pt x="26" y="216"/>
                    <a:pt x="27" y="216"/>
                  </a:cubicBezTo>
                  <a:cubicBezTo>
                    <a:pt x="34" y="211"/>
                    <a:pt x="34" y="211"/>
                    <a:pt x="34" y="211"/>
                  </a:cubicBezTo>
                  <a:cubicBezTo>
                    <a:pt x="36" y="210"/>
                    <a:pt x="37" y="209"/>
                    <a:pt x="39" y="209"/>
                  </a:cubicBezTo>
                  <a:cubicBezTo>
                    <a:pt x="41" y="209"/>
                    <a:pt x="43" y="210"/>
                    <a:pt x="47" y="213"/>
                  </a:cubicBezTo>
                  <a:cubicBezTo>
                    <a:pt x="47" y="213"/>
                    <a:pt x="47" y="213"/>
                    <a:pt x="47" y="213"/>
                  </a:cubicBezTo>
                  <a:cubicBezTo>
                    <a:pt x="47" y="213"/>
                    <a:pt x="47" y="213"/>
                    <a:pt x="47" y="213"/>
                  </a:cubicBezTo>
                  <a:cubicBezTo>
                    <a:pt x="47" y="213"/>
                    <a:pt x="47" y="213"/>
                    <a:pt x="47" y="213"/>
                  </a:cubicBezTo>
                  <a:cubicBezTo>
                    <a:pt x="51" y="218"/>
                    <a:pt x="51" y="218"/>
                    <a:pt x="51" y="218"/>
                  </a:cubicBezTo>
                  <a:cubicBezTo>
                    <a:pt x="53" y="223"/>
                    <a:pt x="53" y="223"/>
                    <a:pt x="53" y="223"/>
                  </a:cubicBezTo>
                  <a:cubicBezTo>
                    <a:pt x="55" y="225"/>
                    <a:pt x="55" y="225"/>
                    <a:pt x="55" y="225"/>
                  </a:cubicBezTo>
                  <a:cubicBezTo>
                    <a:pt x="56" y="225"/>
                    <a:pt x="56" y="225"/>
                    <a:pt x="56" y="225"/>
                  </a:cubicBezTo>
                  <a:cubicBezTo>
                    <a:pt x="61" y="229"/>
                    <a:pt x="61" y="229"/>
                    <a:pt x="61" y="229"/>
                  </a:cubicBezTo>
                  <a:cubicBezTo>
                    <a:pt x="64" y="229"/>
                    <a:pt x="64" y="229"/>
                    <a:pt x="64" y="229"/>
                  </a:cubicBezTo>
                  <a:cubicBezTo>
                    <a:pt x="66" y="230"/>
                    <a:pt x="67" y="231"/>
                    <a:pt x="68" y="233"/>
                  </a:cubicBezTo>
                  <a:cubicBezTo>
                    <a:pt x="69" y="234"/>
                    <a:pt x="74" y="235"/>
                    <a:pt x="81" y="237"/>
                  </a:cubicBezTo>
                  <a:cubicBezTo>
                    <a:pt x="82" y="237"/>
                    <a:pt x="82" y="237"/>
                    <a:pt x="82" y="237"/>
                  </a:cubicBezTo>
                  <a:cubicBezTo>
                    <a:pt x="94" y="242"/>
                    <a:pt x="94" y="242"/>
                    <a:pt x="94" y="242"/>
                  </a:cubicBezTo>
                  <a:cubicBezTo>
                    <a:pt x="94" y="242"/>
                    <a:pt x="94" y="242"/>
                    <a:pt x="94" y="242"/>
                  </a:cubicBezTo>
                  <a:cubicBezTo>
                    <a:pt x="94" y="242"/>
                    <a:pt x="94" y="242"/>
                    <a:pt x="94" y="242"/>
                  </a:cubicBezTo>
                  <a:cubicBezTo>
                    <a:pt x="103" y="246"/>
                    <a:pt x="103" y="246"/>
                    <a:pt x="103" y="246"/>
                  </a:cubicBezTo>
                  <a:cubicBezTo>
                    <a:pt x="117" y="249"/>
                    <a:pt x="117" y="249"/>
                    <a:pt x="117" y="249"/>
                  </a:cubicBezTo>
                  <a:cubicBezTo>
                    <a:pt x="118" y="250"/>
                    <a:pt x="118" y="250"/>
                    <a:pt x="118" y="250"/>
                  </a:cubicBezTo>
                  <a:cubicBezTo>
                    <a:pt x="136" y="251"/>
                    <a:pt x="136" y="251"/>
                    <a:pt x="136" y="251"/>
                  </a:cubicBezTo>
                  <a:cubicBezTo>
                    <a:pt x="145" y="247"/>
                    <a:pt x="145" y="247"/>
                    <a:pt x="145" y="247"/>
                  </a:cubicBezTo>
                  <a:cubicBezTo>
                    <a:pt x="152" y="247"/>
                    <a:pt x="152" y="247"/>
                    <a:pt x="152" y="247"/>
                  </a:cubicBezTo>
                  <a:cubicBezTo>
                    <a:pt x="152" y="248"/>
                    <a:pt x="152" y="248"/>
                    <a:pt x="152" y="248"/>
                  </a:cubicBezTo>
                  <a:cubicBezTo>
                    <a:pt x="153" y="248"/>
                    <a:pt x="153" y="248"/>
                    <a:pt x="153" y="248"/>
                  </a:cubicBezTo>
                  <a:cubicBezTo>
                    <a:pt x="159" y="256"/>
                    <a:pt x="159" y="256"/>
                    <a:pt x="159" y="256"/>
                  </a:cubicBezTo>
                  <a:cubicBezTo>
                    <a:pt x="159" y="256"/>
                    <a:pt x="159" y="256"/>
                    <a:pt x="159" y="256"/>
                  </a:cubicBezTo>
                  <a:cubicBezTo>
                    <a:pt x="159" y="257"/>
                    <a:pt x="159" y="257"/>
                    <a:pt x="159" y="257"/>
                  </a:cubicBezTo>
                  <a:cubicBezTo>
                    <a:pt x="163" y="263"/>
                    <a:pt x="163" y="263"/>
                    <a:pt x="163" y="263"/>
                  </a:cubicBezTo>
                  <a:cubicBezTo>
                    <a:pt x="166" y="267"/>
                    <a:pt x="166" y="267"/>
                    <a:pt x="166" y="267"/>
                  </a:cubicBezTo>
                  <a:cubicBezTo>
                    <a:pt x="171" y="269"/>
                    <a:pt x="171" y="269"/>
                    <a:pt x="171" y="269"/>
                  </a:cubicBezTo>
                  <a:cubicBezTo>
                    <a:pt x="171" y="269"/>
                    <a:pt x="171" y="269"/>
                    <a:pt x="171" y="269"/>
                  </a:cubicBezTo>
                  <a:cubicBezTo>
                    <a:pt x="171" y="269"/>
                    <a:pt x="171" y="269"/>
                    <a:pt x="171" y="269"/>
                  </a:cubicBezTo>
                  <a:cubicBezTo>
                    <a:pt x="172" y="269"/>
                    <a:pt x="172" y="269"/>
                    <a:pt x="172" y="269"/>
                  </a:cubicBezTo>
                  <a:cubicBezTo>
                    <a:pt x="175" y="277"/>
                    <a:pt x="175" y="277"/>
                    <a:pt x="175" y="277"/>
                  </a:cubicBezTo>
                  <a:cubicBezTo>
                    <a:pt x="175" y="278"/>
                    <a:pt x="175" y="278"/>
                    <a:pt x="175" y="278"/>
                  </a:cubicBezTo>
                  <a:cubicBezTo>
                    <a:pt x="176" y="278"/>
                    <a:pt x="176" y="278"/>
                    <a:pt x="176" y="278"/>
                  </a:cubicBezTo>
                  <a:cubicBezTo>
                    <a:pt x="176" y="278"/>
                    <a:pt x="176" y="278"/>
                    <a:pt x="176" y="278"/>
                  </a:cubicBezTo>
                  <a:cubicBezTo>
                    <a:pt x="178" y="287"/>
                    <a:pt x="178" y="287"/>
                    <a:pt x="178" y="287"/>
                  </a:cubicBezTo>
                  <a:cubicBezTo>
                    <a:pt x="183" y="289"/>
                    <a:pt x="183" y="289"/>
                    <a:pt x="183" y="289"/>
                  </a:cubicBezTo>
                  <a:cubicBezTo>
                    <a:pt x="184" y="289"/>
                    <a:pt x="184" y="289"/>
                    <a:pt x="184" y="289"/>
                  </a:cubicBezTo>
                  <a:cubicBezTo>
                    <a:pt x="184" y="289"/>
                    <a:pt x="184" y="289"/>
                    <a:pt x="184" y="289"/>
                  </a:cubicBezTo>
                  <a:cubicBezTo>
                    <a:pt x="184" y="289"/>
                    <a:pt x="184" y="289"/>
                    <a:pt x="184" y="289"/>
                  </a:cubicBezTo>
                  <a:cubicBezTo>
                    <a:pt x="188" y="292"/>
                    <a:pt x="188" y="292"/>
                    <a:pt x="188" y="292"/>
                  </a:cubicBezTo>
                  <a:cubicBezTo>
                    <a:pt x="194" y="291"/>
                    <a:pt x="194" y="291"/>
                    <a:pt x="194" y="291"/>
                  </a:cubicBezTo>
                  <a:cubicBezTo>
                    <a:pt x="196" y="285"/>
                    <a:pt x="196" y="285"/>
                    <a:pt x="196" y="285"/>
                  </a:cubicBezTo>
                  <a:cubicBezTo>
                    <a:pt x="196" y="284"/>
                    <a:pt x="196" y="284"/>
                    <a:pt x="196" y="284"/>
                  </a:cubicBezTo>
                  <a:cubicBezTo>
                    <a:pt x="196" y="284"/>
                    <a:pt x="196" y="284"/>
                    <a:pt x="196" y="284"/>
                  </a:cubicBezTo>
                  <a:cubicBezTo>
                    <a:pt x="203" y="277"/>
                    <a:pt x="203" y="277"/>
                    <a:pt x="203" y="277"/>
                  </a:cubicBezTo>
                  <a:cubicBezTo>
                    <a:pt x="211" y="279"/>
                    <a:pt x="211" y="279"/>
                    <a:pt x="211" y="279"/>
                  </a:cubicBezTo>
                  <a:cubicBezTo>
                    <a:pt x="211" y="280"/>
                    <a:pt x="211" y="280"/>
                    <a:pt x="211" y="280"/>
                  </a:cubicBezTo>
                  <a:cubicBezTo>
                    <a:pt x="214" y="288"/>
                    <a:pt x="214" y="288"/>
                    <a:pt x="214" y="288"/>
                  </a:cubicBezTo>
                  <a:cubicBezTo>
                    <a:pt x="222" y="285"/>
                    <a:pt x="222" y="285"/>
                    <a:pt x="222" y="285"/>
                  </a:cubicBezTo>
                  <a:cubicBezTo>
                    <a:pt x="223" y="277"/>
                    <a:pt x="223" y="277"/>
                    <a:pt x="223" y="277"/>
                  </a:cubicBezTo>
                  <a:cubicBezTo>
                    <a:pt x="223" y="277"/>
                    <a:pt x="223" y="277"/>
                    <a:pt x="223" y="277"/>
                  </a:cubicBezTo>
                  <a:cubicBezTo>
                    <a:pt x="223" y="277"/>
                    <a:pt x="223" y="277"/>
                    <a:pt x="223" y="277"/>
                  </a:cubicBezTo>
                  <a:cubicBezTo>
                    <a:pt x="223" y="276"/>
                    <a:pt x="223" y="276"/>
                    <a:pt x="223" y="276"/>
                  </a:cubicBezTo>
                  <a:cubicBezTo>
                    <a:pt x="228" y="273"/>
                    <a:pt x="228" y="273"/>
                    <a:pt x="228" y="273"/>
                  </a:cubicBezTo>
                  <a:cubicBezTo>
                    <a:pt x="227" y="262"/>
                    <a:pt x="227" y="262"/>
                    <a:pt x="227" y="262"/>
                  </a:cubicBezTo>
                  <a:cubicBezTo>
                    <a:pt x="227" y="261"/>
                    <a:pt x="227" y="261"/>
                    <a:pt x="227" y="261"/>
                  </a:cubicBezTo>
                  <a:cubicBezTo>
                    <a:pt x="227" y="261"/>
                    <a:pt x="227" y="261"/>
                    <a:pt x="227" y="261"/>
                  </a:cubicBezTo>
                  <a:cubicBezTo>
                    <a:pt x="227" y="261"/>
                    <a:pt x="227" y="261"/>
                    <a:pt x="227" y="261"/>
                  </a:cubicBezTo>
                  <a:cubicBezTo>
                    <a:pt x="233" y="249"/>
                    <a:pt x="233" y="249"/>
                    <a:pt x="233" y="249"/>
                  </a:cubicBezTo>
                  <a:cubicBezTo>
                    <a:pt x="239" y="246"/>
                    <a:pt x="239" y="246"/>
                    <a:pt x="239" y="246"/>
                  </a:cubicBezTo>
                  <a:cubicBezTo>
                    <a:pt x="237" y="235"/>
                    <a:pt x="237" y="235"/>
                    <a:pt x="237" y="235"/>
                  </a:cubicBezTo>
                  <a:cubicBezTo>
                    <a:pt x="243" y="235"/>
                    <a:pt x="243" y="235"/>
                    <a:pt x="243" y="235"/>
                  </a:cubicBezTo>
                  <a:cubicBezTo>
                    <a:pt x="242" y="230"/>
                    <a:pt x="242" y="230"/>
                    <a:pt x="242" y="230"/>
                  </a:cubicBezTo>
                  <a:cubicBezTo>
                    <a:pt x="239" y="219"/>
                    <a:pt x="239" y="219"/>
                    <a:pt x="239" y="219"/>
                  </a:cubicBezTo>
                  <a:cubicBezTo>
                    <a:pt x="239" y="219"/>
                    <a:pt x="239" y="219"/>
                    <a:pt x="239" y="219"/>
                  </a:cubicBezTo>
                  <a:cubicBezTo>
                    <a:pt x="239" y="218"/>
                    <a:pt x="239" y="218"/>
                    <a:pt x="239" y="218"/>
                  </a:cubicBezTo>
                  <a:cubicBezTo>
                    <a:pt x="240" y="211"/>
                    <a:pt x="240" y="211"/>
                    <a:pt x="240" y="211"/>
                  </a:cubicBezTo>
                  <a:cubicBezTo>
                    <a:pt x="240" y="209"/>
                    <a:pt x="240" y="209"/>
                    <a:pt x="240" y="209"/>
                  </a:cubicBezTo>
                  <a:cubicBezTo>
                    <a:pt x="241" y="209"/>
                    <a:pt x="241" y="209"/>
                    <a:pt x="241" y="209"/>
                  </a:cubicBezTo>
                  <a:cubicBezTo>
                    <a:pt x="245" y="204"/>
                    <a:pt x="245" y="204"/>
                    <a:pt x="245" y="204"/>
                  </a:cubicBezTo>
                  <a:cubicBezTo>
                    <a:pt x="246" y="203"/>
                    <a:pt x="246" y="203"/>
                    <a:pt x="246" y="203"/>
                  </a:cubicBezTo>
                  <a:cubicBezTo>
                    <a:pt x="247" y="203"/>
                    <a:pt x="247" y="203"/>
                    <a:pt x="247" y="203"/>
                  </a:cubicBezTo>
                  <a:cubicBezTo>
                    <a:pt x="258" y="205"/>
                    <a:pt x="258" y="205"/>
                    <a:pt x="258" y="205"/>
                  </a:cubicBezTo>
                  <a:cubicBezTo>
                    <a:pt x="258" y="205"/>
                    <a:pt x="258" y="205"/>
                    <a:pt x="258" y="205"/>
                  </a:cubicBezTo>
                  <a:cubicBezTo>
                    <a:pt x="267" y="207"/>
                    <a:pt x="267" y="207"/>
                    <a:pt x="267" y="207"/>
                  </a:cubicBezTo>
                  <a:cubicBezTo>
                    <a:pt x="274" y="205"/>
                    <a:pt x="274" y="205"/>
                    <a:pt x="274" y="205"/>
                  </a:cubicBezTo>
                  <a:cubicBezTo>
                    <a:pt x="279" y="214"/>
                    <a:pt x="279" y="214"/>
                    <a:pt x="279" y="214"/>
                  </a:cubicBezTo>
                  <a:cubicBezTo>
                    <a:pt x="279" y="214"/>
                    <a:pt x="279" y="214"/>
                    <a:pt x="279" y="214"/>
                  </a:cubicBezTo>
                  <a:cubicBezTo>
                    <a:pt x="279" y="221"/>
                    <a:pt x="279" y="221"/>
                    <a:pt x="279" y="221"/>
                  </a:cubicBezTo>
                  <a:cubicBezTo>
                    <a:pt x="280" y="227"/>
                    <a:pt x="280" y="227"/>
                    <a:pt x="280" y="227"/>
                  </a:cubicBezTo>
                  <a:cubicBezTo>
                    <a:pt x="281" y="229"/>
                    <a:pt x="283" y="231"/>
                    <a:pt x="284" y="231"/>
                  </a:cubicBezTo>
                  <a:cubicBezTo>
                    <a:pt x="285" y="231"/>
                    <a:pt x="285" y="231"/>
                    <a:pt x="285" y="231"/>
                  </a:cubicBezTo>
                  <a:cubicBezTo>
                    <a:pt x="289" y="232"/>
                    <a:pt x="291" y="233"/>
                    <a:pt x="291" y="236"/>
                  </a:cubicBezTo>
                  <a:cubicBezTo>
                    <a:pt x="292" y="238"/>
                    <a:pt x="293" y="241"/>
                    <a:pt x="296" y="244"/>
                  </a:cubicBezTo>
                  <a:cubicBezTo>
                    <a:pt x="300" y="249"/>
                    <a:pt x="300" y="249"/>
                    <a:pt x="300" y="249"/>
                  </a:cubicBezTo>
                  <a:cubicBezTo>
                    <a:pt x="300" y="249"/>
                    <a:pt x="300" y="249"/>
                    <a:pt x="300" y="249"/>
                  </a:cubicBezTo>
                  <a:cubicBezTo>
                    <a:pt x="300" y="249"/>
                    <a:pt x="300" y="249"/>
                    <a:pt x="300" y="249"/>
                  </a:cubicBezTo>
                  <a:cubicBezTo>
                    <a:pt x="302" y="254"/>
                    <a:pt x="302" y="254"/>
                    <a:pt x="302" y="254"/>
                  </a:cubicBezTo>
                  <a:cubicBezTo>
                    <a:pt x="306" y="253"/>
                    <a:pt x="306" y="253"/>
                    <a:pt x="306" y="253"/>
                  </a:cubicBezTo>
                  <a:cubicBezTo>
                    <a:pt x="312" y="247"/>
                    <a:pt x="312" y="247"/>
                    <a:pt x="312" y="247"/>
                  </a:cubicBezTo>
                  <a:cubicBezTo>
                    <a:pt x="317" y="257"/>
                    <a:pt x="317" y="257"/>
                    <a:pt x="317" y="257"/>
                  </a:cubicBezTo>
                  <a:cubicBezTo>
                    <a:pt x="326" y="259"/>
                    <a:pt x="326" y="259"/>
                    <a:pt x="326" y="259"/>
                  </a:cubicBezTo>
                  <a:cubicBezTo>
                    <a:pt x="326" y="259"/>
                    <a:pt x="326" y="259"/>
                    <a:pt x="326" y="259"/>
                  </a:cubicBezTo>
                  <a:cubicBezTo>
                    <a:pt x="326" y="260"/>
                    <a:pt x="326" y="260"/>
                    <a:pt x="326" y="260"/>
                  </a:cubicBezTo>
                  <a:cubicBezTo>
                    <a:pt x="331" y="268"/>
                    <a:pt x="331" y="268"/>
                    <a:pt x="331" y="268"/>
                  </a:cubicBezTo>
                  <a:cubicBezTo>
                    <a:pt x="333" y="269"/>
                    <a:pt x="333" y="269"/>
                    <a:pt x="333" y="269"/>
                  </a:cubicBezTo>
                  <a:cubicBezTo>
                    <a:pt x="333" y="261"/>
                    <a:pt x="333" y="261"/>
                    <a:pt x="333" y="261"/>
                  </a:cubicBezTo>
                  <a:cubicBezTo>
                    <a:pt x="333" y="261"/>
                    <a:pt x="333" y="261"/>
                    <a:pt x="333" y="261"/>
                  </a:cubicBezTo>
                  <a:cubicBezTo>
                    <a:pt x="333" y="260"/>
                    <a:pt x="333" y="260"/>
                    <a:pt x="333" y="260"/>
                  </a:cubicBezTo>
                  <a:cubicBezTo>
                    <a:pt x="351" y="259"/>
                    <a:pt x="351" y="259"/>
                    <a:pt x="351" y="259"/>
                  </a:cubicBezTo>
                  <a:cubicBezTo>
                    <a:pt x="351" y="258"/>
                    <a:pt x="351" y="258"/>
                    <a:pt x="351" y="258"/>
                  </a:cubicBezTo>
                  <a:cubicBezTo>
                    <a:pt x="352" y="257"/>
                    <a:pt x="352" y="255"/>
                    <a:pt x="351" y="254"/>
                  </a:cubicBezTo>
                  <a:cubicBezTo>
                    <a:pt x="350" y="252"/>
                    <a:pt x="349" y="250"/>
                    <a:pt x="349" y="247"/>
                  </a:cubicBezTo>
                  <a:cubicBezTo>
                    <a:pt x="348" y="244"/>
                    <a:pt x="349" y="241"/>
                    <a:pt x="350" y="241"/>
                  </a:cubicBezTo>
                  <a:cubicBezTo>
                    <a:pt x="351" y="239"/>
                    <a:pt x="352" y="239"/>
                    <a:pt x="354" y="239"/>
                  </a:cubicBezTo>
                  <a:cubicBezTo>
                    <a:pt x="361" y="242"/>
                    <a:pt x="361" y="242"/>
                    <a:pt x="361" y="242"/>
                  </a:cubicBezTo>
                  <a:cubicBezTo>
                    <a:pt x="362" y="237"/>
                    <a:pt x="362" y="237"/>
                    <a:pt x="362" y="237"/>
                  </a:cubicBezTo>
                  <a:cubicBezTo>
                    <a:pt x="348" y="231"/>
                    <a:pt x="348" y="231"/>
                    <a:pt x="348" y="231"/>
                  </a:cubicBezTo>
                  <a:cubicBezTo>
                    <a:pt x="348" y="231"/>
                    <a:pt x="348" y="231"/>
                    <a:pt x="348" y="231"/>
                  </a:cubicBezTo>
                  <a:cubicBezTo>
                    <a:pt x="347" y="230"/>
                    <a:pt x="347" y="230"/>
                    <a:pt x="347" y="230"/>
                  </a:cubicBezTo>
                  <a:cubicBezTo>
                    <a:pt x="347" y="229"/>
                    <a:pt x="347" y="229"/>
                    <a:pt x="347" y="229"/>
                  </a:cubicBezTo>
                  <a:cubicBezTo>
                    <a:pt x="347" y="229"/>
                    <a:pt x="347" y="229"/>
                    <a:pt x="347" y="229"/>
                  </a:cubicBezTo>
                  <a:cubicBezTo>
                    <a:pt x="345" y="213"/>
                    <a:pt x="345" y="213"/>
                    <a:pt x="345" y="213"/>
                  </a:cubicBezTo>
                  <a:cubicBezTo>
                    <a:pt x="346" y="203"/>
                    <a:pt x="346" y="203"/>
                    <a:pt x="346" y="203"/>
                  </a:cubicBezTo>
                  <a:cubicBezTo>
                    <a:pt x="346" y="202"/>
                    <a:pt x="346" y="202"/>
                    <a:pt x="346" y="202"/>
                  </a:cubicBezTo>
                  <a:cubicBezTo>
                    <a:pt x="346" y="201"/>
                    <a:pt x="346" y="201"/>
                    <a:pt x="346" y="201"/>
                  </a:cubicBezTo>
                  <a:cubicBezTo>
                    <a:pt x="368" y="204"/>
                    <a:pt x="368" y="204"/>
                    <a:pt x="368" y="204"/>
                  </a:cubicBezTo>
                  <a:cubicBezTo>
                    <a:pt x="373" y="199"/>
                    <a:pt x="373" y="199"/>
                    <a:pt x="373" y="199"/>
                  </a:cubicBezTo>
                  <a:cubicBezTo>
                    <a:pt x="374" y="197"/>
                    <a:pt x="374" y="195"/>
                    <a:pt x="373" y="195"/>
                  </a:cubicBezTo>
                  <a:cubicBezTo>
                    <a:pt x="368" y="193"/>
                    <a:pt x="365" y="190"/>
                    <a:pt x="365" y="188"/>
                  </a:cubicBezTo>
                  <a:cubicBezTo>
                    <a:pt x="365" y="187"/>
                    <a:pt x="365" y="185"/>
                    <a:pt x="367" y="184"/>
                  </a:cubicBezTo>
                  <a:cubicBezTo>
                    <a:pt x="376" y="175"/>
                    <a:pt x="376" y="175"/>
                    <a:pt x="376" y="175"/>
                  </a:cubicBezTo>
                  <a:cubicBezTo>
                    <a:pt x="386" y="175"/>
                    <a:pt x="386" y="175"/>
                    <a:pt x="386" y="175"/>
                  </a:cubicBezTo>
                  <a:cubicBezTo>
                    <a:pt x="392" y="166"/>
                    <a:pt x="392" y="166"/>
                    <a:pt x="392" y="166"/>
                  </a:cubicBezTo>
                  <a:cubicBezTo>
                    <a:pt x="392" y="157"/>
                    <a:pt x="392" y="157"/>
                    <a:pt x="392" y="157"/>
                  </a:cubicBezTo>
                  <a:cubicBezTo>
                    <a:pt x="399" y="156"/>
                    <a:pt x="399" y="156"/>
                    <a:pt x="399" y="156"/>
                  </a:cubicBezTo>
                  <a:cubicBezTo>
                    <a:pt x="401" y="150"/>
                    <a:pt x="402" y="147"/>
                    <a:pt x="403" y="145"/>
                  </a:cubicBezTo>
                  <a:cubicBezTo>
                    <a:pt x="406" y="139"/>
                    <a:pt x="406" y="139"/>
                    <a:pt x="406" y="139"/>
                  </a:cubicBezTo>
                  <a:cubicBezTo>
                    <a:pt x="401" y="129"/>
                    <a:pt x="401" y="129"/>
                    <a:pt x="401" y="129"/>
                  </a:cubicBezTo>
                  <a:cubicBezTo>
                    <a:pt x="401" y="128"/>
                    <a:pt x="401" y="128"/>
                    <a:pt x="401" y="128"/>
                  </a:cubicBezTo>
                  <a:cubicBezTo>
                    <a:pt x="401" y="128"/>
                    <a:pt x="401" y="128"/>
                    <a:pt x="401" y="128"/>
                  </a:cubicBezTo>
                  <a:cubicBezTo>
                    <a:pt x="401" y="128"/>
                    <a:pt x="401" y="128"/>
                    <a:pt x="401" y="128"/>
                  </a:cubicBezTo>
                  <a:cubicBezTo>
                    <a:pt x="397" y="114"/>
                    <a:pt x="397" y="114"/>
                    <a:pt x="397" y="114"/>
                  </a:cubicBezTo>
                  <a:cubicBezTo>
                    <a:pt x="397" y="114"/>
                    <a:pt x="397" y="114"/>
                    <a:pt x="397" y="114"/>
                  </a:cubicBezTo>
                  <a:cubicBezTo>
                    <a:pt x="395" y="100"/>
                    <a:pt x="395" y="100"/>
                    <a:pt x="395" y="100"/>
                  </a:cubicBezTo>
                  <a:cubicBezTo>
                    <a:pt x="390" y="92"/>
                    <a:pt x="390" y="92"/>
                    <a:pt x="390" y="92"/>
                  </a:cubicBezTo>
                  <a:cubicBezTo>
                    <a:pt x="383" y="85"/>
                    <a:pt x="383" y="85"/>
                    <a:pt x="383" y="85"/>
                  </a:cubicBezTo>
                  <a:cubicBezTo>
                    <a:pt x="383" y="84"/>
                    <a:pt x="383" y="84"/>
                    <a:pt x="383" y="84"/>
                  </a:cubicBezTo>
                  <a:cubicBezTo>
                    <a:pt x="383" y="84"/>
                    <a:pt x="383" y="84"/>
                    <a:pt x="383" y="84"/>
                  </a:cubicBezTo>
                  <a:cubicBezTo>
                    <a:pt x="382" y="83"/>
                    <a:pt x="382" y="83"/>
                    <a:pt x="382" y="83"/>
                  </a:cubicBezTo>
                  <a:cubicBezTo>
                    <a:pt x="382" y="76"/>
                    <a:pt x="382" y="76"/>
                    <a:pt x="382" y="76"/>
                  </a:cubicBezTo>
                  <a:cubicBezTo>
                    <a:pt x="369" y="80"/>
                    <a:pt x="369" y="80"/>
                    <a:pt x="369" y="80"/>
                  </a:cubicBezTo>
                  <a:cubicBezTo>
                    <a:pt x="368" y="79"/>
                    <a:pt x="368" y="79"/>
                    <a:pt x="368" y="79"/>
                  </a:cubicBezTo>
                  <a:cubicBezTo>
                    <a:pt x="362" y="73"/>
                    <a:pt x="362" y="73"/>
                    <a:pt x="362" y="73"/>
                  </a:cubicBezTo>
                  <a:cubicBezTo>
                    <a:pt x="344" y="59"/>
                    <a:pt x="344" y="59"/>
                    <a:pt x="344" y="59"/>
                  </a:cubicBezTo>
                  <a:cubicBezTo>
                    <a:pt x="344" y="59"/>
                    <a:pt x="344" y="59"/>
                    <a:pt x="344" y="59"/>
                  </a:cubicBezTo>
                  <a:cubicBezTo>
                    <a:pt x="337" y="50"/>
                    <a:pt x="337" y="50"/>
                    <a:pt x="337" y="50"/>
                  </a:cubicBezTo>
                  <a:cubicBezTo>
                    <a:pt x="333" y="47"/>
                    <a:pt x="333" y="47"/>
                    <a:pt x="333" y="47"/>
                  </a:cubicBezTo>
                  <a:cubicBezTo>
                    <a:pt x="330" y="52"/>
                    <a:pt x="330" y="52"/>
                    <a:pt x="330" y="52"/>
                  </a:cubicBezTo>
                  <a:cubicBezTo>
                    <a:pt x="330" y="53"/>
                    <a:pt x="330" y="53"/>
                    <a:pt x="330" y="53"/>
                  </a:cubicBezTo>
                  <a:cubicBezTo>
                    <a:pt x="330" y="53"/>
                    <a:pt x="330" y="53"/>
                    <a:pt x="330" y="53"/>
                  </a:cubicBezTo>
                  <a:cubicBezTo>
                    <a:pt x="329" y="53"/>
                    <a:pt x="329" y="53"/>
                    <a:pt x="329" y="53"/>
                  </a:cubicBezTo>
                  <a:cubicBezTo>
                    <a:pt x="328" y="53"/>
                    <a:pt x="328" y="53"/>
                    <a:pt x="328" y="53"/>
                  </a:cubicBezTo>
                  <a:cubicBezTo>
                    <a:pt x="323" y="53"/>
                    <a:pt x="323" y="53"/>
                    <a:pt x="323" y="53"/>
                  </a:cubicBezTo>
                  <a:cubicBezTo>
                    <a:pt x="322" y="54"/>
                    <a:pt x="322" y="54"/>
                    <a:pt x="322" y="54"/>
                  </a:cubicBezTo>
                  <a:cubicBezTo>
                    <a:pt x="322" y="54"/>
                    <a:pt x="322" y="54"/>
                    <a:pt x="322" y="54"/>
                  </a:cubicBezTo>
                  <a:cubicBezTo>
                    <a:pt x="308" y="39"/>
                    <a:pt x="308" y="39"/>
                    <a:pt x="308" y="39"/>
                  </a:cubicBezTo>
                  <a:cubicBezTo>
                    <a:pt x="306" y="38"/>
                    <a:pt x="303" y="35"/>
                    <a:pt x="299" y="31"/>
                  </a:cubicBezTo>
                  <a:cubicBezTo>
                    <a:pt x="293" y="27"/>
                    <a:pt x="293" y="27"/>
                    <a:pt x="293" y="27"/>
                  </a:cubicBezTo>
                  <a:cubicBezTo>
                    <a:pt x="292" y="27"/>
                    <a:pt x="292" y="27"/>
                    <a:pt x="292" y="27"/>
                  </a:cubicBezTo>
                  <a:cubicBezTo>
                    <a:pt x="286" y="23"/>
                    <a:pt x="286" y="23"/>
                    <a:pt x="286" y="23"/>
                  </a:cubicBezTo>
                  <a:cubicBezTo>
                    <a:pt x="282" y="26"/>
                    <a:pt x="282" y="26"/>
                    <a:pt x="282" y="26"/>
                  </a:cubicBezTo>
                  <a:cubicBezTo>
                    <a:pt x="281" y="27"/>
                    <a:pt x="281" y="27"/>
                    <a:pt x="281" y="27"/>
                  </a:cubicBezTo>
                  <a:cubicBezTo>
                    <a:pt x="281" y="26"/>
                    <a:pt x="281" y="26"/>
                    <a:pt x="281" y="26"/>
                  </a:cubicBezTo>
                  <a:cubicBezTo>
                    <a:pt x="280" y="26"/>
                    <a:pt x="280" y="26"/>
                    <a:pt x="280" y="26"/>
                  </a:cubicBezTo>
                  <a:cubicBezTo>
                    <a:pt x="277" y="25"/>
                    <a:pt x="277" y="25"/>
                    <a:pt x="277" y="25"/>
                  </a:cubicBezTo>
                  <a:cubicBezTo>
                    <a:pt x="273" y="27"/>
                    <a:pt x="273" y="27"/>
                    <a:pt x="273" y="27"/>
                  </a:cubicBezTo>
                  <a:cubicBezTo>
                    <a:pt x="272" y="28"/>
                    <a:pt x="272" y="28"/>
                    <a:pt x="272" y="28"/>
                  </a:cubicBezTo>
                  <a:cubicBezTo>
                    <a:pt x="272" y="28"/>
                    <a:pt x="272" y="28"/>
                    <a:pt x="272" y="28"/>
                  </a:cubicBezTo>
                  <a:cubicBezTo>
                    <a:pt x="272" y="28"/>
                    <a:pt x="272" y="28"/>
                    <a:pt x="272" y="28"/>
                  </a:cubicBezTo>
                  <a:cubicBezTo>
                    <a:pt x="266" y="29"/>
                    <a:pt x="266" y="29"/>
                    <a:pt x="266" y="29"/>
                  </a:cubicBezTo>
                  <a:cubicBezTo>
                    <a:pt x="258" y="25"/>
                    <a:pt x="251" y="20"/>
                    <a:pt x="243" y="15"/>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4" name="Freeform 11"/>
            <p:cNvSpPr>
              <a:spLocks/>
            </p:cNvSpPr>
            <p:nvPr/>
          </p:nvSpPr>
          <p:spPr bwMode="auto">
            <a:xfrm>
              <a:off x="2675863" y="4237928"/>
              <a:ext cx="1081747" cy="952882"/>
            </a:xfrm>
            <a:custGeom>
              <a:avLst/>
              <a:gdLst>
                <a:gd name="T0" fmla="*/ 10 w 351"/>
                <a:gd name="T1" fmla="*/ 14 h 309"/>
                <a:gd name="T2" fmla="*/ 8 w 351"/>
                <a:gd name="T3" fmla="*/ 35 h 309"/>
                <a:gd name="T4" fmla="*/ 4 w 351"/>
                <a:gd name="T5" fmla="*/ 57 h 309"/>
                <a:gd name="T6" fmla="*/ 19 w 351"/>
                <a:gd name="T7" fmla="*/ 69 h 309"/>
                <a:gd name="T8" fmla="*/ 35 w 351"/>
                <a:gd name="T9" fmla="*/ 97 h 309"/>
                <a:gd name="T10" fmla="*/ 37 w 351"/>
                <a:gd name="T11" fmla="*/ 123 h 309"/>
                <a:gd name="T12" fmla="*/ 45 w 351"/>
                <a:gd name="T13" fmla="*/ 143 h 309"/>
                <a:gd name="T14" fmla="*/ 50 w 351"/>
                <a:gd name="T15" fmla="*/ 175 h 309"/>
                <a:gd name="T16" fmla="*/ 47 w 351"/>
                <a:gd name="T17" fmla="*/ 219 h 309"/>
                <a:gd name="T18" fmla="*/ 55 w 351"/>
                <a:gd name="T19" fmla="*/ 231 h 309"/>
                <a:gd name="T20" fmla="*/ 62 w 351"/>
                <a:gd name="T21" fmla="*/ 213 h 309"/>
                <a:gd name="T22" fmla="*/ 78 w 351"/>
                <a:gd name="T23" fmla="*/ 221 h 309"/>
                <a:gd name="T24" fmla="*/ 85 w 351"/>
                <a:gd name="T25" fmla="*/ 237 h 309"/>
                <a:gd name="T26" fmla="*/ 102 w 351"/>
                <a:gd name="T27" fmla="*/ 239 h 309"/>
                <a:gd name="T28" fmla="*/ 119 w 351"/>
                <a:gd name="T29" fmla="*/ 279 h 309"/>
                <a:gd name="T30" fmla="*/ 122 w 351"/>
                <a:gd name="T31" fmla="*/ 299 h 309"/>
                <a:gd name="T32" fmla="*/ 131 w 351"/>
                <a:gd name="T33" fmla="*/ 308 h 309"/>
                <a:gd name="T34" fmla="*/ 153 w 351"/>
                <a:gd name="T35" fmla="*/ 293 h 309"/>
                <a:gd name="T36" fmla="*/ 164 w 351"/>
                <a:gd name="T37" fmla="*/ 268 h 309"/>
                <a:gd name="T38" fmla="*/ 173 w 351"/>
                <a:gd name="T39" fmla="*/ 255 h 309"/>
                <a:gd name="T40" fmla="*/ 186 w 351"/>
                <a:gd name="T41" fmla="*/ 235 h 309"/>
                <a:gd name="T42" fmla="*/ 195 w 351"/>
                <a:gd name="T43" fmla="*/ 219 h 309"/>
                <a:gd name="T44" fmla="*/ 220 w 351"/>
                <a:gd name="T45" fmla="*/ 226 h 309"/>
                <a:gd name="T46" fmla="*/ 229 w 351"/>
                <a:gd name="T47" fmla="*/ 236 h 309"/>
                <a:gd name="T48" fmla="*/ 240 w 351"/>
                <a:gd name="T49" fmla="*/ 233 h 309"/>
                <a:gd name="T50" fmla="*/ 255 w 351"/>
                <a:gd name="T51" fmla="*/ 249 h 309"/>
                <a:gd name="T52" fmla="*/ 275 w 351"/>
                <a:gd name="T53" fmla="*/ 233 h 309"/>
                <a:gd name="T54" fmla="*/ 264 w 351"/>
                <a:gd name="T55" fmla="*/ 229 h 309"/>
                <a:gd name="T56" fmla="*/ 259 w 351"/>
                <a:gd name="T57" fmla="*/ 211 h 309"/>
                <a:gd name="T58" fmla="*/ 275 w 351"/>
                <a:gd name="T59" fmla="*/ 210 h 309"/>
                <a:gd name="T60" fmla="*/ 258 w 351"/>
                <a:gd name="T61" fmla="*/ 187 h 309"/>
                <a:gd name="T62" fmla="*/ 254 w 351"/>
                <a:gd name="T63" fmla="*/ 163 h 309"/>
                <a:gd name="T64" fmla="*/ 303 w 351"/>
                <a:gd name="T65" fmla="*/ 143 h 309"/>
                <a:gd name="T66" fmla="*/ 327 w 351"/>
                <a:gd name="T67" fmla="*/ 121 h 309"/>
                <a:gd name="T68" fmla="*/ 332 w 351"/>
                <a:gd name="T69" fmla="*/ 112 h 309"/>
                <a:gd name="T70" fmla="*/ 343 w 351"/>
                <a:gd name="T71" fmla="*/ 86 h 309"/>
                <a:gd name="T72" fmla="*/ 325 w 351"/>
                <a:gd name="T73" fmla="*/ 79 h 309"/>
                <a:gd name="T74" fmla="*/ 315 w 351"/>
                <a:gd name="T75" fmla="*/ 69 h 309"/>
                <a:gd name="T76" fmla="*/ 304 w 351"/>
                <a:gd name="T77" fmla="*/ 73 h 309"/>
                <a:gd name="T78" fmla="*/ 298 w 351"/>
                <a:gd name="T79" fmla="*/ 63 h 309"/>
                <a:gd name="T80" fmla="*/ 287 w 351"/>
                <a:gd name="T81" fmla="*/ 62 h 309"/>
                <a:gd name="T82" fmla="*/ 262 w 351"/>
                <a:gd name="T83" fmla="*/ 58 h 309"/>
                <a:gd name="T84" fmla="*/ 252 w 351"/>
                <a:gd name="T85" fmla="*/ 60 h 309"/>
                <a:gd name="T86" fmla="*/ 219 w 351"/>
                <a:gd name="T87" fmla="*/ 56 h 309"/>
                <a:gd name="T88" fmla="*/ 217 w 351"/>
                <a:gd name="T89" fmla="*/ 39 h 309"/>
                <a:gd name="T90" fmla="*/ 180 w 351"/>
                <a:gd name="T91" fmla="*/ 17 h 309"/>
                <a:gd name="T92" fmla="*/ 163 w 351"/>
                <a:gd name="T93" fmla="*/ 6 h 309"/>
                <a:gd name="T94" fmla="*/ 160 w 351"/>
                <a:gd name="T95" fmla="*/ 31 h 309"/>
                <a:gd name="T96" fmla="*/ 140 w 351"/>
                <a:gd name="T97" fmla="*/ 33 h 309"/>
                <a:gd name="T98" fmla="*/ 130 w 351"/>
                <a:gd name="T99" fmla="*/ 42 h 309"/>
                <a:gd name="T100" fmla="*/ 122 w 351"/>
                <a:gd name="T101" fmla="*/ 55 h 309"/>
                <a:gd name="T102" fmla="*/ 94 w 351"/>
                <a:gd name="T103" fmla="*/ 68 h 309"/>
                <a:gd name="T104" fmla="*/ 77 w 351"/>
                <a:gd name="T105" fmla="*/ 51 h 309"/>
                <a:gd name="T106" fmla="*/ 62 w 351"/>
                <a:gd name="T107" fmla="*/ 47 h 309"/>
                <a:gd name="T108" fmla="*/ 49 w 351"/>
                <a:gd name="T109" fmla="*/ 31 h 309"/>
                <a:gd name="T110" fmla="*/ 34 w 351"/>
                <a:gd name="T111" fmla="*/ 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9">
                  <a:moveTo>
                    <a:pt x="32" y="8"/>
                  </a:moveTo>
                  <a:cubicBezTo>
                    <a:pt x="23" y="5"/>
                    <a:pt x="23" y="5"/>
                    <a:pt x="23" y="5"/>
                  </a:cubicBezTo>
                  <a:cubicBezTo>
                    <a:pt x="14" y="4"/>
                    <a:pt x="14" y="4"/>
                    <a:pt x="14" y="4"/>
                  </a:cubicBezTo>
                  <a:cubicBezTo>
                    <a:pt x="10" y="7"/>
                    <a:pt x="10" y="7"/>
                    <a:pt x="10" y="7"/>
                  </a:cubicBezTo>
                  <a:cubicBezTo>
                    <a:pt x="10" y="14"/>
                    <a:pt x="10" y="14"/>
                    <a:pt x="10" y="14"/>
                  </a:cubicBezTo>
                  <a:cubicBezTo>
                    <a:pt x="10" y="15"/>
                    <a:pt x="10" y="15"/>
                    <a:pt x="10" y="15"/>
                  </a:cubicBezTo>
                  <a:cubicBezTo>
                    <a:pt x="13" y="25"/>
                    <a:pt x="13" y="25"/>
                    <a:pt x="13" y="25"/>
                  </a:cubicBezTo>
                  <a:cubicBezTo>
                    <a:pt x="13" y="33"/>
                    <a:pt x="13" y="33"/>
                    <a:pt x="13" y="33"/>
                  </a:cubicBezTo>
                  <a:cubicBezTo>
                    <a:pt x="13" y="35"/>
                    <a:pt x="13" y="35"/>
                    <a:pt x="13" y="35"/>
                  </a:cubicBezTo>
                  <a:cubicBezTo>
                    <a:pt x="8" y="35"/>
                    <a:pt x="8" y="35"/>
                    <a:pt x="8" y="35"/>
                  </a:cubicBezTo>
                  <a:cubicBezTo>
                    <a:pt x="10" y="45"/>
                    <a:pt x="10" y="45"/>
                    <a:pt x="10" y="45"/>
                  </a:cubicBezTo>
                  <a:cubicBezTo>
                    <a:pt x="3" y="48"/>
                    <a:pt x="3" y="48"/>
                    <a:pt x="3" y="48"/>
                  </a:cubicBezTo>
                  <a:cubicBezTo>
                    <a:pt x="0" y="54"/>
                    <a:pt x="0" y="54"/>
                    <a:pt x="0" y="54"/>
                  </a:cubicBezTo>
                  <a:cubicBezTo>
                    <a:pt x="4" y="57"/>
                    <a:pt x="4" y="57"/>
                    <a:pt x="4" y="57"/>
                  </a:cubicBezTo>
                  <a:cubicBezTo>
                    <a:pt x="4" y="57"/>
                    <a:pt x="4" y="57"/>
                    <a:pt x="4" y="57"/>
                  </a:cubicBezTo>
                  <a:cubicBezTo>
                    <a:pt x="4" y="57"/>
                    <a:pt x="4" y="57"/>
                    <a:pt x="4" y="57"/>
                  </a:cubicBezTo>
                  <a:cubicBezTo>
                    <a:pt x="18" y="69"/>
                    <a:pt x="18" y="69"/>
                    <a:pt x="18" y="69"/>
                  </a:cubicBezTo>
                  <a:cubicBezTo>
                    <a:pt x="19" y="69"/>
                    <a:pt x="19" y="69"/>
                    <a:pt x="19" y="69"/>
                  </a:cubicBezTo>
                  <a:cubicBezTo>
                    <a:pt x="19" y="69"/>
                    <a:pt x="19" y="69"/>
                    <a:pt x="19" y="69"/>
                  </a:cubicBezTo>
                  <a:cubicBezTo>
                    <a:pt x="19" y="69"/>
                    <a:pt x="19" y="69"/>
                    <a:pt x="19" y="69"/>
                  </a:cubicBezTo>
                  <a:cubicBezTo>
                    <a:pt x="19" y="70"/>
                    <a:pt x="19" y="70"/>
                    <a:pt x="19" y="70"/>
                  </a:cubicBezTo>
                  <a:cubicBezTo>
                    <a:pt x="21" y="80"/>
                    <a:pt x="21" y="80"/>
                    <a:pt x="21" y="80"/>
                  </a:cubicBezTo>
                  <a:cubicBezTo>
                    <a:pt x="28" y="89"/>
                    <a:pt x="28" y="89"/>
                    <a:pt x="28" y="89"/>
                  </a:cubicBezTo>
                  <a:cubicBezTo>
                    <a:pt x="29" y="91"/>
                    <a:pt x="31" y="94"/>
                    <a:pt x="35" y="97"/>
                  </a:cubicBezTo>
                  <a:cubicBezTo>
                    <a:pt x="35" y="97"/>
                    <a:pt x="35" y="97"/>
                    <a:pt x="35" y="97"/>
                  </a:cubicBezTo>
                  <a:cubicBezTo>
                    <a:pt x="36" y="97"/>
                    <a:pt x="36" y="97"/>
                    <a:pt x="36" y="97"/>
                  </a:cubicBezTo>
                  <a:cubicBezTo>
                    <a:pt x="36" y="98"/>
                    <a:pt x="36" y="98"/>
                    <a:pt x="36" y="98"/>
                  </a:cubicBezTo>
                  <a:cubicBezTo>
                    <a:pt x="35" y="99"/>
                    <a:pt x="35" y="99"/>
                    <a:pt x="35" y="99"/>
                  </a:cubicBezTo>
                  <a:cubicBezTo>
                    <a:pt x="35" y="107"/>
                    <a:pt x="35" y="107"/>
                    <a:pt x="35" y="107"/>
                  </a:cubicBezTo>
                  <a:cubicBezTo>
                    <a:pt x="36" y="110"/>
                    <a:pt x="37" y="115"/>
                    <a:pt x="37" y="123"/>
                  </a:cubicBezTo>
                  <a:cubicBezTo>
                    <a:pt x="40" y="128"/>
                    <a:pt x="42" y="131"/>
                    <a:pt x="42" y="134"/>
                  </a:cubicBezTo>
                  <a:cubicBezTo>
                    <a:pt x="42" y="135"/>
                    <a:pt x="43" y="139"/>
                    <a:pt x="45" y="143"/>
                  </a:cubicBezTo>
                  <a:cubicBezTo>
                    <a:pt x="45" y="143"/>
                    <a:pt x="45" y="143"/>
                    <a:pt x="45" y="143"/>
                  </a:cubicBezTo>
                  <a:cubicBezTo>
                    <a:pt x="45" y="143"/>
                    <a:pt x="45" y="143"/>
                    <a:pt x="45" y="143"/>
                  </a:cubicBezTo>
                  <a:cubicBezTo>
                    <a:pt x="45" y="143"/>
                    <a:pt x="45" y="143"/>
                    <a:pt x="45" y="143"/>
                  </a:cubicBezTo>
                  <a:cubicBezTo>
                    <a:pt x="46" y="149"/>
                    <a:pt x="46" y="154"/>
                    <a:pt x="44" y="158"/>
                  </a:cubicBezTo>
                  <a:cubicBezTo>
                    <a:pt x="43" y="161"/>
                    <a:pt x="45" y="166"/>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4" y="192"/>
                    <a:pt x="45" y="195"/>
                    <a:pt x="45" y="196"/>
                  </a:cubicBezTo>
                  <a:cubicBezTo>
                    <a:pt x="43" y="209"/>
                    <a:pt x="43" y="209"/>
                    <a:pt x="43" y="209"/>
                  </a:cubicBezTo>
                  <a:cubicBezTo>
                    <a:pt x="42" y="214"/>
                    <a:pt x="42" y="216"/>
                    <a:pt x="44" y="217"/>
                  </a:cubicBezTo>
                  <a:cubicBezTo>
                    <a:pt x="47" y="219"/>
                    <a:pt x="47" y="219"/>
                    <a:pt x="47" y="219"/>
                  </a:cubicBezTo>
                  <a:cubicBezTo>
                    <a:pt x="50" y="220"/>
                    <a:pt x="52" y="222"/>
                    <a:pt x="52" y="224"/>
                  </a:cubicBezTo>
                  <a:cubicBezTo>
                    <a:pt x="51" y="231"/>
                    <a:pt x="51" y="231"/>
                    <a:pt x="51" y="231"/>
                  </a:cubicBezTo>
                  <a:cubicBezTo>
                    <a:pt x="53" y="232"/>
                    <a:pt x="53" y="232"/>
                    <a:pt x="53" y="232"/>
                  </a:cubicBezTo>
                  <a:cubicBezTo>
                    <a:pt x="54" y="232"/>
                    <a:pt x="54" y="232"/>
                    <a:pt x="54" y="232"/>
                  </a:cubicBezTo>
                  <a:cubicBezTo>
                    <a:pt x="55" y="231"/>
                    <a:pt x="55" y="231"/>
                    <a:pt x="55" y="231"/>
                  </a:cubicBezTo>
                  <a:cubicBezTo>
                    <a:pt x="56" y="230"/>
                    <a:pt x="57" y="228"/>
                    <a:pt x="58" y="226"/>
                  </a:cubicBezTo>
                  <a:cubicBezTo>
                    <a:pt x="58" y="225"/>
                    <a:pt x="58" y="225"/>
                    <a:pt x="58" y="225"/>
                  </a:cubicBezTo>
                  <a:cubicBezTo>
                    <a:pt x="59" y="224"/>
                    <a:pt x="59" y="224"/>
                    <a:pt x="59" y="224"/>
                  </a:cubicBezTo>
                  <a:cubicBezTo>
                    <a:pt x="60" y="223"/>
                    <a:pt x="61" y="222"/>
                    <a:pt x="62" y="221"/>
                  </a:cubicBezTo>
                  <a:cubicBezTo>
                    <a:pt x="63" y="218"/>
                    <a:pt x="63" y="216"/>
                    <a:pt x="62" y="213"/>
                  </a:cubicBezTo>
                  <a:cubicBezTo>
                    <a:pt x="61" y="211"/>
                    <a:pt x="61" y="211"/>
                    <a:pt x="61" y="211"/>
                  </a:cubicBezTo>
                  <a:cubicBezTo>
                    <a:pt x="63" y="211"/>
                    <a:pt x="63" y="211"/>
                    <a:pt x="63" y="211"/>
                  </a:cubicBezTo>
                  <a:cubicBezTo>
                    <a:pt x="70" y="209"/>
                    <a:pt x="73" y="209"/>
                    <a:pt x="74" y="212"/>
                  </a:cubicBezTo>
                  <a:cubicBezTo>
                    <a:pt x="78" y="220"/>
                    <a:pt x="78" y="220"/>
                    <a:pt x="78" y="220"/>
                  </a:cubicBezTo>
                  <a:cubicBezTo>
                    <a:pt x="78" y="221"/>
                    <a:pt x="78" y="221"/>
                    <a:pt x="78" y="221"/>
                  </a:cubicBezTo>
                  <a:cubicBezTo>
                    <a:pt x="78" y="221"/>
                    <a:pt x="78" y="221"/>
                    <a:pt x="78" y="221"/>
                  </a:cubicBezTo>
                  <a:cubicBezTo>
                    <a:pt x="79" y="234"/>
                    <a:pt x="79" y="234"/>
                    <a:pt x="79" y="234"/>
                  </a:cubicBezTo>
                  <a:cubicBezTo>
                    <a:pt x="84" y="237"/>
                    <a:pt x="84" y="237"/>
                    <a:pt x="84" y="237"/>
                  </a:cubicBezTo>
                  <a:cubicBezTo>
                    <a:pt x="85" y="237"/>
                    <a:pt x="85" y="237"/>
                    <a:pt x="85" y="237"/>
                  </a:cubicBezTo>
                  <a:cubicBezTo>
                    <a:pt x="85" y="237"/>
                    <a:pt x="85" y="237"/>
                    <a:pt x="85" y="237"/>
                  </a:cubicBezTo>
                  <a:cubicBezTo>
                    <a:pt x="88" y="240"/>
                    <a:pt x="88" y="240"/>
                    <a:pt x="88" y="240"/>
                  </a:cubicBezTo>
                  <a:cubicBezTo>
                    <a:pt x="92" y="236"/>
                    <a:pt x="92" y="236"/>
                    <a:pt x="92" y="236"/>
                  </a:cubicBezTo>
                  <a:cubicBezTo>
                    <a:pt x="95" y="233"/>
                    <a:pt x="95" y="233"/>
                    <a:pt x="95" y="233"/>
                  </a:cubicBezTo>
                  <a:cubicBezTo>
                    <a:pt x="96" y="233"/>
                    <a:pt x="96" y="233"/>
                    <a:pt x="96" y="233"/>
                  </a:cubicBezTo>
                  <a:cubicBezTo>
                    <a:pt x="99" y="234"/>
                    <a:pt x="101" y="236"/>
                    <a:pt x="102" y="239"/>
                  </a:cubicBezTo>
                  <a:cubicBezTo>
                    <a:pt x="103" y="249"/>
                    <a:pt x="103" y="249"/>
                    <a:pt x="103" y="249"/>
                  </a:cubicBezTo>
                  <a:cubicBezTo>
                    <a:pt x="104" y="251"/>
                    <a:pt x="104" y="251"/>
                    <a:pt x="104" y="251"/>
                  </a:cubicBezTo>
                  <a:cubicBezTo>
                    <a:pt x="114" y="274"/>
                    <a:pt x="114" y="274"/>
                    <a:pt x="114" y="274"/>
                  </a:cubicBezTo>
                  <a:cubicBezTo>
                    <a:pt x="119" y="279"/>
                    <a:pt x="119" y="279"/>
                    <a:pt x="119" y="279"/>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2" y="299"/>
                    <a:pt x="122" y="299"/>
                    <a:pt x="122" y="299"/>
                  </a:cubicBezTo>
                  <a:cubicBezTo>
                    <a:pt x="125" y="295"/>
                    <a:pt x="128" y="293"/>
                    <a:pt x="129" y="294"/>
                  </a:cubicBezTo>
                  <a:cubicBezTo>
                    <a:pt x="131" y="294"/>
                    <a:pt x="131" y="295"/>
                    <a:pt x="131" y="297"/>
                  </a:cubicBezTo>
                  <a:cubicBezTo>
                    <a:pt x="131" y="299"/>
                    <a:pt x="131" y="299"/>
                    <a:pt x="131" y="299"/>
                  </a:cubicBezTo>
                  <a:cubicBezTo>
                    <a:pt x="131" y="306"/>
                    <a:pt x="131" y="306"/>
                    <a:pt x="131" y="306"/>
                  </a:cubicBezTo>
                  <a:cubicBezTo>
                    <a:pt x="131" y="308"/>
                    <a:pt x="131" y="308"/>
                    <a:pt x="131" y="308"/>
                  </a:cubicBezTo>
                  <a:cubicBezTo>
                    <a:pt x="133" y="309"/>
                    <a:pt x="135" y="308"/>
                    <a:pt x="135" y="307"/>
                  </a:cubicBezTo>
                  <a:cubicBezTo>
                    <a:pt x="139" y="301"/>
                    <a:pt x="139" y="301"/>
                    <a:pt x="139" y="301"/>
                  </a:cubicBezTo>
                  <a:cubicBezTo>
                    <a:pt x="144" y="297"/>
                    <a:pt x="144" y="297"/>
                    <a:pt x="144" y="297"/>
                  </a:cubicBezTo>
                  <a:cubicBezTo>
                    <a:pt x="146" y="295"/>
                    <a:pt x="149" y="293"/>
                    <a:pt x="152" y="293"/>
                  </a:cubicBezTo>
                  <a:cubicBezTo>
                    <a:pt x="153" y="293"/>
                    <a:pt x="153" y="293"/>
                    <a:pt x="153" y="293"/>
                  </a:cubicBezTo>
                  <a:cubicBezTo>
                    <a:pt x="161" y="295"/>
                    <a:pt x="161" y="295"/>
                    <a:pt x="161" y="295"/>
                  </a:cubicBezTo>
                  <a:cubicBezTo>
                    <a:pt x="164" y="294"/>
                    <a:pt x="164" y="294"/>
                    <a:pt x="164" y="294"/>
                  </a:cubicBezTo>
                  <a:cubicBezTo>
                    <a:pt x="168" y="289"/>
                    <a:pt x="168" y="289"/>
                    <a:pt x="168" y="289"/>
                  </a:cubicBezTo>
                  <a:cubicBezTo>
                    <a:pt x="167" y="280"/>
                    <a:pt x="167" y="280"/>
                    <a:pt x="167" y="280"/>
                  </a:cubicBezTo>
                  <a:cubicBezTo>
                    <a:pt x="164"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6" y="235"/>
                    <a:pt x="186" y="235"/>
                    <a:pt x="186" y="235"/>
                  </a:cubicBezTo>
                  <a:cubicBezTo>
                    <a:pt x="179" y="219"/>
                    <a:pt x="179" y="219"/>
                    <a:pt x="179" y="219"/>
                  </a:cubicBezTo>
                  <a:cubicBezTo>
                    <a:pt x="195" y="226"/>
                    <a:pt x="195" y="226"/>
                    <a:pt x="195" y="226"/>
                  </a:cubicBezTo>
                  <a:cubicBezTo>
                    <a:pt x="195" y="219"/>
                    <a:pt x="195" y="219"/>
                    <a:pt x="195" y="219"/>
                  </a:cubicBezTo>
                  <a:cubicBezTo>
                    <a:pt x="195" y="219"/>
                    <a:pt x="195" y="219"/>
                    <a:pt x="195" y="219"/>
                  </a:cubicBezTo>
                  <a:cubicBezTo>
                    <a:pt x="195" y="219"/>
                    <a:pt x="195" y="219"/>
                    <a:pt x="195" y="219"/>
                  </a:cubicBezTo>
                  <a:cubicBezTo>
                    <a:pt x="201" y="213"/>
                    <a:pt x="201" y="213"/>
                    <a:pt x="201" y="213"/>
                  </a:cubicBezTo>
                  <a:cubicBezTo>
                    <a:pt x="213" y="210"/>
                    <a:pt x="213" y="210"/>
                    <a:pt x="213" y="210"/>
                  </a:cubicBezTo>
                  <a:cubicBezTo>
                    <a:pt x="214" y="210"/>
                    <a:pt x="214" y="210"/>
                    <a:pt x="214" y="210"/>
                  </a:cubicBezTo>
                  <a:cubicBezTo>
                    <a:pt x="220" y="225"/>
                    <a:pt x="220" y="225"/>
                    <a:pt x="220" y="225"/>
                  </a:cubicBezTo>
                  <a:cubicBezTo>
                    <a:pt x="220" y="226"/>
                    <a:pt x="220" y="226"/>
                    <a:pt x="220" y="226"/>
                  </a:cubicBezTo>
                  <a:cubicBezTo>
                    <a:pt x="220" y="231"/>
                    <a:pt x="220" y="231"/>
                    <a:pt x="220" y="231"/>
                  </a:cubicBezTo>
                  <a:cubicBezTo>
                    <a:pt x="220" y="237"/>
                    <a:pt x="220" y="237"/>
                    <a:pt x="220" y="237"/>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8" y="237"/>
                  </a:cubicBezTo>
                  <a:cubicBezTo>
                    <a:pt x="249" y="247"/>
                    <a:pt x="249" y="247"/>
                    <a:pt x="249" y="247"/>
                  </a:cubicBezTo>
                  <a:cubicBezTo>
                    <a:pt x="249" y="248"/>
                    <a:pt x="249" y="248"/>
                    <a:pt x="249" y="248"/>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7"/>
                    <a:pt x="278" y="237"/>
                    <a:pt x="278" y="237"/>
                  </a:cubicBezTo>
                  <a:cubicBezTo>
                    <a:pt x="275" y="233"/>
                    <a:pt x="275" y="233"/>
                    <a:pt x="275" y="233"/>
                  </a:cubicBezTo>
                  <a:cubicBezTo>
                    <a:pt x="264" y="230"/>
                    <a:pt x="264" y="230"/>
                    <a:pt x="264" y="230"/>
                  </a:cubicBezTo>
                  <a:cubicBezTo>
                    <a:pt x="264" y="230"/>
                    <a:pt x="264" y="230"/>
                    <a:pt x="264" y="230"/>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1"/>
                    <a:pt x="259" y="211"/>
                    <a:pt x="259" y="211"/>
                  </a:cubicBezTo>
                  <a:cubicBezTo>
                    <a:pt x="259" y="211"/>
                    <a:pt x="259" y="211"/>
                    <a:pt x="259" y="211"/>
                  </a:cubicBezTo>
                  <a:cubicBezTo>
                    <a:pt x="265" y="208"/>
                    <a:pt x="265" y="208"/>
                    <a:pt x="265" y="208"/>
                  </a:cubicBezTo>
                  <a:cubicBezTo>
                    <a:pt x="265" y="208"/>
                    <a:pt x="265" y="208"/>
                    <a:pt x="265" y="208"/>
                  </a:cubicBezTo>
                  <a:cubicBezTo>
                    <a:pt x="266" y="208"/>
                    <a:pt x="266" y="208"/>
                    <a:pt x="266" y="208"/>
                  </a:cubicBezTo>
                  <a:cubicBezTo>
                    <a:pt x="274" y="210"/>
                    <a:pt x="274" y="210"/>
                    <a:pt x="274" y="210"/>
                  </a:cubicBezTo>
                  <a:cubicBezTo>
                    <a:pt x="275" y="210"/>
                    <a:pt x="275" y="210"/>
                    <a:pt x="275" y="210"/>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8" y="187"/>
                    <a:pt x="258" y="187"/>
                    <a:pt x="258" y="187"/>
                  </a:cubicBezTo>
                  <a:cubicBezTo>
                    <a:pt x="258" y="187"/>
                    <a:pt x="258" y="187"/>
                    <a:pt x="258" y="187"/>
                  </a:cubicBezTo>
                  <a:cubicBezTo>
                    <a:pt x="258" y="187"/>
                    <a:pt x="258" y="187"/>
                    <a:pt x="258" y="187"/>
                  </a:cubicBezTo>
                  <a:cubicBezTo>
                    <a:pt x="258" y="186"/>
                    <a:pt x="258" y="186"/>
                    <a:pt x="258" y="186"/>
                  </a:cubicBezTo>
                  <a:cubicBezTo>
                    <a:pt x="254" y="173"/>
                    <a:pt x="254" y="173"/>
                    <a:pt x="254" y="173"/>
                  </a:cubicBezTo>
                  <a:cubicBezTo>
                    <a:pt x="254" y="163"/>
                    <a:pt x="254" y="163"/>
                    <a:pt x="254" y="163"/>
                  </a:cubicBezTo>
                  <a:cubicBezTo>
                    <a:pt x="261" y="157"/>
                    <a:pt x="261" y="157"/>
                    <a:pt x="261" y="157"/>
                  </a:cubicBezTo>
                  <a:cubicBezTo>
                    <a:pt x="270" y="157"/>
                    <a:pt x="270" y="157"/>
                    <a:pt x="270"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2" y="139"/>
                    <a:pt x="312" y="139"/>
                    <a:pt x="312" y="139"/>
                  </a:cubicBezTo>
                  <a:cubicBezTo>
                    <a:pt x="317" y="130"/>
                    <a:pt x="317" y="130"/>
                    <a:pt x="317" y="130"/>
                  </a:cubicBezTo>
                  <a:cubicBezTo>
                    <a:pt x="317" y="130"/>
                    <a:pt x="317" y="130"/>
                    <a:pt x="317" y="130"/>
                  </a:cubicBezTo>
                  <a:cubicBezTo>
                    <a:pt x="327" y="121"/>
                    <a:pt x="327" y="121"/>
                    <a:pt x="327" y="121"/>
                  </a:cubicBezTo>
                  <a:cubicBezTo>
                    <a:pt x="332" y="113"/>
                    <a:pt x="332" y="113"/>
                    <a:pt x="332" y="113"/>
                  </a:cubicBezTo>
                  <a:cubicBezTo>
                    <a:pt x="332" y="112"/>
                    <a:pt x="332" y="112"/>
                    <a:pt x="332" y="112"/>
                  </a:cubicBezTo>
                  <a:cubicBezTo>
                    <a:pt x="332" y="112"/>
                    <a:pt x="332" y="112"/>
                    <a:pt x="332" y="112"/>
                  </a:cubicBezTo>
                  <a:cubicBezTo>
                    <a:pt x="332" y="112"/>
                    <a:pt x="332" y="112"/>
                    <a:pt x="332" y="112"/>
                  </a:cubicBezTo>
                  <a:cubicBezTo>
                    <a:pt x="332" y="112"/>
                    <a:pt x="332" y="112"/>
                    <a:pt x="332" y="112"/>
                  </a:cubicBezTo>
                  <a:cubicBezTo>
                    <a:pt x="336" y="108"/>
                    <a:pt x="336" y="108"/>
                    <a:pt x="336" y="108"/>
                  </a:cubicBezTo>
                  <a:cubicBezTo>
                    <a:pt x="341" y="100"/>
                    <a:pt x="341" y="100"/>
                    <a:pt x="341" y="100"/>
                  </a:cubicBezTo>
                  <a:cubicBezTo>
                    <a:pt x="343" y="87"/>
                    <a:pt x="343" y="87"/>
                    <a:pt x="343" y="87"/>
                  </a:cubicBezTo>
                  <a:cubicBezTo>
                    <a:pt x="343" y="86"/>
                    <a:pt x="343" y="86"/>
                    <a:pt x="343" y="86"/>
                  </a:cubicBezTo>
                  <a:cubicBezTo>
                    <a:pt x="343" y="86"/>
                    <a:pt x="343" y="86"/>
                    <a:pt x="343" y="86"/>
                  </a:cubicBezTo>
                  <a:cubicBezTo>
                    <a:pt x="350" y="81"/>
                    <a:pt x="350" y="81"/>
                    <a:pt x="350" y="81"/>
                  </a:cubicBezTo>
                  <a:cubicBezTo>
                    <a:pt x="351" y="80"/>
                    <a:pt x="351" y="80"/>
                    <a:pt x="351" y="80"/>
                  </a:cubicBezTo>
                  <a:cubicBezTo>
                    <a:pt x="342" y="78"/>
                    <a:pt x="342" y="78"/>
                    <a:pt x="342" y="78"/>
                  </a:cubicBezTo>
                  <a:cubicBezTo>
                    <a:pt x="326" y="79"/>
                    <a:pt x="326" y="79"/>
                    <a:pt x="326" y="79"/>
                  </a:cubicBezTo>
                  <a:cubicBezTo>
                    <a:pt x="325" y="79"/>
                    <a:pt x="325" y="79"/>
                    <a:pt x="325" y="79"/>
                  </a:cubicBezTo>
                  <a:cubicBezTo>
                    <a:pt x="319" y="74"/>
                    <a:pt x="319" y="74"/>
                    <a:pt x="319" y="74"/>
                  </a:cubicBezTo>
                  <a:cubicBezTo>
                    <a:pt x="318" y="74"/>
                    <a:pt x="318" y="74"/>
                    <a:pt x="318" y="74"/>
                  </a:cubicBezTo>
                  <a:cubicBezTo>
                    <a:pt x="318" y="73"/>
                    <a:pt x="318" y="73"/>
                    <a:pt x="318" y="73"/>
                  </a:cubicBezTo>
                  <a:cubicBezTo>
                    <a:pt x="318" y="73"/>
                    <a:pt x="318" y="73"/>
                    <a:pt x="318" y="73"/>
                  </a:cubicBezTo>
                  <a:cubicBezTo>
                    <a:pt x="315" y="69"/>
                    <a:pt x="315" y="69"/>
                    <a:pt x="315" y="69"/>
                  </a:cubicBezTo>
                  <a:cubicBezTo>
                    <a:pt x="314" y="69"/>
                    <a:pt x="314" y="69"/>
                    <a:pt x="314" y="69"/>
                  </a:cubicBezTo>
                  <a:cubicBezTo>
                    <a:pt x="314" y="70"/>
                    <a:pt x="314" y="70"/>
                    <a:pt x="314" y="70"/>
                  </a:cubicBezTo>
                  <a:cubicBezTo>
                    <a:pt x="313" y="71"/>
                    <a:pt x="311" y="71"/>
                    <a:pt x="309" y="71"/>
                  </a:cubicBezTo>
                  <a:cubicBezTo>
                    <a:pt x="306" y="73"/>
                    <a:pt x="306" y="73"/>
                    <a:pt x="306" y="73"/>
                  </a:cubicBezTo>
                  <a:cubicBezTo>
                    <a:pt x="306" y="73"/>
                    <a:pt x="305" y="73"/>
                    <a:pt x="304" y="73"/>
                  </a:cubicBezTo>
                  <a:cubicBezTo>
                    <a:pt x="303" y="73"/>
                    <a:pt x="303" y="72"/>
                    <a:pt x="302" y="70"/>
                  </a:cubicBezTo>
                  <a:cubicBezTo>
                    <a:pt x="302" y="68"/>
                    <a:pt x="301" y="66"/>
                    <a:pt x="298" y="64"/>
                  </a:cubicBezTo>
                  <a:cubicBezTo>
                    <a:pt x="298" y="63"/>
                    <a:pt x="298" y="63"/>
                    <a:pt x="298" y="63"/>
                  </a:cubicBezTo>
                  <a:cubicBezTo>
                    <a:pt x="298" y="63"/>
                    <a:pt x="298" y="63"/>
                    <a:pt x="298" y="63"/>
                  </a:cubicBezTo>
                  <a:cubicBezTo>
                    <a:pt x="298" y="63"/>
                    <a:pt x="298" y="63"/>
                    <a:pt x="298" y="63"/>
                  </a:cubicBezTo>
                  <a:cubicBezTo>
                    <a:pt x="296" y="58"/>
                    <a:pt x="296" y="58"/>
                    <a:pt x="296" y="58"/>
                  </a:cubicBezTo>
                  <a:cubicBezTo>
                    <a:pt x="294" y="58"/>
                    <a:pt x="294" y="58"/>
                    <a:pt x="294" y="58"/>
                  </a:cubicBezTo>
                  <a:cubicBezTo>
                    <a:pt x="288" y="62"/>
                    <a:pt x="288" y="62"/>
                    <a:pt x="288" y="62"/>
                  </a:cubicBezTo>
                  <a:cubicBezTo>
                    <a:pt x="288" y="62"/>
                    <a:pt x="288" y="62"/>
                    <a:pt x="288" y="62"/>
                  </a:cubicBezTo>
                  <a:cubicBezTo>
                    <a:pt x="287" y="62"/>
                    <a:pt x="287" y="62"/>
                    <a:pt x="287" y="62"/>
                  </a:cubicBezTo>
                  <a:cubicBezTo>
                    <a:pt x="273" y="65"/>
                    <a:pt x="273" y="65"/>
                    <a:pt x="273" y="65"/>
                  </a:cubicBezTo>
                  <a:cubicBezTo>
                    <a:pt x="272" y="65"/>
                    <a:pt x="272" y="65"/>
                    <a:pt x="272" y="65"/>
                  </a:cubicBezTo>
                  <a:cubicBezTo>
                    <a:pt x="272" y="65"/>
                    <a:pt x="272" y="65"/>
                    <a:pt x="272" y="65"/>
                  </a:cubicBezTo>
                  <a:cubicBezTo>
                    <a:pt x="262" y="58"/>
                    <a:pt x="262" y="58"/>
                    <a:pt x="262" y="58"/>
                  </a:cubicBezTo>
                  <a:cubicBezTo>
                    <a:pt x="262" y="58"/>
                    <a:pt x="262" y="58"/>
                    <a:pt x="262" y="58"/>
                  </a:cubicBezTo>
                  <a:cubicBezTo>
                    <a:pt x="262" y="58"/>
                    <a:pt x="262" y="58"/>
                    <a:pt x="262" y="58"/>
                  </a:cubicBezTo>
                  <a:cubicBezTo>
                    <a:pt x="262" y="57"/>
                    <a:pt x="262" y="57"/>
                    <a:pt x="262" y="57"/>
                  </a:cubicBezTo>
                  <a:cubicBezTo>
                    <a:pt x="262" y="57"/>
                    <a:pt x="262" y="57"/>
                    <a:pt x="262" y="57"/>
                  </a:cubicBezTo>
                  <a:cubicBezTo>
                    <a:pt x="259" y="53"/>
                    <a:pt x="259" y="53"/>
                    <a:pt x="259" y="53"/>
                  </a:cubicBezTo>
                  <a:cubicBezTo>
                    <a:pt x="252" y="60"/>
                    <a:pt x="252" y="60"/>
                    <a:pt x="252" y="60"/>
                  </a:cubicBezTo>
                  <a:cubicBezTo>
                    <a:pt x="248" y="65"/>
                    <a:pt x="244" y="67"/>
                    <a:pt x="242" y="65"/>
                  </a:cubicBezTo>
                  <a:cubicBezTo>
                    <a:pt x="232" y="61"/>
                    <a:pt x="232" y="61"/>
                    <a:pt x="232" y="61"/>
                  </a:cubicBezTo>
                  <a:cubicBezTo>
                    <a:pt x="226" y="60"/>
                    <a:pt x="226" y="60"/>
                    <a:pt x="226" y="60"/>
                  </a:cubicBezTo>
                  <a:cubicBezTo>
                    <a:pt x="225" y="60"/>
                    <a:pt x="225" y="60"/>
                    <a:pt x="225" y="60"/>
                  </a:cubicBezTo>
                  <a:cubicBezTo>
                    <a:pt x="219" y="56"/>
                    <a:pt x="219" y="56"/>
                    <a:pt x="219" y="56"/>
                  </a:cubicBezTo>
                  <a:cubicBezTo>
                    <a:pt x="219" y="55"/>
                    <a:pt x="219" y="55"/>
                    <a:pt x="219" y="55"/>
                  </a:cubicBezTo>
                  <a:cubicBezTo>
                    <a:pt x="218" y="55"/>
                    <a:pt x="218" y="55"/>
                    <a:pt x="218" y="55"/>
                  </a:cubicBezTo>
                  <a:cubicBezTo>
                    <a:pt x="220" y="44"/>
                    <a:pt x="220" y="44"/>
                    <a:pt x="220" y="44"/>
                  </a:cubicBezTo>
                  <a:cubicBezTo>
                    <a:pt x="220" y="41"/>
                    <a:pt x="220" y="41"/>
                    <a:pt x="220" y="41"/>
                  </a:cubicBezTo>
                  <a:cubicBezTo>
                    <a:pt x="217" y="39"/>
                    <a:pt x="217" y="39"/>
                    <a:pt x="217" y="39"/>
                  </a:cubicBezTo>
                  <a:cubicBezTo>
                    <a:pt x="216" y="39"/>
                    <a:pt x="216" y="39"/>
                    <a:pt x="216" y="39"/>
                  </a:cubicBezTo>
                  <a:cubicBezTo>
                    <a:pt x="208" y="30"/>
                    <a:pt x="208" y="30"/>
                    <a:pt x="208" y="30"/>
                  </a:cubicBezTo>
                  <a:cubicBezTo>
                    <a:pt x="208" y="23"/>
                    <a:pt x="208" y="23"/>
                    <a:pt x="208" y="23"/>
                  </a:cubicBezTo>
                  <a:cubicBezTo>
                    <a:pt x="188" y="21"/>
                    <a:pt x="188" y="21"/>
                    <a:pt x="188" y="21"/>
                  </a:cubicBezTo>
                  <a:cubicBezTo>
                    <a:pt x="180" y="17"/>
                    <a:pt x="180" y="17"/>
                    <a:pt x="180" y="17"/>
                  </a:cubicBezTo>
                  <a:cubicBezTo>
                    <a:pt x="178" y="15"/>
                    <a:pt x="176" y="13"/>
                    <a:pt x="175" y="9"/>
                  </a:cubicBezTo>
                  <a:cubicBezTo>
                    <a:pt x="174" y="6"/>
                    <a:pt x="174" y="6"/>
                    <a:pt x="174" y="6"/>
                  </a:cubicBezTo>
                  <a:cubicBezTo>
                    <a:pt x="172" y="0"/>
                    <a:pt x="172" y="0"/>
                    <a:pt x="172" y="0"/>
                  </a:cubicBezTo>
                  <a:cubicBezTo>
                    <a:pt x="169" y="1"/>
                    <a:pt x="169" y="1"/>
                    <a:pt x="169" y="1"/>
                  </a:cubicBezTo>
                  <a:cubicBezTo>
                    <a:pt x="163" y="6"/>
                    <a:pt x="163" y="6"/>
                    <a:pt x="163" y="6"/>
                  </a:cubicBezTo>
                  <a:cubicBezTo>
                    <a:pt x="155" y="15"/>
                    <a:pt x="155" y="15"/>
                    <a:pt x="155" y="15"/>
                  </a:cubicBezTo>
                  <a:cubicBezTo>
                    <a:pt x="157" y="22"/>
                    <a:pt x="157" y="22"/>
                    <a:pt x="157" y="22"/>
                  </a:cubicBezTo>
                  <a:cubicBezTo>
                    <a:pt x="159" y="31"/>
                    <a:pt x="159" y="31"/>
                    <a:pt x="159" y="31"/>
                  </a:cubicBezTo>
                  <a:cubicBezTo>
                    <a:pt x="159" y="31"/>
                    <a:pt x="159" y="31"/>
                    <a:pt x="159" y="31"/>
                  </a:cubicBezTo>
                  <a:cubicBezTo>
                    <a:pt x="160" y="31"/>
                    <a:pt x="160" y="31"/>
                    <a:pt x="160" y="31"/>
                  </a:cubicBezTo>
                  <a:cubicBezTo>
                    <a:pt x="159" y="31"/>
                    <a:pt x="159" y="31"/>
                    <a:pt x="159" y="31"/>
                  </a:cubicBezTo>
                  <a:cubicBezTo>
                    <a:pt x="159" y="32"/>
                    <a:pt x="159" y="32"/>
                    <a:pt x="159" y="32"/>
                  </a:cubicBezTo>
                  <a:cubicBezTo>
                    <a:pt x="158" y="34"/>
                    <a:pt x="156" y="35"/>
                    <a:pt x="152" y="35"/>
                  </a:cubicBezTo>
                  <a:cubicBezTo>
                    <a:pt x="144" y="35"/>
                    <a:pt x="144" y="35"/>
                    <a:pt x="144" y="35"/>
                  </a:cubicBezTo>
                  <a:cubicBezTo>
                    <a:pt x="140" y="33"/>
                    <a:pt x="140" y="33"/>
                    <a:pt x="140" y="33"/>
                  </a:cubicBezTo>
                  <a:cubicBezTo>
                    <a:pt x="134" y="35"/>
                    <a:pt x="134" y="35"/>
                    <a:pt x="134" y="35"/>
                  </a:cubicBezTo>
                  <a:cubicBezTo>
                    <a:pt x="132" y="36"/>
                    <a:pt x="132" y="36"/>
                    <a:pt x="132" y="36"/>
                  </a:cubicBezTo>
                  <a:cubicBezTo>
                    <a:pt x="132" y="35"/>
                    <a:pt x="132" y="35"/>
                    <a:pt x="132" y="35"/>
                  </a:cubicBezTo>
                  <a:cubicBezTo>
                    <a:pt x="131" y="41"/>
                    <a:pt x="131" y="41"/>
                    <a:pt x="131" y="41"/>
                  </a:cubicBezTo>
                  <a:cubicBezTo>
                    <a:pt x="130" y="42"/>
                    <a:pt x="130" y="42"/>
                    <a:pt x="130" y="42"/>
                  </a:cubicBezTo>
                  <a:cubicBezTo>
                    <a:pt x="130" y="43"/>
                    <a:pt x="130" y="43"/>
                    <a:pt x="130" y="43"/>
                  </a:cubicBezTo>
                  <a:cubicBezTo>
                    <a:pt x="129" y="43"/>
                    <a:pt x="129" y="43"/>
                    <a:pt x="129" y="43"/>
                  </a:cubicBezTo>
                  <a:cubicBezTo>
                    <a:pt x="119" y="40"/>
                    <a:pt x="119" y="40"/>
                    <a:pt x="119" y="40"/>
                  </a:cubicBezTo>
                  <a:cubicBezTo>
                    <a:pt x="119" y="43"/>
                    <a:pt x="120" y="45"/>
                    <a:pt x="121" y="48"/>
                  </a:cubicBezTo>
                  <a:cubicBezTo>
                    <a:pt x="122" y="51"/>
                    <a:pt x="123" y="53"/>
                    <a:pt x="122" y="55"/>
                  </a:cubicBezTo>
                  <a:cubicBezTo>
                    <a:pt x="120" y="59"/>
                    <a:pt x="120" y="59"/>
                    <a:pt x="120" y="59"/>
                  </a:cubicBezTo>
                  <a:cubicBezTo>
                    <a:pt x="119" y="60"/>
                    <a:pt x="116" y="60"/>
                    <a:pt x="110" y="60"/>
                  </a:cubicBezTo>
                  <a:cubicBezTo>
                    <a:pt x="104" y="60"/>
                    <a:pt x="104" y="60"/>
                    <a:pt x="104" y="60"/>
                  </a:cubicBezTo>
                  <a:cubicBezTo>
                    <a:pt x="103" y="71"/>
                    <a:pt x="103" y="71"/>
                    <a:pt x="103" y="71"/>
                  </a:cubicBezTo>
                  <a:cubicBezTo>
                    <a:pt x="94" y="68"/>
                    <a:pt x="94" y="68"/>
                    <a:pt x="94" y="68"/>
                  </a:cubicBezTo>
                  <a:cubicBezTo>
                    <a:pt x="94" y="68"/>
                    <a:pt x="94" y="68"/>
                    <a:pt x="94" y="68"/>
                  </a:cubicBezTo>
                  <a:cubicBezTo>
                    <a:pt x="94" y="67"/>
                    <a:pt x="94" y="67"/>
                    <a:pt x="94" y="67"/>
                  </a:cubicBezTo>
                  <a:cubicBezTo>
                    <a:pt x="89" y="59"/>
                    <a:pt x="89" y="59"/>
                    <a:pt x="89" y="59"/>
                  </a:cubicBezTo>
                  <a:cubicBezTo>
                    <a:pt x="80" y="56"/>
                    <a:pt x="80" y="56"/>
                    <a:pt x="80" y="56"/>
                  </a:cubicBezTo>
                  <a:cubicBezTo>
                    <a:pt x="77" y="51"/>
                    <a:pt x="77" y="51"/>
                    <a:pt x="77" y="51"/>
                  </a:cubicBezTo>
                  <a:cubicBezTo>
                    <a:pt x="74" y="53"/>
                    <a:pt x="74" y="53"/>
                    <a:pt x="74" y="53"/>
                  </a:cubicBezTo>
                  <a:cubicBezTo>
                    <a:pt x="73" y="53"/>
                    <a:pt x="73" y="53"/>
                    <a:pt x="73" y="53"/>
                  </a:cubicBezTo>
                  <a:cubicBezTo>
                    <a:pt x="67" y="55"/>
                    <a:pt x="67" y="55"/>
                    <a:pt x="67" y="55"/>
                  </a:cubicBezTo>
                  <a:cubicBezTo>
                    <a:pt x="66" y="55"/>
                    <a:pt x="66" y="55"/>
                    <a:pt x="66" y="55"/>
                  </a:cubicBezTo>
                  <a:cubicBezTo>
                    <a:pt x="62" y="47"/>
                    <a:pt x="62" y="47"/>
                    <a:pt x="62" y="47"/>
                  </a:cubicBezTo>
                  <a:cubicBezTo>
                    <a:pt x="59" y="43"/>
                    <a:pt x="59" y="43"/>
                    <a:pt x="59" y="43"/>
                  </a:cubicBezTo>
                  <a:cubicBezTo>
                    <a:pt x="59" y="43"/>
                    <a:pt x="59" y="43"/>
                    <a:pt x="59" y="43"/>
                  </a:cubicBezTo>
                  <a:cubicBezTo>
                    <a:pt x="56" y="39"/>
                    <a:pt x="54" y="35"/>
                    <a:pt x="53" y="33"/>
                  </a:cubicBezTo>
                  <a:cubicBezTo>
                    <a:pt x="53" y="33"/>
                    <a:pt x="52" y="32"/>
                    <a:pt x="50" y="31"/>
                  </a:cubicBezTo>
                  <a:cubicBezTo>
                    <a:pt x="49" y="31"/>
                    <a:pt x="49" y="31"/>
                    <a:pt x="49" y="31"/>
                  </a:cubicBezTo>
                  <a:cubicBezTo>
                    <a:pt x="46" y="30"/>
                    <a:pt x="44" y="27"/>
                    <a:pt x="43" y="24"/>
                  </a:cubicBezTo>
                  <a:cubicBezTo>
                    <a:pt x="41" y="17"/>
                    <a:pt x="41" y="17"/>
                    <a:pt x="41" y="17"/>
                  </a:cubicBezTo>
                  <a:cubicBezTo>
                    <a:pt x="41" y="11"/>
                    <a:pt x="41" y="11"/>
                    <a:pt x="41" y="11"/>
                  </a:cubicBezTo>
                  <a:cubicBezTo>
                    <a:pt x="38" y="6"/>
                    <a:pt x="38" y="6"/>
                    <a:pt x="38" y="6"/>
                  </a:cubicBezTo>
                  <a:cubicBezTo>
                    <a:pt x="34" y="8"/>
                    <a:pt x="34" y="8"/>
                    <a:pt x="34" y="8"/>
                  </a:cubicBezTo>
                  <a:cubicBezTo>
                    <a:pt x="33" y="8"/>
                    <a:pt x="33" y="8"/>
                    <a:pt x="33" y="8"/>
                  </a:cubicBezTo>
                  <a:cubicBezTo>
                    <a:pt x="33" y="8"/>
                    <a:pt x="33" y="8"/>
                    <a:pt x="33" y="8"/>
                  </a:cubicBezTo>
                  <a:lnTo>
                    <a:pt x="32" y="8"/>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srgbClr val="C00000"/>
                </a:solidFill>
                <a:latin typeface="+mn-lt"/>
                <a:ea typeface="+mn-ea"/>
              </a:endParaRPr>
            </a:p>
          </p:txBody>
        </p:sp>
        <p:sp>
          <p:nvSpPr>
            <p:cNvPr id="75" name="Freeform 12"/>
            <p:cNvSpPr>
              <a:spLocks/>
            </p:cNvSpPr>
            <p:nvPr/>
          </p:nvSpPr>
          <p:spPr bwMode="auto">
            <a:xfrm>
              <a:off x="875373" y="3855566"/>
              <a:ext cx="1939037" cy="1177943"/>
            </a:xfrm>
            <a:custGeom>
              <a:avLst/>
              <a:gdLst>
                <a:gd name="T0" fmla="*/ 66 w 629"/>
                <a:gd name="T1" fmla="*/ 17 h 382"/>
                <a:gd name="T2" fmla="*/ 34 w 629"/>
                <a:gd name="T3" fmla="*/ 29 h 382"/>
                <a:gd name="T4" fmla="*/ 21 w 629"/>
                <a:gd name="T5" fmla="*/ 53 h 382"/>
                <a:gd name="T6" fmla="*/ 10 w 629"/>
                <a:gd name="T7" fmla="*/ 104 h 382"/>
                <a:gd name="T8" fmla="*/ 8 w 629"/>
                <a:gd name="T9" fmla="*/ 119 h 382"/>
                <a:gd name="T10" fmla="*/ 30 w 629"/>
                <a:gd name="T11" fmla="*/ 165 h 382"/>
                <a:gd name="T12" fmla="*/ 64 w 629"/>
                <a:gd name="T13" fmla="*/ 203 h 382"/>
                <a:gd name="T14" fmla="*/ 92 w 629"/>
                <a:gd name="T15" fmla="*/ 195 h 382"/>
                <a:gd name="T16" fmla="*/ 118 w 629"/>
                <a:gd name="T17" fmla="*/ 229 h 382"/>
                <a:gd name="T18" fmla="*/ 145 w 629"/>
                <a:gd name="T19" fmla="*/ 249 h 382"/>
                <a:gd name="T20" fmla="*/ 157 w 629"/>
                <a:gd name="T21" fmla="*/ 270 h 382"/>
                <a:gd name="T22" fmla="*/ 189 w 629"/>
                <a:gd name="T23" fmla="*/ 292 h 382"/>
                <a:gd name="T24" fmla="*/ 204 w 629"/>
                <a:gd name="T25" fmla="*/ 301 h 382"/>
                <a:gd name="T26" fmla="*/ 236 w 629"/>
                <a:gd name="T27" fmla="*/ 313 h 382"/>
                <a:gd name="T28" fmla="*/ 299 w 629"/>
                <a:gd name="T29" fmla="*/ 324 h 382"/>
                <a:gd name="T30" fmla="*/ 297 w 629"/>
                <a:gd name="T31" fmla="*/ 349 h 382"/>
                <a:gd name="T32" fmla="*/ 387 w 629"/>
                <a:gd name="T33" fmla="*/ 339 h 382"/>
                <a:gd name="T34" fmla="*/ 397 w 629"/>
                <a:gd name="T35" fmla="*/ 368 h 382"/>
                <a:gd name="T36" fmla="*/ 479 w 629"/>
                <a:gd name="T37" fmla="*/ 357 h 382"/>
                <a:gd name="T38" fmla="*/ 513 w 629"/>
                <a:gd name="T39" fmla="*/ 339 h 382"/>
                <a:gd name="T40" fmla="*/ 569 w 629"/>
                <a:gd name="T41" fmla="*/ 359 h 382"/>
                <a:gd name="T42" fmla="*/ 570 w 629"/>
                <a:gd name="T43" fmla="*/ 357 h 382"/>
                <a:gd name="T44" fmla="*/ 596 w 629"/>
                <a:gd name="T45" fmla="*/ 348 h 382"/>
                <a:gd name="T46" fmla="*/ 608 w 629"/>
                <a:gd name="T47" fmla="*/ 331 h 382"/>
                <a:gd name="T48" fmla="*/ 624 w 629"/>
                <a:gd name="T49" fmla="*/ 280 h 382"/>
                <a:gd name="T50" fmla="*/ 616 w 629"/>
                <a:gd name="T51" fmla="*/ 247 h 382"/>
                <a:gd name="T52" fmla="*/ 601 w 629"/>
                <a:gd name="T53" fmla="*/ 207 h 382"/>
                <a:gd name="T54" fmla="*/ 593 w 629"/>
                <a:gd name="T55" fmla="*/ 191 h 382"/>
                <a:gd name="T56" fmla="*/ 583 w 629"/>
                <a:gd name="T57" fmla="*/ 197 h 382"/>
                <a:gd name="T58" fmla="*/ 558 w 629"/>
                <a:gd name="T59" fmla="*/ 203 h 382"/>
                <a:gd name="T60" fmla="*/ 532 w 629"/>
                <a:gd name="T61" fmla="*/ 213 h 382"/>
                <a:gd name="T62" fmla="*/ 513 w 629"/>
                <a:gd name="T63" fmla="*/ 190 h 382"/>
                <a:gd name="T64" fmla="*/ 496 w 629"/>
                <a:gd name="T65" fmla="*/ 172 h 382"/>
                <a:gd name="T66" fmla="*/ 443 w 629"/>
                <a:gd name="T67" fmla="*/ 166 h 382"/>
                <a:gd name="T68" fmla="*/ 403 w 629"/>
                <a:gd name="T69" fmla="*/ 149 h 382"/>
                <a:gd name="T70" fmla="*/ 389 w 629"/>
                <a:gd name="T71" fmla="*/ 133 h 382"/>
                <a:gd name="T72" fmla="*/ 368 w 629"/>
                <a:gd name="T73" fmla="*/ 135 h 382"/>
                <a:gd name="T74" fmla="*/ 347 w 629"/>
                <a:gd name="T75" fmla="*/ 97 h 382"/>
                <a:gd name="T76" fmla="*/ 356 w 629"/>
                <a:gd name="T77" fmla="*/ 73 h 382"/>
                <a:gd name="T78" fmla="*/ 357 w 629"/>
                <a:gd name="T79" fmla="*/ 39 h 382"/>
                <a:gd name="T80" fmla="*/ 357 w 629"/>
                <a:gd name="T81" fmla="*/ 21 h 382"/>
                <a:gd name="T82" fmla="*/ 354 w 629"/>
                <a:gd name="T83" fmla="*/ 20 h 382"/>
                <a:gd name="T84" fmla="*/ 346 w 629"/>
                <a:gd name="T85" fmla="*/ 15 h 382"/>
                <a:gd name="T86" fmla="*/ 305 w 629"/>
                <a:gd name="T87" fmla="*/ 2 h 382"/>
                <a:gd name="T88" fmla="*/ 260 w 629"/>
                <a:gd name="T89" fmla="*/ 11 h 382"/>
                <a:gd name="T90" fmla="*/ 221 w 629"/>
                <a:gd name="T91" fmla="*/ 18 h 382"/>
                <a:gd name="T92" fmla="*/ 206 w 629"/>
                <a:gd name="T93" fmla="*/ 20 h 382"/>
                <a:gd name="T94" fmla="*/ 171 w 629"/>
                <a:gd name="T95" fmla="*/ 18 h 382"/>
                <a:gd name="T96" fmla="*/ 152 w 629"/>
                <a:gd name="T97" fmla="*/ 0 h 382"/>
                <a:gd name="T98" fmla="*/ 134 w 629"/>
                <a:gd name="T99" fmla="*/ 9 h 382"/>
                <a:gd name="T100" fmla="*/ 92 w 629"/>
                <a:gd name="T101" fmla="*/ 5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1"/>
                  </a:moveTo>
                  <a:cubicBezTo>
                    <a:pt x="77" y="1"/>
                    <a:pt x="77" y="1"/>
                    <a:pt x="77" y="1"/>
                  </a:cubicBezTo>
                  <a:cubicBezTo>
                    <a:pt x="76" y="5"/>
                    <a:pt x="73" y="7"/>
                    <a:pt x="70" y="10"/>
                  </a:cubicBezTo>
                  <a:cubicBezTo>
                    <a:pt x="67" y="11"/>
                    <a:pt x="66" y="13"/>
                    <a:pt x="66" y="16"/>
                  </a:cubicBezTo>
                  <a:cubicBezTo>
                    <a:pt x="66" y="17"/>
                    <a:pt x="66" y="17"/>
                    <a:pt x="66" y="17"/>
                  </a:cubicBezTo>
                  <a:cubicBezTo>
                    <a:pt x="66" y="19"/>
                    <a:pt x="65" y="22"/>
                    <a:pt x="62" y="27"/>
                  </a:cubicBezTo>
                  <a:cubicBezTo>
                    <a:pt x="62" y="29"/>
                    <a:pt x="62" y="29"/>
                    <a:pt x="62" y="29"/>
                  </a:cubicBezTo>
                  <a:cubicBezTo>
                    <a:pt x="61" y="30"/>
                    <a:pt x="59" y="31"/>
                    <a:pt x="56" y="31"/>
                  </a:cubicBezTo>
                  <a:cubicBezTo>
                    <a:pt x="34" y="28"/>
                    <a:pt x="34" y="28"/>
                    <a:pt x="34" y="28"/>
                  </a:cubicBezTo>
                  <a:cubicBezTo>
                    <a:pt x="34" y="29"/>
                    <a:pt x="34" y="29"/>
                    <a:pt x="34" y="29"/>
                  </a:cubicBezTo>
                  <a:cubicBezTo>
                    <a:pt x="32" y="34"/>
                    <a:pt x="32" y="34"/>
                    <a:pt x="32" y="34"/>
                  </a:cubicBezTo>
                  <a:cubicBezTo>
                    <a:pt x="32" y="34"/>
                    <a:pt x="32" y="34"/>
                    <a:pt x="32" y="34"/>
                  </a:cubicBezTo>
                  <a:cubicBezTo>
                    <a:pt x="32" y="35"/>
                    <a:pt x="32" y="35"/>
                    <a:pt x="32" y="35"/>
                  </a:cubicBezTo>
                  <a:cubicBezTo>
                    <a:pt x="32" y="35"/>
                    <a:pt x="32" y="35"/>
                    <a:pt x="32" y="35"/>
                  </a:cubicBezTo>
                  <a:cubicBezTo>
                    <a:pt x="26" y="43"/>
                    <a:pt x="22" y="49"/>
                    <a:pt x="21" y="53"/>
                  </a:cubicBezTo>
                  <a:cubicBezTo>
                    <a:pt x="21" y="55"/>
                    <a:pt x="23" y="62"/>
                    <a:pt x="28" y="75"/>
                  </a:cubicBezTo>
                  <a:cubicBezTo>
                    <a:pt x="32" y="83"/>
                    <a:pt x="32" y="83"/>
                    <a:pt x="32" y="83"/>
                  </a:cubicBezTo>
                  <a:cubicBezTo>
                    <a:pt x="34" y="87"/>
                    <a:pt x="32" y="92"/>
                    <a:pt x="29" y="97"/>
                  </a:cubicBezTo>
                  <a:cubicBezTo>
                    <a:pt x="22" y="104"/>
                    <a:pt x="22" y="104"/>
                    <a:pt x="22" y="104"/>
                  </a:cubicBezTo>
                  <a:cubicBezTo>
                    <a:pt x="10" y="104"/>
                    <a:pt x="10" y="104"/>
                    <a:pt x="10" y="104"/>
                  </a:cubicBezTo>
                  <a:cubicBezTo>
                    <a:pt x="7" y="91"/>
                    <a:pt x="7" y="91"/>
                    <a:pt x="7" y="91"/>
                  </a:cubicBezTo>
                  <a:cubicBezTo>
                    <a:pt x="4" y="107"/>
                    <a:pt x="4" y="107"/>
                    <a:pt x="4" y="107"/>
                  </a:cubicBezTo>
                  <a:cubicBezTo>
                    <a:pt x="9" y="115"/>
                    <a:pt x="9" y="115"/>
                    <a:pt x="9" y="115"/>
                  </a:cubicBezTo>
                  <a:cubicBezTo>
                    <a:pt x="10" y="117"/>
                    <a:pt x="10" y="117"/>
                    <a:pt x="9" y="118"/>
                  </a:cubicBezTo>
                  <a:cubicBezTo>
                    <a:pt x="8" y="119"/>
                    <a:pt x="8" y="119"/>
                    <a:pt x="8" y="119"/>
                  </a:cubicBezTo>
                  <a:cubicBezTo>
                    <a:pt x="7" y="120"/>
                    <a:pt x="4" y="124"/>
                    <a:pt x="2" y="131"/>
                  </a:cubicBezTo>
                  <a:cubicBezTo>
                    <a:pt x="0" y="137"/>
                    <a:pt x="1" y="143"/>
                    <a:pt x="6" y="149"/>
                  </a:cubicBezTo>
                  <a:cubicBezTo>
                    <a:pt x="15" y="149"/>
                    <a:pt x="15" y="149"/>
                    <a:pt x="15" y="149"/>
                  </a:cubicBezTo>
                  <a:cubicBezTo>
                    <a:pt x="18" y="150"/>
                    <a:pt x="23" y="155"/>
                    <a:pt x="30" y="164"/>
                  </a:cubicBezTo>
                  <a:cubicBezTo>
                    <a:pt x="30" y="165"/>
                    <a:pt x="30" y="165"/>
                    <a:pt x="30" y="165"/>
                  </a:cubicBezTo>
                  <a:cubicBezTo>
                    <a:pt x="30" y="165"/>
                    <a:pt x="30" y="165"/>
                    <a:pt x="30" y="165"/>
                  </a:cubicBezTo>
                  <a:cubicBezTo>
                    <a:pt x="30" y="168"/>
                    <a:pt x="32" y="170"/>
                    <a:pt x="34" y="171"/>
                  </a:cubicBezTo>
                  <a:cubicBezTo>
                    <a:pt x="55" y="191"/>
                    <a:pt x="55" y="191"/>
                    <a:pt x="55" y="191"/>
                  </a:cubicBezTo>
                  <a:cubicBezTo>
                    <a:pt x="55" y="191"/>
                    <a:pt x="55" y="191"/>
                    <a:pt x="55" y="191"/>
                  </a:cubicBezTo>
                  <a:cubicBezTo>
                    <a:pt x="64" y="203"/>
                    <a:pt x="64" y="203"/>
                    <a:pt x="64" y="203"/>
                  </a:cubicBezTo>
                  <a:cubicBezTo>
                    <a:pt x="70" y="203"/>
                    <a:pt x="70" y="203"/>
                    <a:pt x="70" y="203"/>
                  </a:cubicBezTo>
                  <a:cubicBezTo>
                    <a:pt x="76" y="193"/>
                    <a:pt x="76" y="193"/>
                    <a:pt x="76" y="193"/>
                  </a:cubicBezTo>
                  <a:cubicBezTo>
                    <a:pt x="77" y="192"/>
                    <a:pt x="77" y="192"/>
                    <a:pt x="77" y="192"/>
                  </a:cubicBezTo>
                  <a:cubicBezTo>
                    <a:pt x="77" y="191"/>
                    <a:pt x="77" y="191"/>
                    <a:pt x="77" y="191"/>
                  </a:cubicBezTo>
                  <a:cubicBezTo>
                    <a:pt x="92" y="195"/>
                    <a:pt x="92" y="195"/>
                    <a:pt x="92" y="195"/>
                  </a:cubicBezTo>
                  <a:cubicBezTo>
                    <a:pt x="92" y="195"/>
                    <a:pt x="92" y="195"/>
                    <a:pt x="92" y="195"/>
                  </a:cubicBezTo>
                  <a:cubicBezTo>
                    <a:pt x="92" y="196"/>
                    <a:pt x="92" y="196"/>
                    <a:pt x="92" y="196"/>
                  </a:cubicBezTo>
                  <a:cubicBezTo>
                    <a:pt x="94" y="206"/>
                    <a:pt x="94" y="206"/>
                    <a:pt x="94" y="206"/>
                  </a:cubicBezTo>
                  <a:cubicBezTo>
                    <a:pt x="112" y="227"/>
                    <a:pt x="112" y="227"/>
                    <a:pt x="112" y="227"/>
                  </a:cubicBezTo>
                  <a:cubicBezTo>
                    <a:pt x="118" y="229"/>
                    <a:pt x="118" y="229"/>
                    <a:pt x="118" y="229"/>
                  </a:cubicBezTo>
                  <a:cubicBezTo>
                    <a:pt x="118" y="229"/>
                    <a:pt x="118" y="229"/>
                    <a:pt x="118" y="229"/>
                  </a:cubicBezTo>
                  <a:cubicBezTo>
                    <a:pt x="121" y="231"/>
                    <a:pt x="121" y="231"/>
                    <a:pt x="121" y="231"/>
                  </a:cubicBezTo>
                  <a:cubicBezTo>
                    <a:pt x="121" y="231"/>
                    <a:pt x="121" y="231"/>
                    <a:pt x="121" y="231"/>
                  </a:cubicBezTo>
                  <a:cubicBezTo>
                    <a:pt x="134" y="251"/>
                    <a:pt x="134" y="251"/>
                    <a:pt x="134" y="251"/>
                  </a:cubicBezTo>
                  <a:cubicBezTo>
                    <a:pt x="145" y="249"/>
                    <a:pt x="145" y="249"/>
                    <a:pt x="145" y="249"/>
                  </a:cubicBezTo>
                  <a:cubicBezTo>
                    <a:pt x="146" y="249"/>
                    <a:pt x="146" y="249"/>
                    <a:pt x="146" y="249"/>
                  </a:cubicBezTo>
                  <a:cubicBezTo>
                    <a:pt x="146" y="249"/>
                    <a:pt x="146" y="249"/>
                    <a:pt x="146" y="249"/>
                  </a:cubicBezTo>
                  <a:cubicBezTo>
                    <a:pt x="147" y="250"/>
                    <a:pt x="147" y="250"/>
                    <a:pt x="147" y="250"/>
                  </a:cubicBezTo>
                  <a:cubicBezTo>
                    <a:pt x="148" y="251"/>
                    <a:pt x="148" y="251"/>
                    <a:pt x="148" y="251"/>
                  </a:cubicBezTo>
                  <a:cubicBezTo>
                    <a:pt x="157" y="270"/>
                    <a:pt x="157" y="270"/>
                    <a:pt x="157" y="270"/>
                  </a:cubicBezTo>
                  <a:cubicBezTo>
                    <a:pt x="168" y="277"/>
                    <a:pt x="168" y="277"/>
                    <a:pt x="168" y="277"/>
                  </a:cubicBezTo>
                  <a:cubicBezTo>
                    <a:pt x="177" y="279"/>
                    <a:pt x="177" y="279"/>
                    <a:pt x="177" y="279"/>
                  </a:cubicBezTo>
                  <a:cubicBezTo>
                    <a:pt x="182" y="292"/>
                    <a:pt x="182" y="292"/>
                    <a:pt x="182" y="292"/>
                  </a:cubicBezTo>
                  <a:cubicBezTo>
                    <a:pt x="188" y="292"/>
                    <a:pt x="188" y="292"/>
                    <a:pt x="188" y="292"/>
                  </a:cubicBezTo>
                  <a:cubicBezTo>
                    <a:pt x="189" y="292"/>
                    <a:pt x="189" y="292"/>
                    <a:pt x="189" y="292"/>
                  </a:cubicBezTo>
                  <a:cubicBezTo>
                    <a:pt x="189" y="292"/>
                    <a:pt x="189" y="292"/>
                    <a:pt x="189" y="292"/>
                  </a:cubicBezTo>
                  <a:cubicBezTo>
                    <a:pt x="203" y="300"/>
                    <a:pt x="203" y="300"/>
                    <a:pt x="203" y="300"/>
                  </a:cubicBezTo>
                  <a:cubicBezTo>
                    <a:pt x="203" y="301"/>
                    <a:pt x="203" y="301"/>
                    <a:pt x="203" y="301"/>
                  </a:cubicBezTo>
                  <a:cubicBezTo>
                    <a:pt x="203" y="301"/>
                    <a:pt x="203" y="301"/>
                    <a:pt x="203" y="301"/>
                  </a:cubicBezTo>
                  <a:cubicBezTo>
                    <a:pt x="204" y="301"/>
                    <a:pt x="204" y="301"/>
                    <a:pt x="204" y="301"/>
                  </a:cubicBezTo>
                  <a:cubicBezTo>
                    <a:pt x="214" y="314"/>
                    <a:pt x="214" y="314"/>
                    <a:pt x="214" y="314"/>
                  </a:cubicBezTo>
                  <a:cubicBezTo>
                    <a:pt x="229" y="311"/>
                    <a:pt x="229" y="311"/>
                    <a:pt x="229" y="311"/>
                  </a:cubicBezTo>
                  <a:cubicBezTo>
                    <a:pt x="230" y="311"/>
                    <a:pt x="230" y="311"/>
                    <a:pt x="230" y="311"/>
                  </a:cubicBezTo>
                  <a:cubicBezTo>
                    <a:pt x="236" y="313"/>
                    <a:pt x="236" y="313"/>
                    <a:pt x="236" y="313"/>
                  </a:cubicBezTo>
                  <a:cubicBezTo>
                    <a:pt x="236" y="313"/>
                    <a:pt x="236" y="313"/>
                    <a:pt x="236" y="313"/>
                  </a:cubicBezTo>
                  <a:cubicBezTo>
                    <a:pt x="246" y="322"/>
                    <a:pt x="246" y="322"/>
                    <a:pt x="246" y="322"/>
                  </a:cubicBezTo>
                  <a:cubicBezTo>
                    <a:pt x="263" y="323"/>
                    <a:pt x="263" y="323"/>
                    <a:pt x="263" y="323"/>
                  </a:cubicBezTo>
                  <a:cubicBezTo>
                    <a:pt x="273" y="321"/>
                    <a:pt x="273" y="321"/>
                    <a:pt x="273" y="321"/>
                  </a:cubicBezTo>
                  <a:cubicBezTo>
                    <a:pt x="273" y="321"/>
                    <a:pt x="273" y="321"/>
                    <a:pt x="273" y="321"/>
                  </a:cubicBezTo>
                  <a:cubicBezTo>
                    <a:pt x="287" y="319"/>
                    <a:pt x="296" y="320"/>
                    <a:pt x="299" y="324"/>
                  </a:cubicBezTo>
                  <a:cubicBezTo>
                    <a:pt x="301" y="327"/>
                    <a:pt x="300" y="330"/>
                    <a:pt x="295" y="334"/>
                  </a:cubicBezTo>
                  <a:cubicBezTo>
                    <a:pt x="291" y="338"/>
                    <a:pt x="291" y="338"/>
                    <a:pt x="291" y="338"/>
                  </a:cubicBezTo>
                  <a:cubicBezTo>
                    <a:pt x="290" y="340"/>
                    <a:pt x="292" y="343"/>
                    <a:pt x="297" y="348"/>
                  </a:cubicBezTo>
                  <a:cubicBezTo>
                    <a:pt x="297" y="349"/>
                    <a:pt x="297" y="349"/>
                    <a:pt x="297" y="349"/>
                  </a:cubicBezTo>
                  <a:cubicBezTo>
                    <a:pt x="297" y="349"/>
                    <a:pt x="297" y="349"/>
                    <a:pt x="297" y="349"/>
                  </a:cubicBezTo>
                  <a:cubicBezTo>
                    <a:pt x="300" y="351"/>
                    <a:pt x="300" y="351"/>
                    <a:pt x="300" y="351"/>
                  </a:cubicBezTo>
                  <a:cubicBezTo>
                    <a:pt x="301" y="350"/>
                    <a:pt x="301" y="350"/>
                    <a:pt x="301" y="350"/>
                  </a:cubicBezTo>
                  <a:cubicBezTo>
                    <a:pt x="311" y="331"/>
                    <a:pt x="319" y="321"/>
                    <a:pt x="325" y="319"/>
                  </a:cubicBezTo>
                  <a:cubicBezTo>
                    <a:pt x="331" y="317"/>
                    <a:pt x="343" y="322"/>
                    <a:pt x="363" y="334"/>
                  </a:cubicBezTo>
                  <a:cubicBezTo>
                    <a:pt x="387" y="339"/>
                    <a:pt x="387" y="339"/>
                    <a:pt x="387" y="339"/>
                  </a:cubicBezTo>
                  <a:cubicBezTo>
                    <a:pt x="386" y="339"/>
                    <a:pt x="386" y="339"/>
                    <a:pt x="386" y="339"/>
                  </a:cubicBezTo>
                  <a:cubicBezTo>
                    <a:pt x="386" y="340"/>
                    <a:pt x="386" y="340"/>
                    <a:pt x="386" y="340"/>
                  </a:cubicBezTo>
                  <a:cubicBezTo>
                    <a:pt x="385" y="351"/>
                    <a:pt x="385" y="351"/>
                    <a:pt x="385" y="351"/>
                  </a:cubicBezTo>
                  <a:cubicBezTo>
                    <a:pt x="397" y="353"/>
                    <a:pt x="397" y="353"/>
                    <a:pt x="397" y="353"/>
                  </a:cubicBezTo>
                  <a:cubicBezTo>
                    <a:pt x="397" y="368"/>
                    <a:pt x="397" y="368"/>
                    <a:pt x="397" y="368"/>
                  </a:cubicBezTo>
                  <a:cubicBezTo>
                    <a:pt x="400" y="375"/>
                    <a:pt x="403" y="379"/>
                    <a:pt x="405" y="380"/>
                  </a:cubicBezTo>
                  <a:cubicBezTo>
                    <a:pt x="407" y="382"/>
                    <a:pt x="419" y="382"/>
                    <a:pt x="440" y="380"/>
                  </a:cubicBezTo>
                  <a:cubicBezTo>
                    <a:pt x="453" y="374"/>
                    <a:pt x="453" y="374"/>
                    <a:pt x="453" y="374"/>
                  </a:cubicBezTo>
                  <a:cubicBezTo>
                    <a:pt x="465" y="357"/>
                    <a:pt x="465" y="357"/>
                    <a:pt x="465" y="357"/>
                  </a:cubicBezTo>
                  <a:cubicBezTo>
                    <a:pt x="479" y="357"/>
                    <a:pt x="479" y="357"/>
                    <a:pt x="479" y="357"/>
                  </a:cubicBezTo>
                  <a:cubicBezTo>
                    <a:pt x="486" y="355"/>
                    <a:pt x="486" y="355"/>
                    <a:pt x="486" y="355"/>
                  </a:cubicBezTo>
                  <a:cubicBezTo>
                    <a:pt x="512" y="339"/>
                    <a:pt x="512" y="339"/>
                    <a:pt x="512" y="339"/>
                  </a:cubicBezTo>
                  <a:cubicBezTo>
                    <a:pt x="512" y="339"/>
                    <a:pt x="512" y="339"/>
                    <a:pt x="512" y="339"/>
                  </a:cubicBezTo>
                  <a:cubicBezTo>
                    <a:pt x="513" y="339"/>
                    <a:pt x="513" y="339"/>
                    <a:pt x="513" y="339"/>
                  </a:cubicBezTo>
                  <a:cubicBezTo>
                    <a:pt x="513" y="339"/>
                    <a:pt x="513" y="339"/>
                    <a:pt x="513" y="339"/>
                  </a:cubicBezTo>
                  <a:cubicBezTo>
                    <a:pt x="528" y="337"/>
                    <a:pt x="537" y="337"/>
                    <a:pt x="539" y="339"/>
                  </a:cubicBezTo>
                  <a:cubicBezTo>
                    <a:pt x="556" y="353"/>
                    <a:pt x="556" y="353"/>
                    <a:pt x="556" y="353"/>
                  </a:cubicBezTo>
                  <a:cubicBezTo>
                    <a:pt x="562" y="355"/>
                    <a:pt x="562" y="355"/>
                    <a:pt x="562" y="355"/>
                  </a:cubicBezTo>
                  <a:cubicBezTo>
                    <a:pt x="562" y="356"/>
                    <a:pt x="562" y="356"/>
                    <a:pt x="562" y="356"/>
                  </a:cubicBezTo>
                  <a:cubicBezTo>
                    <a:pt x="569" y="359"/>
                    <a:pt x="569" y="359"/>
                    <a:pt x="569" y="359"/>
                  </a:cubicBezTo>
                  <a:cubicBezTo>
                    <a:pt x="570" y="359"/>
                    <a:pt x="570" y="359"/>
                    <a:pt x="570" y="359"/>
                  </a:cubicBezTo>
                  <a:cubicBezTo>
                    <a:pt x="570" y="358"/>
                    <a:pt x="570" y="358"/>
                    <a:pt x="570" y="358"/>
                  </a:cubicBezTo>
                  <a:cubicBezTo>
                    <a:pt x="570" y="358"/>
                    <a:pt x="570" y="358"/>
                    <a:pt x="570" y="358"/>
                  </a:cubicBezTo>
                  <a:cubicBezTo>
                    <a:pt x="570" y="357"/>
                    <a:pt x="570" y="357"/>
                    <a:pt x="570" y="357"/>
                  </a:cubicBezTo>
                  <a:cubicBezTo>
                    <a:pt x="570" y="357"/>
                    <a:pt x="570" y="357"/>
                    <a:pt x="570" y="357"/>
                  </a:cubicBezTo>
                  <a:cubicBezTo>
                    <a:pt x="572" y="345"/>
                    <a:pt x="572" y="345"/>
                    <a:pt x="572" y="345"/>
                  </a:cubicBezTo>
                  <a:cubicBezTo>
                    <a:pt x="571" y="341"/>
                    <a:pt x="571" y="339"/>
                    <a:pt x="572" y="336"/>
                  </a:cubicBezTo>
                  <a:cubicBezTo>
                    <a:pt x="573" y="334"/>
                    <a:pt x="575" y="333"/>
                    <a:pt x="578" y="332"/>
                  </a:cubicBezTo>
                  <a:cubicBezTo>
                    <a:pt x="584" y="331"/>
                    <a:pt x="590" y="336"/>
                    <a:pt x="596" y="347"/>
                  </a:cubicBezTo>
                  <a:cubicBezTo>
                    <a:pt x="596" y="348"/>
                    <a:pt x="596" y="348"/>
                    <a:pt x="596" y="348"/>
                  </a:cubicBezTo>
                  <a:cubicBezTo>
                    <a:pt x="597" y="348"/>
                    <a:pt x="597" y="348"/>
                    <a:pt x="597" y="348"/>
                  </a:cubicBezTo>
                  <a:cubicBezTo>
                    <a:pt x="607" y="343"/>
                    <a:pt x="607" y="343"/>
                    <a:pt x="607" y="343"/>
                  </a:cubicBezTo>
                  <a:cubicBezTo>
                    <a:pt x="609" y="343"/>
                    <a:pt x="610" y="341"/>
                    <a:pt x="610" y="339"/>
                  </a:cubicBezTo>
                  <a:cubicBezTo>
                    <a:pt x="608" y="332"/>
                    <a:pt x="608" y="332"/>
                    <a:pt x="608" y="332"/>
                  </a:cubicBezTo>
                  <a:cubicBezTo>
                    <a:pt x="608" y="331"/>
                    <a:pt x="608" y="331"/>
                    <a:pt x="608" y="331"/>
                  </a:cubicBezTo>
                  <a:cubicBezTo>
                    <a:pt x="607" y="328"/>
                    <a:pt x="608" y="325"/>
                    <a:pt x="611" y="324"/>
                  </a:cubicBezTo>
                  <a:cubicBezTo>
                    <a:pt x="614" y="321"/>
                    <a:pt x="614" y="321"/>
                    <a:pt x="614" y="321"/>
                  </a:cubicBezTo>
                  <a:cubicBezTo>
                    <a:pt x="623" y="312"/>
                    <a:pt x="623" y="312"/>
                    <a:pt x="623" y="312"/>
                  </a:cubicBezTo>
                  <a:cubicBezTo>
                    <a:pt x="629" y="299"/>
                    <a:pt x="629" y="299"/>
                    <a:pt x="629" y="299"/>
                  </a:cubicBezTo>
                  <a:cubicBezTo>
                    <a:pt x="624" y="290"/>
                    <a:pt x="622" y="284"/>
                    <a:pt x="624" y="280"/>
                  </a:cubicBezTo>
                  <a:cubicBezTo>
                    <a:pt x="625" y="269"/>
                    <a:pt x="625" y="269"/>
                    <a:pt x="625" y="269"/>
                  </a:cubicBezTo>
                  <a:cubicBezTo>
                    <a:pt x="623" y="264"/>
                    <a:pt x="622" y="261"/>
                    <a:pt x="622" y="258"/>
                  </a:cubicBezTo>
                  <a:cubicBezTo>
                    <a:pt x="622" y="257"/>
                    <a:pt x="620" y="253"/>
                    <a:pt x="617" y="249"/>
                  </a:cubicBezTo>
                  <a:cubicBezTo>
                    <a:pt x="616" y="249"/>
                    <a:pt x="616" y="249"/>
                    <a:pt x="616" y="249"/>
                  </a:cubicBezTo>
                  <a:cubicBezTo>
                    <a:pt x="616" y="247"/>
                    <a:pt x="616" y="247"/>
                    <a:pt x="616" y="247"/>
                  </a:cubicBezTo>
                  <a:cubicBezTo>
                    <a:pt x="615" y="233"/>
                    <a:pt x="615" y="233"/>
                    <a:pt x="615" y="233"/>
                  </a:cubicBezTo>
                  <a:cubicBezTo>
                    <a:pt x="615" y="231"/>
                    <a:pt x="614" y="227"/>
                    <a:pt x="615" y="223"/>
                  </a:cubicBezTo>
                  <a:cubicBezTo>
                    <a:pt x="612" y="221"/>
                    <a:pt x="609" y="218"/>
                    <a:pt x="608" y="215"/>
                  </a:cubicBezTo>
                  <a:cubicBezTo>
                    <a:pt x="602" y="207"/>
                    <a:pt x="602" y="207"/>
                    <a:pt x="602" y="207"/>
                  </a:cubicBezTo>
                  <a:cubicBezTo>
                    <a:pt x="601" y="207"/>
                    <a:pt x="601" y="207"/>
                    <a:pt x="601" y="207"/>
                  </a:cubicBezTo>
                  <a:cubicBezTo>
                    <a:pt x="601" y="206"/>
                    <a:pt x="601" y="206"/>
                    <a:pt x="601" y="206"/>
                  </a:cubicBezTo>
                  <a:cubicBezTo>
                    <a:pt x="601" y="205"/>
                    <a:pt x="601" y="205"/>
                    <a:pt x="601" y="205"/>
                  </a:cubicBezTo>
                  <a:cubicBezTo>
                    <a:pt x="599" y="195"/>
                    <a:pt x="599" y="195"/>
                    <a:pt x="599" y="195"/>
                  </a:cubicBezTo>
                  <a:cubicBezTo>
                    <a:pt x="593" y="191"/>
                    <a:pt x="593" y="191"/>
                    <a:pt x="593" y="191"/>
                  </a:cubicBezTo>
                  <a:cubicBezTo>
                    <a:pt x="593" y="191"/>
                    <a:pt x="593" y="191"/>
                    <a:pt x="593" y="191"/>
                  </a:cubicBezTo>
                  <a:cubicBezTo>
                    <a:pt x="582" y="182"/>
                    <a:pt x="582" y="182"/>
                    <a:pt x="582" y="182"/>
                  </a:cubicBezTo>
                  <a:cubicBezTo>
                    <a:pt x="582" y="183"/>
                    <a:pt x="582" y="183"/>
                    <a:pt x="582" y="183"/>
                  </a:cubicBezTo>
                  <a:cubicBezTo>
                    <a:pt x="583" y="195"/>
                    <a:pt x="583" y="195"/>
                    <a:pt x="583" y="195"/>
                  </a:cubicBezTo>
                  <a:cubicBezTo>
                    <a:pt x="583" y="195"/>
                    <a:pt x="583" y="195"/>
                    <a:pt x="583" y="195"/>
                  </a:cubicBezTo>
                  <a:cubicBezTo>
                    <a:pt x="583" y="197"/>
                    <a:pt x="583" y="197"/>
                    <a:pt x="583" y="197"/>
                  </a:cubicBezTo>
                  <a:cubicBezTo>
                    <a:pt x="577" y="199"/>
                    <a:pt x="577" y="199"/>
                    <a:pt x="577" y="199"/>
                  </a:cubicBezTo>
                  <a:cubicBezTo>
                    <a:pt x="576" y="207"/>
                    <a:pt x="576" y="207"/>
                    <a:pt x="576" y="207"/>
                  </a:cubicBezTo>
                  <a:cubicBezTo>
                    <a:pt x="576" y="208"/>
                    <a:pt x="576" y="208"/>
                    <a:pt x="576" y="208"/>
                  </a:cubicBezTo>
                  <a:cubicBezTo>
                    <a:pt x="562" y="214"/>
                    <a:pt x="562" y="214"/>
                    <a:pt x="562" y="214"/>
                  </a:cubicBezTo>
                  <a:cubicBezTo>
                    <a:pt x="558" y="203"/>
                    <a:pt x="558" y="203"/>
                    <a:pt x="558" y="203"/>
                  </a:cubicBezTo>
                  <a:cubicBezTo>
                    <a:pt x="555" y="202"/>
                    <a:pt x="555" y="202"/>
                    <a:pt x="555" y="202"/>
                  </a:cubicBezTo>
                  <a:cubicBezTo>
                    <a:pt x="550" y="206"/>
                    <a:pt x="550" y="206"/>
                    <a:pt x="550" y="206"/>
                  </a:cubicBezTo>
                  <a:cubicBezTo>
                    <a:pt x="548" y="214"/>
                    <a:pt x="548" y="214"/>
                    <a:pt x="548" y="214"/>
                  </a:cubicBezTo>
                  <a:cubicBezTo>
                    <a:pt x="538" y="217"/>
                    <a:pt x="538" y="217"/>
                    <a:pt x="538" y="217"/>
                  </a:cubicBezTo>
                  <a:cubicBezTo>
                    <a:pt x="532" y="213"/>
                    <a:pt x="532" y="213"/>
                    <a:pt x="532" y="213"/>
                  </a:cubicBezTo>
                  <a:cubicBezTo>
                    <a:pt x="524" y="211"/>
                    <a:pt x="524" y="211"/>
                    <a:pt x="524" y="211"/>
                  </a:cubicBezTo>
                  <a:cubicBezTo>
                    <a:pt x="522" y="199"/>
                    <a:pt x="522" y="199"/>
                    <a:pt x="522" y="199"/>
                  </a:cubicBezTo>
                  <a:cubicBezTo>
                    <a:pt x="518" y="193"/>
                    <a:pt x="518" y="193"/>
                    <a:pt x="518" y="193"/>
                  </a:cubicBezTo>
                  <a:cubicBezTo>
                    <a:pt x="514" y="191"/>
                    <a:pt x="514" y="191"/>
                    <a:pt x="514" y="191"/>
                  </a:cubicBezTo>
                  <a:cubicBezTo>
                    <a:pt x="513" y="190"/>
                    <a:pt x="513" y="190"/>
                    <a:pt x="513" y="190"/>
                  </a:cubicBezTo>
                  <a:cubicBezTo>
                    <a:pt x="510" y="185"/>
                    <a:pt x="510" y="185"/>
                    <a:pt x="510" y="185"/>
                  </a:cubicBezTo>
                  <a:cubicBezTo>
                    <a:pt x="510" y="185"/>
                    <a:pt x="510" y="185"/>
                    <a:pt x="510" y="185"/>
                  </a:cubicBezTo>
                  <a:cubicBezTo>
                    <a:pt x="506" y="179"/>
                    <a:pt x="506" y="179"/>
                    <a:pt x="506" y="179"/>
                  </a:cubicBezTo>
                  <a:cubicBezTo>
                    <a:pt x="500" y="172"/>
                    <a:pt x="500" y="172"/>
                    <a:pt x="500" y="172"/>
                  </a:cubicBezTo>
                  <a:cubicBezTo>
                    <a:pt x="496" y="172"/>
                    <a:pt x="496" y="172"/>
                    <a:pt x="496" y="172"/>
                  </a:cubicBezTo>
                  <a:cubicBezTo>
                    <a:pt x="488" y="175"/>
                    <a:pt x="488" y="175"/>
                    <a:pt x="488" y="175"/>
                  </a:cubicBezTo>
                  <a:cubicBezTo>
                    <a:pt x="487" y="175"/>
                    <a:pt x="487" y="175"/>
                    <a:pt x="487" y="175"/>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59"/>
                    <a:pt x="416" y="157"/>
                    <a:pt x="415" y="155"/>
                  </a:cubicBezTo>
                  <a:cubicBezTo>
                    <a:pt x="413" y="154"/>
                    <a:pt x="413" y="154"/>
                    <a:pt x="413" y="154"/>
                  </a:cubicBezTo>
                  <a:cubicBezTo>
                    <a:pt x="410" y="153"/>
                    <a:pt x="410" y="153"/>
                    <a:pt x="410" y="153"/>
                  </a:cubicBezTo>
                  <a:cubicBezTo>
                    <a:pt x="403" y="149"/>
                    <a:pt x="403" y="149"/>
                    <a:pt x="403" y="149"/>
                  </a:cubicBezTo>
                  <a:cubicBezTo>
                    <a:pt x="402" y="149"/>
                    <a:pt x="402" y="149"/>
                    <a:pt x="402" y="149"/>
                  </a:cubicBezTo>
                  <a:cubicBezTo>
                    <a:pt x="401" y="147"/>
                    <a:pt x="400" y="146"/>
                    <a:pt x="399" y="144"/>
                  </a:cubicBezTo>
                  <a:cubicBezTo>
                    <a:pt x="398" y="141"/>
                    <a:pt x="398" y="141"/>
                    <a:pt x="398" y="141"/>
                  </a:cubicBezTo>
                  <a:cubicBezTo>
                    <a:pt x="394" y="136"/>
                    <a:pt x="394" y="136"/>
                    <a:pt x="394" y="136"/>
                  </a:cubicBezTo>
                  <a:cubicBezTo>
                    <a:pt x="389" y="133"/>
                    <a:pt x="389" y="133"/>
                    <a:pt x="389" y="133"/>
                  </a:cubicBezTo>
                  <a:cubicBezTo>
                    <a:pt x="387" y="135"/>
                    <a:pt x="387" y="135"/>
                    <a:pt x="387" y="135"/>
                  </a:cubicBezTo>
                  <a:cubicBezTo>
                    <a:pt x="385" y="136"/>
                    <a:pt x="385" y="136"/>
                    <a:pt x="385" y="136"/>
                  </a:cubicBezTo>
                  <a:cubicBezTo>
                    <a:pt x="384" y="137"/>
                    <a:pt x="384" y="137"/>
                    <a:pt x="384" y="137"/>
                  </a:cubicBezTo>
                  <a:cubicBezTo>
                    <a:pt x="382" y="139"/>
                    <a:pt x="380" y="139"/>
                    <a:pt x="378" y="140"/>
                  </a:cubicBezTo>
                  <a:cubicBezTo>
                    <a:pt x="375" y="141"/>
                    <a:pt x="372" y="139"/>
                    <a:pt x="368" y="135"/>
                  </a:cubicBezTo>
                  <a:cubicBezTo>
                    <a:pt x="361" y="127"/>
                    <a:pt x="361" y="127"/>
                    <a:pt x="361" y="127"/>
                  </a:cubicBezTo>
                  <a:cubicBezTo>
                    <a:pt x="358" y="123"/>
                    <a:pt x="356" y="121"/>
                    <a:pt x="355" y="119"/>
                  </a:cubicBezTo>
                  <a:cubicBezTo>
                    <a:pt x="353" y="115"/>
                    <a:pt x="353" y="115"/>
                    <a:pt x="353" y="115"/>
                  </a:cubicBezTo>
                  <a:cubicBezTo>
                    <a:pt x="350" y="113"/>
                    <a:pt x="348" y="110"/>
                    <a:pt x="347" y="107"/>
                  </a:cubicBezTo>
                  <a:cubicBezTo>
                    <a:pt x="346" y="104"/>
                    <a:pt x="346" y="101"/>
                    <a:pt x="347" y="97"/>
                  </a:cubicBezTo>
                  <a:cubicBezTo>
                    <a:pt x="347" y="97"/>
                    <a:pt x="347" y="97"/>
                    <a:pt x="347" y="97"/>
                  </a:cubicBezTo>
                  <a:cubicBezTo>
                    <a:pt x="347" y="97"/>
                    <a:pt x="347" y="97"/>
                    <a:pt x="347" y="97"/>
                  </a:cubicBezTo>
                  <a:cubicBezTo>
                    <a:pt x="352" y="88"/>
                    <a:pt x="352" y="88"/>
                    <a:pt x="352" y="88"/>
                  </a:cubicBezTo>
                  <a:cubicBezTo>
                    <a:pt x="355" y="79"/>
                    <a:pt x="355" y="79"/>
                    <a:pt x="355" y="79"/>
                  </a:cubicBezTo>
                  <a:cubicBezTo>
                    <a:pt x="356" y="73"/>
                    <a:pt x="356" y="73"/>
                    <a:pt x="356" y="73"/>
                  </a:cubicBezTo>
                  <a:cubicBezTo>
                    <a:pt x="354" y="64"/>
                    <a:pt x="354" y="64"/>
                    <a:pt x="354" y="64"/>
                  </a:cubicBezTo>
                  <a:cubicBezTo>
                    <a:pt x="348" y="59"/>
                    <a:pt x="348" y="59"/>
                    <a:pt x="348" y="59"/>
                  </a:cubicBezTo>
                  <a:cubicBezTo>
                    <a:pt x="349" y="51"/>
                    <a:pt x="349" y="51"/>
                    <a:pt x="349" y="51"/>
                  </a:cubicBezTo>
                  <a:cubicBezTo>
                    <a:pt x="349" y="45"/>
                    <a:pt x="351" y="43"/>
                    <a:pt x="355" y="42"/>
                  </a:cubicBezTo>
                  <a:cubicBezTo>
                    <a:pt x="356" y="41"/>
                    <a:pt x="357" y="41"/>
                    <a:pt x="357" y="39"/>
                  </a:cubicBezTo>
                  <a:cubicBezTo>
                    <a:pt x="357" y="39"/>
                    <a:pt x="357" y="39"/>
                    <a:pt x="357" y="39"/>
                  </a:cubicBezTo>
                  <a:cubicBezTo>
                    <a:pt x="357" y="31"/>
                    <a:pt x="357" y="31"/>
                    <a:pt x="357" y="31"/>
                  </a:cubicBezTo>
                  <a:cubicBezTo>
                    <a:pt x="357" y="30"/>
                    <a:pt x="357" y="30"/>
                    <a:pt x="357" y="30"/>
                  </a:cubicBezTo>
                  <a:cubicBezTo>
                    <a:pt x="357" y="30"/>
                    <a:pt x="357" y="30"/>
                    <a:pt x="357" y="30"/>
                  </a:cubicBezTo>
                  <a:cubicBezTo>
                    <a:pt x="357" y="21"/>
                    <a:pt x="357" y="21"/>
                    <a:pt x="357" y="21"/>
                  </a:cubicBezTo>
                  <a:cubicBezTo>
                    <a:pt x="356" y="21"/>
                    <a:pt x="356" y="21"/>
                    <a:pt x="356" y="21"/>
                  </a:cubicBezTo>
                  <a:cubicBezTo>
                    <a:pt x="356" y="21"/>
                    <a:pt x="356" y="21"/>
                    <a:pt x="356" y="21"/>
                  </a:cubicBezTo>
                  <a:cubicBezTo>
                    <a:pt x="356" y="21"/>
                    <a:pt x="356" y="21"/>
                    <a:pt x="356" y="21"/>
                  </a:cubicBezTo>
                  <a:cubicBezTo>
                    <a:pt x="356" y="21"/>
                    <a:pt x="356" y="21"/>
                    <a:pt x="356" y="21"/>
                  </a:cubicBezTo>
                  <a:cubicBezTo>
                    <a:pt x="354" y="20"/>
                    <a:pt x="354" y="20"/>
                    <a:pt x="354" y="20"/>
                  </a:cubicBezTo>
                  <a:cubicBezTo>
                    <a:pt x="354" y="19"/>
                    <a:pt x="354" y="19"/>
                    <a:pt x="354" y="19"/>
                  </a:cubicBezTo>
                  <a:cubicBezTo>
                    <a:pt x="354" y="19"/>
                    <a:pt x="354" y="19"/>
                    <a:pt x="354" y="19"/>
                  </a:cubicBezTo>
                  <a:cubicBezTo>
                    <a:pt x="347" y="15"/>
                    <a:pt x="347" y="15"/>
                    <a:pt x="347" y="15"/>
                  </a:cubicBezTo>
                  <a:cubicBezTo>
                    <a:pt x="347" y="15"/>
                    <a:pt x="347" y="15"/>
                    <a:pt x="347" y="15"/>
                  </a:cubicBezTo>
                  <a:cubicBezTo>
                    <a:pt x="346" y="15"/>
                    <a:pt x="346" y="15"/>
                    <a:pt x="346" y="15"/>
                  </a:cubicBezTo>
                  <a:cubicBezTo>
                    <a:pt x="341" y="10"/>
                    <a:pt x="341" y="10"/>
                    <a:pt x="341" y="10"/>
                  </a:cubicBezTo>
                  <a:cubicBezTo>
                    <a:pt x="322" y="6"/>
                    <a:pt x="322" y="6"/>
                    <a:pt x="322" y="6"/>
                  </a:cubicBezTo>
                  <a:cubicBezTo>
                    <a:pt x="322" y="6"/>
                    <a:pt x="322" y="6"/>
                    <a:pt x="322" y="6"/>
                  </a:cubicBezTo>
                  <a:cubicBezTo>
                    <a:pt x="316" y="2"/>
                    <a:pt x="316" y="2"/>
                    <a:pt x="316" y="2"/>
                  </a:cubicBezTo>
                  <a:cubicBezTo>
                    <a:pt x="305" y="2"/>
                    <a:pt x="305" y="2"/>
                    <a:pt x="305" y="2"/>
                  </a:cubicBezTo>
                  <a:cubicBezTo>
                    <a:pt x="303" y="2"/>
                    <a:pt x="301" y="3"/>
                    <a:pt x="298" y="5"/>
                  </a:cubicBezTo>
                  <a:cubicBezTo>
                    <a:pt x="298" y="5"/>
                    <a:pt x="298" y="5"/>
                    <a:pt x="298" y="5"/>
                  </a:cubicBezTo>
                  <a:cubicBezTo>
                    <a:pt x="289" y="8"/>
                    <a:pt x="289" y="8"/>
                    <a:pt x="289" y="8"/>
                  </a:cubicBezTo>
                  <a:cubicBezTo>
                    <a:pt x="267" y="8"/>
                    <a:pt x="267" y="8"/>
                    <a:pt x="267" y="8"/>
                  </a:cubicBezTo>
                  <a:cubicBezTo>
                    <a:pt x="264" y="9"/>
                    <a:pt x="261" y="9"/>
                    <a:pt x="260" y="11"/>
                  </a:cubicBezTo>
                  <a:cubicBezTo>
                    <a:pt x="257" y="13"/>
                    <a:pt x="253" y="15"/>
                    <a:pt x="247" y="17"/>
                  </a:cubicBezTo>
                  <a:cubicBezTo>
                    <a:pt x="236" y="19"/>
                    <a:pt x="236" y="19"/>
                    <a:pt x="236" y="19"/>
                  </a:cubicBezTo>
                  <a:cubicBezTo>
                    <a:pt x="236" y="19"/>
                    <a:pt x="236" y="19"/>
                    <a:pt x="236" y="19"/>
                  </a:cubicBezTo>
                  <a:cubicBezTo>
                    <a:pt x="236" y="19"/>
                    <a:pt x="236" y="19"/>
                    <a:pt x="236" y="19"/>
                  </a:cubicBezTo>
                  <a:cubicBezTo>
                    <a:pt x="221" y="18"/>
                    <a:pt x="221" y="18"/>
                    <a:pt x="221" y="18"/>
                  </a:cubicBezTo>
                  <a:cubicBezTo>
                    <a:pt x="220" y="17"/>
                    <a:pt x="220" y="17"/>
                    <a:pt x="220" y="17"/>
                  </a:cubicBezTo>
                  <a:cubicBezTo>
                    <a:pt x="220" y="18"/>
                    <a:pt x="220" y="18"/>
                    <a:pt x="220" y="18"/>
                  </a:cubicBezTo>
                  <a:cubicBezTo>
                    <a:pt x="220" y="17"/>
                    <a:pt x="220" y="17"/>
                    <a:pt x="220" y="17"/>
                  </a:cubicBezTo>
                  <a:cubicBezTo>
                    <a:pt x="214" y="17"/>
                    <a:pt x="214" y="17"/>
                    <a:pt x="214" y="17"/>
                  </a:cubicBezTo>
                  <a:cubicBezTo>
                    <a:pt x="206" y="20"/>
                    <a:pt x="206" y="20"/>
                    <a:pt x="206" y="20"/>
                  </a:cubicBezTo>
                  <a:cubicBezTo>
                    <a:pt x="188" y="21"/>
                    <a:pt x="188" y="21"/>
                    <a:pt x="188" y="21"/>
                  </a:cubicBezTo>
                  <a:cubicBezTo>
                    <a:pt x="188" y="21"/>
                    <a:pt x="188" y="21"/>
                    <a:pt x="188" y="21"/>
                  </a:cubicBezTo>
                  <a:cubicBezTo>
                    <a:pt x="187" y="21"/>
                    <a:pt x="187" y="21"/>
                    <a:pt x="187" y="21"/>
                  </a:cubicBezTo>
                  <a:cubicBezTo>
                    <a:pt x="178" y="18"/>
                    <a:pt x="178" y="18"/>
                    <a:pt x="178" y="18"/>
                  </a:cubicBezTo>
                  <a:cubicBezTo>
                    <a:pt x="171" y="18"/>
                    <a:pt x="171" y="18"/>
                    <a:pt x="171" y="18"/>
                  </a:cubicBezTo>
                  <a:cubicBezTo>
                    <a:pt x="168" y="17"/>
                    <a:pt x="164" y="15"/>
                    <a:pt x="160" y="10"/>
                  </a:cubicBezTo>
                  <a:cubicBezTo>
                    <a:pt x="160" y="9"/>
                    <a:pt x="160" y="9"/>
                    <a:pt x="160" y="9"/>
                  </a:cubicBezTo>
                  <a:cubicBezTo>
                    <a:pt x="159" y="5"/>
                    <a:pt x="158" y="4"/>
                    <a:pt x="158" y="3"/>
                  </a:cubicBezTo>
                  <a:cubicBezTo>
                    <a:pt x="156" y="2"/>
                    <a:pt x="156" y="2"/>
                    <a:pt x="156" y="2"/>
                  </a:cubicBezTo>
                  <a:cubicBezTo>
                    <a:pt x="152" y="0"/>
                    <a:pt x="152" y="0"/>
                    <a:pt x="152" y="0"/>
                  </a:cubicBezTo>
                  <a:cubicBezTo>
                    <a:pt x="149" y="3"/>
                    <a:pt x="149" y="3"/>
                    <a:pt x="149" y="3"/>
                  </a:cubicBezTo>
                  <a:cubicBezTo>
                    <a:pt x="148" y="4"/>
                    <a:pt x="148" y="4"/>
                    <a:pt x="148" y="4"/>
                  </a:cubicBezTo>
                  <a:cubicBezTo>
                    <a:pt x="136" y="9"/>
                    <a:pt x="136" y="9"/>
                    <a:pt x="136" y="9"/>
                  </a:cubicBezTo>
                  <a:cubicBezTo>
                    <a:pt x="135" y="9"/>
                    <a:pt x="135" y="9"/>
                    <a:pt x="135" y="9"/>
                  </a:cubicBezTo>
                  <a:cubicBezTo>
                    <a:pt x="134" y="9"/>
                    <a:pt x="134" y="9"/>
                    <a:pt x="134" y="9"/>
                  </a:cubicBezTo>
                  <a:cubicBezTo>
                    <a:pt x="119" y="11"/>
                    <a:pt x="119" y="11"/>
                    <a:pt x="119" y="11"/>
                  </a:cubicBezTo>
                  <a:cubicBezTo>
                    <a:pt x="116" y="11"/>
                    <a:pt x="112" y="9"/>
                    <a:pt x="106" y="8"/>
                  </a:cubicBezTo>
                  <a:cubicBezTo>
                    <a:pt x="92" y="5"/>
                    <a:pt x="92" y="5"/>
                    <a:pt x="92" y="5"/>
                  </a:cubicBezTo>
                  <a:cubicBezTo>
                    <a:pt x="92" y="5"/>
                    <a:pt x="92" y="5"/>
                    <a:pt x="92" y="5"/>
                  </a:cubicBezTo>
                  <a:cubicBezTo>
                    <a:pt x="92" y="5"/>
                    <a:pt x="92" y="5"/>
                    <a:pt x="92" y="5"/>
                  </a:cubicBezTo>
                  <a:cubicBezTo>
                    <a:pt x="84" y="1"/>
                    <a:pt x="84" y="1"/>
                    <a:pt x="84" y="1"/>
                  </a:cubicBezTo>
                  <a:lnTo>
                    <a:pt x="77" y="1"/>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6" name="Freeform 13"/>
            <p:cNvSpPr>
              <a:spLocks/>
            </p:cNvSpPr>
            <p:nvPr/>
          </p:nvSpPr>
          <p:spPr bwMode="auto">
            <a:xfrm>
              <a:off x="2641984" y="4833251"/>
              <a:ext cx="875441" cy="915371"/>
            </a:xfrm>
            <a:custGeom>
              <a:avLst/>
              <a:gdLst>
                <a:gd name="T0" fmla="*/ 9 w 284"/>
                <a:gd name="T1" fmla="*/ 183 h 297"/>
                <a:gd name="T2" fmla="*/ 41 w 284"/>
                <a:gd name="T3" fmla="*/ 181 h 297"/>
                <a:gd name="T4" fmla="*/ 42 w 284"/>
                <a:gd name="T5" fmla="*/ 195 h 297"/>
                <a:gd name="T6" fmla="*/ 67 w 284"/>
                <a:gd name="T7" fmla="*/ 222 h 297"/>
                <a:gd name="T8" fmla="*/ 72 w 284"/>
                <a:gd name="T9" fmla="*/ 260 h 297"/>
                <a:gd name="T10" fmla="*/ 110 w 284"/>
                <a:gd name="T11" fmla="*/ 271 h 297"/>
                <a:gd name="T12" fmla="*/ 118 w 284"/>
                <a:gd name="T13" fmla="*/ 282 h 297"/>
                <a:gd name="T14" fmla="*/ 135 w 284"/>
                <a:gd name="T15" fmla="*/ 297 h 297"/>
                <a:gd name="T16" fmla="*/ 136 w 284"/>
                <a:gd name="T17" fmla="*/ 285 h 297"/>
                <a:gd name="T18" fmla="*/ 135 w 284"/>
                <a:gd name="T19" fmla="*/ 244 h 297"/>
                <a:gd name="T20" fmla="*/ 161 w 284"/>
                <a:gd name="T21" fmla="*/ 236 h 297"/>
                <a:gd name="T22" fmla="*/ 190 w 284"/>
                <a:gd name="T23" fmla="*/ 236 h 297"/>
                <a:gd name="T24" fmla="*/ 219 w 284"/>
                <a:gd name="T25" fmla="*/ 233 h 297"/>
                <a:gd name="T26" fmla="*/ 256 w 284"/>
                <a:gd name="T27" fmla="*/ 211 h 297"/>
                <a:gd name="T28" fmla="*/ 265 w 284"/>
                <a:gd name="T29" fmla="*/ 214 h 297"/>
                <a:gd name="T30" fmla="*/ 270 w 284"/>
                <a:gd name="T31" fmla="*/ 216 h 297"/>
                <a:gd name="T32" fmla="*/ 284 w 284"/>
                <a:gd name="T33" fmla="*/ 206 h 297"/>
                <a:gd name="T34" fmla="*/ 274 w 284"/>
                <a:gd name="T35" fmla="*/ 195 h 297"/>
                <a:gd name="T36" fmla="*/ 251 w 284"/>
                <a:gd name="T37" fmla="*/ 181 h 297"/>
                <a:gd name="T38" fmla="*/ 236 w 284"/>
                <a:gd name="T39" fmla="*/ 182 h 297"/>
                <a:gd name="T40" fmla="*/ 230 w 284"/>
                <a:gd name="T41" fmla="*/ 170 h 297"/>
                <a:gd name="T42" fmla="*/ 234 w 284"/>
                <a:gd name="T43" fmla="*/ 155 h 297"/>
                <a:gd name="T44" fmla="*/ 226 w 284"/>
                <a:gd name="T45" fmla="*/ 137 h 297"/>
                <a:gd name="T46" fmla="*/ 232 w 284"/>
                <a:gd name="T47" fmla="*/ 106 h 297"/>
                <a:gd name="T48" fmla="*/ 216 w 284"/>
                <a:gd name="T49" fmla="*/ 102 h 297"/>
                <a:gd name="T50" fmla="*/ 200 w 284"/>
                <a:gd name="T51" fmla="*/ 84 h 297"/>
                <a:gd name="T52" fmla="*/ 198 w 284"/>
                <a:gd name="T53" fmla="*/ 75 h 297"/>
                <a:gd name="T54" fmla="*/ 206 w 284"/>
                <a:gd name="T55" fmla="*/ 66 h 297"/>
                <a:gd name="T56" fmla="*/ 235 w 284"/>
                <a:gd name="T57" fmla="*/ 63 h 297"/>
                <a:gd name="T58" fmla="*/ 243 w 284"/>
                <a:gd name="T59" fmla="*/ 66 h 297"/>
                <a:gd name="T60" fmla="*/ 256 w 284"/>
                <a:gd name="T61" fmla="*/ 54 h 297"/>
                <a:gd name="T62" fmla="*/ 235 w 284"/>
                <a:gd name="T63" fmla="*/ 52 h 297"/>
                <a:gd name="T64" fmla="*/ 227 w 284"/>
                <a:gd name="T65" fmla="*/ 45 h 297"/>
                <a:gd name="T66" fmla="*/ 222 w 284"/>
                <a:gd name="T67" fmla="*/ 22 h 297"/>
                <a:gd name="T68" fmla="*/ 198 w 284"/>
                <a:gd name="T69" fmla="*/ 34 h 297"/>
                <a:gd name="T70" fmla="*/ 201 w 284"/>
                <a:gd name="T71" fmla="*/ 50 h 297"/>
                <a:gd name="T72" fmla="*/ 193 w 284"/>
                <a:gd name="T73" fmla="*/ 62 h 297"/>
                <a:gd name="T74" fmla="*/ 183 w 284"/>
                <a:gd name="T75" fmla="*/ 86 h 297"/>
                <a:gd name="T76" fmla="*/ 183 w 284"/>
                <a:gd name="T77" fmla="*/ 98 h 297"/>
                <a:gd name="T78" fmla="*/ 177 w 284"/>
                <a:gd name="T79" fmla="*/ 105 h 297"/>
                <a:gd name="T80" fmla="*/ 173 w 284"/>
                <a:gd name="T81" fmla="*/ 107 h 297"/>
                <a:gd name="T82" fmla="*/ 153 w 284"/>
                <a:gd name="T83" fmla="*/ 112 h 297"/>
                <a:gd name="T84" fmla="*/ 138 w 284"/>
                <a:gd name="T85" fmla="*/ 110 h 297"/>
                <a:gd name="T86" fmla="*/ 129 w 284"/>
                <a:gd name="T87" fmla="*/ 106 h 297"/>
                <a:gd name="T88" fmla="*/ 122 w 284"/>
                <a:gd name="T89" fmla="*/ 84 h 297"/>
                <a:gd name="T90" fmla="*/ 113 w 284"/>
                <a:gd name="T91" fmla="*/ 64 h 297"/>
                <a:gd name="T92" fmla="*/ 110 w 284"/>
                <a:gd name="T93" fmla="*/ 58 h 297"/>
                <a:gd name="T94" fmla="*/ 100 w 284"/>
                <a:gd name="T95" fmla="*/ 52 h 297"/>
                <a:gd name="T96" fmla="*/ 86 w 284"/>
                <a:gd name="T97" fmla="*/ 44 h 297"/>
                <a:gd name="T98" fmla="*/ 85 w 284"/>
                <a:gd name="T99" fmla="*/ 35 h 297"/>
                <a:gd name="T100" fmla="*/ 77 w 284"/>
                <a:gd name="T101" fmla="*/ 29 h 297"/>
                <a:gd name="T102" fmla="*/ 61 w 284"/>
                <a:gd name="T103" fmla="*/ 42 h 297"/>
                <a:gd name="T104" fmla="*/ 49 w 284"/>
                <a:gd name="T105" fmla="*/ 21 h 297"/>
                <a:gd name="T106" fmla="*/ 40 w 284"/>
                <a:gd name="T107" fmla="*/ 11 h 297"/>
                <a:gd name="T108" fmla="*/ 28 w 284"/>
                <a:gd name="T109" fmla="*/ 33 h 297"/>
                <a:gd name="T110" fmla="*/ 28 w 284"/>
                <a:gd name="T111" fmla="*/ 54 h 297"/>
                <a:gd name="T112" fmla="*/ 45 w 284"/>
                <a:gd name="T113" fmla="*/ 70 h 297"/>
                <a:gd name="T114" fmla="*/ 31 w 284"/>
                <a:gd name="T115" fmla="*/ 128 h 297"/>
                <a:gd name="T116" fmla="*/ 1 w 284"/>
                <a:gd name="T117" fmla="*/ 174 h 297"/>
                <a:gd name="T118" fmla="*/ 2 w 284"/>
                <a:gd name="T119" fmla="*/ 18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7">
                  <a:moveTo>
                    <a:pt x="2" y="182"/>
                  </a:moveTo>
                  <a:cubicBezTo>
                    <a:pt x="0" y="187"/>
                    <a:pt x="0" y="187"/>
                    <a:pt x="0" y="187"/>
                  </a:cubicBezTo>
                  <a:cubicBezTo>
                    <a:pt x="3" y="187"/>
                    <a:pt x="6" y="186"/>
                    <a:pt x="9" y="183"/>
                  </a:cubicBezTo>
                  <a:cubicBezTo>
                    <a:pt x="9" y="183"/>
                    <a:pt x="9" y="183"/>
                    <a:pt x="9" y="183"/>
                  </a:cubicBezTo>
                  <a:cubicBezTo>
                    <a:pt x="10" y="183"/>
                    <a:pt x="10" y="183"/>
                    <a:pt x="10" y="183"/>
                  </a:cubicBezTo>
                  <a:cubicBezTo>
                    <a:pt x="26" y="181"/>
                    <a:pt x="26" y="181"/>
                    <a:pt x="26" y="181"/>
                  </a:cubicBezTo>
                  <a:cubicBezTo>
                    <a:pt x="37" y="176"/>
                    <a:pt x="37" y="176"/>
                    <a:pt x="37" y="176"/>
                  </a:cubicBezTo>
                  <a:cubicBezTo>
                    <a:pt x="41" y="181"/>
                    <a:pt x="41" y="181"/>
                    <a:pt x="41" y="181"/>
                  </a:cubicBezTo>
                  <a:cubicBezTo>
                    <a:pt x="41" y="182"/>
                    <a:pt x="41" y="182"/>
                    <a:pt x="41" y="182"/>
                  </a:cubicBezTo>
                  <a:cubicBezTo>
                    <a:pt x="37" y="189"/>
                    <a:pt x="37" y="189"/>
                    <a:pt x="37" y="189"/>
                  </a:cubicBezTo>
                  <a:cubicBezTo>
                    <a:pt x="42" y="195"/>
                    <a:pt x="42" y="195"/>
                    <a:pt x="42" y="195"/>
                  </a:cubicBezTo>
                  <a:cubicBezTo>
                    <a:pt x="42" y="195"/>
                    <a:pt x="42" y="195"/>
                    <a:pt x="42" y="195"/>
                  </a:cubicBezTo>
                  <a:cubicBezTo>
                    <a:pt x="42" y="196"/>
                    <a:pt x="42" y="196"/>
                    <a:pt x="42" y="196"/>
                  </a:cubicBezTo>
                  <a:cubicBezTo>
                    <a:pt x="38" y="213"/>
                    <a:pt x="38" y="213"/>
                    <a:pt x="38" y="213"/>
                  </a:cubicBezTo>
                  <a:cubicBezTo>
                    <a:pt x="49" y="221"/>
                    <a:pt x="49" y="221"/>
                    <a:pt x="49" y="221"/>
                  </a:cubicBezTo>
                  <a:cubicBezTo>
                    <a:pt x="67" y="222"/>
                    <a:pt x="67" y="222"/>
                    <a:pt x="67" y="222"/>
                  </a:cubicBezTo>
                  <a:cubicBezTo>
                    <a:pt x="65" y="225"/>
                    <a:pt x="65" y="225"/>
                    <a:pt x="65" y="225"/>
                  </a:cubicBezTo>
                  <a:cubicBezTo>
                    <a:pt x="53" y="240"/>
                    <a:pt x="47" y="249"/>
                    <a:pt x="47" y="252"/>
                  </a:cubicBezTo>
                  <a:cubicBezTo>
                    <a:pt x="55" y="253"/>
                    <a:pt x="55" y="253"/>
                    <a:pt x="55" y="253"/>
                  </a:cubicBezTo>
                  <a:cubicBezTo>
                    <a:pt x="64" y="254"/>
                    <a:pt x="70" y="257"/>
                    <a:pt x="72" y="260"/>
                  </a:cubicBezTo>
                  <a:cubicBezTo>
                    <a:pt x="74" y="265"/>
                    <a:pt x="77" y="270"/>
                    <a:pt x="79" y="276"/>
                  </a:cubicBezTo>
                  <a:cubicBezTo>
                    <a:pt x="89" y="282"/>
                    <a:pt x="89" y="282"/>
                    <a:pt x="89" y="282"/>
                  </a:cubicBezTo>
                  <a:cubicBezTo>
                    <a:pt x="96" y="283"/>
                    <a:pt x="96" y="283"/>
                    <a:pt x="96" y="283"/>
                  </a:cubicBezTo>
                  <a:cubicBezTo>
                    <a:pt x="110" y="271"/>
                    <a:pt x="110" y="271"/>
                    <a:pt x="110" y="271"/>
                  </a:cubicBezTo>
                  <a:cubicBezTo>
                    <a:pt x="117" y="282"/>
                    <a:pt x="117" y="282"/>
                    <a:pt x="117" y="282"/>
                  </a:cubicBezTo>
                  <a:cubicBezTo>
                    <a:pt x="117" y="282"/>
                    <a:pt x="117" y="282"/>
                    <a:pt x="117" y="282"/>
                  </a:cubicBezTo>
                  <a:cubicBezTo>
                    <a:pt x="117" y="282"/>
                    <a:pt x="117" y="282"/>
                    <a:pt x="117" y="282"/>
                  </a:cubicBezTo>
                  <a:cubicBezTo>
                    <a:pt x="118" y="282"/>
                    <a:pt x="118" y="282"/>
                    <a:pt x="118" y="282"/>
                  </a:cubicBezTo>
                  <a:cubicBezTo>
                    <a:pt x="120" y="292"/>
                    <a:pt x="120" y="292"/>
                    <a:pt x="120" y="292"/>
                  </a:cubicBezTo>
                  <a:cubicBezTo>
                    <a:pt x="126" y="294"/>
                    <a:pt x="126" y="294"/>
                    <a:pt x="126" y="294"/>
                  </a:cubicBezTo>
                  <a:cubicBezTo>
                    <a:pt x="126" y="294"/>
                    <a:pt x="126" y="294"/>
                    <a:pt x="126" y="294"/>
                  </a:cubicBezTo>
                  <a:cubicBezTo>
                    <a:pt x="135" y="297"/>
                    <a:pt x="135" y="297"/>
                    <a:pt x="135" y="297"/>
                  </a:cubicBezTo>
                  <a:cubicBezTo>
                    <a:pt x="138" y="296"/>
                    <a:pt x="138" y="296"/>
                    <a:pt x="138" y="296"/>
                  </a:cubicBezTo>
                  <a:cubicBezTo>
                    <a:pt x="138" y="296"/>
                    <a:pt x="138" y="296"/>
                    <a:pt x="138" y="296"/>
                  </a:cubicBezTo>
                  <a:cubicBezTo>
                    <a:pt x="136" y="285"/>
                    <a:pt x="136" y="285"/>
                    <a:pt x="136" y="285"/>
                  </a:cubicBezTo>
                  <a:cubicBezTo>
                    <a:pt x="136" y="285"/>
                    <a:pt x="136" y="285"/>
                    <a:pt x="136" y="285"/>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1" y="236"/>
                    <a:pt x="161" y="236"/>
                    <a:pt x="161" y="236"/>
                  </a:cubicBezTo>
                  <a:cubicBezTo>
                    <a:pt x="169" y="242"/>
                    <a:pt x="173" y="246"/>
                    <a:pt x="176" y="249"/>
                  </a:cubicBezTo>
                  <a:cubicBezTo>
                    <a:pt x="178" y="248"/>
                    <a:pt x="183" y="244"/>
                    <a:pt x="189" y="237"/>
                  </a:cubicBezTo>
                  <a:cubicBezTo>
                    <a:pt x="189" y="237"/>
                    <a:pt x="189" y="237"/>
                    <a:pt x="189" y="237"/>
                  </a:cubicBezTo>
                  <a:cubicBezTo>
                    <a:pt x="190" y="236"/>
                    <a:pt x="190" y="236"/>
                    <a:pt x="190" y="236"/>
                  </a:cubicBezTo>
                  <a:cubicBezTo>
                    <a:pt x="210" y="241"/>
                    <a:pt x="210" y="241"/>
                    <a:pt x="210" y="241"/>
                  </a:cubicBezTo>
                  <a:cubicBezTo>
                    <a:pt x="219" y="234"/>
                    <a:pt x="219" y="234"/>
                    <a:pt x="219" y="234"/>
                  </a:cubicBezTo>
                  <a:cubicBezTo>
                    <a:pt x="219" y="234"/>
                    <a:pt x="219" y="234"/>
                    <a:pt x="219" y="234"/>
                  </a:cubicBezTo>
                  <a:cubicBezTo>
                    <a:pt x="219" y="233"/>
                    <a:pt x="219" y="233"/>
                    <a:pt x="219" y="233"/>
                  </a:cubicBezTo>
                  <a:cubicBezTo>
                    <a:pt x="220" y="233"/>
                    <a:pt x="220" y="233"/>
                    <a:pt x="220" y="233"/>
                  </a:cubicBezTo>
                  <a:cubicBezTo>
                    <a:pt x="220" y="234"/>
                    <a:pt x="220" y="234"/>
                    <a:pt x="220" y="234"/>
                  </a:cubicBezTo>
                  <a:cubicBezTo>
                    <a:pt x="229" y="235"/>
                    <a:pt x="229" y="235"/>
                    <a:pt x="229" y="235"/>
                  </a:cubicBezTo>
                  <a:cubicBezTo>
                    <a:pt x="256" y="211"/>
                    <a:pt x="256" y="211"/>
                    <a:pt x="256" y="211"/>
                  </a:cubicBezTo>
                  <a:cubicBezTo>
                    <a:pt x="264" y="214"/>
                    <a:pt x="264" y="214"/>
                    <a:pt x="264" y="214"/>
                  </a:cubicBezTo>
                  <a:cubicBezTo>
                    <a:pt x="264" y="214"/>
                    <a:pt x="264" y="214"/>
                    <a:pt x="264" y="214"/>
                  </a:cubicBezTo>
                  <a:cubicBezTo>
                    <a:pt x="265" y="214"/>
                    <a:pt x="265" y="214"/>
                    <a:pt x="265" y="214"/>
                  </a:cubicBezTo>
                  <a:cubicBezTo>
                    <a:pt x="265" y="214"/>
                    <a:pt x="265" y="214"/>
                    <a:pt x="265" y="214"/>
                  </a:cubicBezTo>
                  <a:cubicBezTo>
                    <a:pt x="265" y="215"/>
                    <a:pt x="265" y="215"/>
                    <a:pt x="265" y="215"/>
                  </a:cubicBezTo>
                  <a:cubicBezTo>
                    <a:pt x="267" y="218"/>
                    <a:pt x="267" y="218"/>
                    <a:pt x="267" y="218"/>
                  </a:cubicBezTo>
                  <a:cubicBezTo>
                    <a:pt x="269" y="216"/>
                    <a:pt x="269" y="216"/>
                    <a:pt x="269" y="216"/>
                  </a:cubicBezTo>
                  <a:cubicBezTo>
                    <a:pt x="270" y="216"/>
                    <a:pt x="270" y="216"/>
                    <a:pt x="270" y="216"/>
                  </a:cubicBezTo>
                  <a:cubicBezTo>
                    <a:pt x="270" y="216"/>
                    <a:pt x="270" y="216"/>
                    <a:pt x="270" y="216"/>
                  </a:cubicBezTo>
                  <a:cubicBezTo>
                    <a:pt x="270" y="216"/>
                    <a:pt x="270" y="216"/>
                    <a:pt x="270" y="216"/>
                  </a:cubicBezTo>
                  <a:cubicBezTo>
                    <a:pt x="278" y="211"/>
                    <a:pt x="278" y="211"/>
                    <a:pt x="278" y="211"/>
                  </a:cubicBezTo>
                  <a:cubicBezTo>
                    <a:pt x="284" y="206"/>
                    <a:pt x="284" y="206"/>
                    <a:pt x="284" y="206"/>
                  </a:cubicBezTo>
                  <a:cubicBezTo>
                    <a:pt x="283" y="193"/>
                    <a:pt x="283" y="193"/>
                    <a:pt x="283" y="193"/>
                  </a:cubicBezTo>
                  <a:cubicBezTo>
                    <a:pt x="281" y="192"/>
                    <a:pt x="281" y="192"/>
                    <a:pt x="281" y="192"/>
                  </a:cubicBezTo>
                  <a:cubicBezTo>
                    <a:pt x="274" y="195"/>
                    <a:pt x="274" y="195"/>
                    <a:pt x="274" y="195"/>
                  </a:cubicBezTo>
                  <a:cubicBezTo>
                    <a:pt x="274" y="195"/>
                    <a:pt x="274" y="195"/>
                    <a:pt x="274" y="195"/>
                  </a:cubicBezTo>
                  <a:cubicBezTo>
                    <a:pt x="271" y="196"/>
                    <a:pt x="269" y="196"/>
                    <a:pt x="267" y="196"/>
                  </a:cubicBezTo>
                  <a:cubicBezTo>
                    <a:pt x="258" y="196"/>
                    <a:pt x="258" y="196"/>
                    <a:pt x="258" y="196"/>
                  </a:cubicBezTo>
                  <a:cubicBezTo>
                    <a:pt x="255" y="196"/>
                    <a:pt x="253" y="195"/>
                    <a:pt x="252" y="194"/>
                  </a:cubicBezTo>
                  <a:cubicBezTo>
                    <a:pt x="251" y="181"/>
                    <a:pt x="251" y="181"/>
                    <a:pt x="251" y="181"/>
                  </a:cubicBezTo>
                  <a:cubicBezTo>
                    <a:pt x="249" y="179"/>
                    <a:pt x="247" y="178"/>
                    <a:pt x="246" y="178"/>
                  </a:cubicBezTo>
                  <a:cubicBezTo>
                    <a:pt x="244" y="179"/>
                    <a:pt x="244" y="179"/>
                    <a:pt x="244" y="179"/>
                  </a:cubicBezTo>
                  <a:cubicBezTo>
                    <a:pt x="241" y="181"/>
                    <a:pt x="241" y="181"/>
                    <a:pt x="241" y="181"/>
                  </a:cubicBezTo>
                  <a:cubicBezTo>
                    <a:pt x="236" y="182"/>
                    <a:pt x="236" y="182"/>
                    <a:pt x="236" y="182"/>
                  </a:cubicBezTo>
                  <a:cubicBezTo>
                    <a:pt x="234" y="182"/>
                    <a:pt x="234" y="182"/>
                    <a:pt x="234" y="182"/>
                  </a:cubicBezTo>
                  <a:cubicBezTo>
                    <a:pt x="234" y="181"/>
                    <a:pt x="234" y="181"/>
                    <a:pt x="234" y="181"/>
                  </a:cubicBezTo>
                  <a:cubicBezTo>
                    <a:pt x="231" y="176"/>
                    <a:pt x="231" y="176"/>
                    <a:pt x="231" y="176"/>
                  </a:cubicBezTo>
                  <a:cubicBezTo>
                    <a:pt x="230" y="170"/>
                    <a:pt x="230" y="170"/>
                    <a:pt x="230" y="170"/>
                  </a:cubicBezTo>
                  <a:cubicBezTo>
                    <a:pt x="230" y="170"/>
                    <a:pt x="230" y="170"/>
                    <a:pt x="230" y="170"/>
                  </a:cubicBezTo>
                  <a:cubicBezTo>
                    <a:pt x="233" y="155"/>
                    <a:pt x="233" y="155"/>
                    <a:pt x="233" y="155"/>
                  </a:cubicBezTo>
                  <a:cubicBezTo>
                    <a:pt x="233" y="155"/>
                    <a:pt x="233" y="155"/>
                    <a:pt x="233" y="155"/>
                  </a:cubicBezTo>
                  <a:cubicBezTo>
                    <a:pt x="234" y="155"/>
                    <a:pt x="234" y="155"/>
                    <a:pt x="234" y="155"/>
                  </a:cubicBezTo>
                  <a:cubicBezTo>
                    <a:pt x="234" y="155"/>
                    <a:pt x="234" y="155"/>
                    <a:pt x="234" y="155"/>
                  </a:cubicBezTo>
                  <a:cubicBezTo>
                    <a:pt x="237" y="147"/>
                    <a:pt x="237" y="147"/>
                    <a:pt x="237" y="147"/>
                  </a:cubicBezTo>
                  <a:cubicBezTo>
                    <a:pt x="226" y="137"/>
                    <a:pt x="226" y="137"/>
                    <a:pt x="226" y="137"/>
                  </a:cubicBezTo>
                  <a:cubicBezTo>
                    <a:pt x="226" y="137"/>
                    <a:pt x="226" y="137"/>
                    <a:pt x="226" y="137"/>
                  </a:cubicBezTo>
                  <a:cubicBezTo>
                    <a:pt x="225" y="136"/>
                    <a:pt x="225" y="136"/>
                    <a:pt x="225" y="136"/>
                  </a:cubicBezTo>
                  <a:cubicBezTo>
                    <a:pt x="225" y="125"/>
                    <a:pt x="225" y="125"/>
                    <a:pt x="225" y="125"/>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6"/>
                    <a:pt x="220" y="96"/>
                    <a:pt x="220" y="96"/>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5"/>
                    <a:pt x="198" y="75"/>
                    <a:pt x="198" y="75"/>
                  </a:cubicBezTo>
                  <a:cubicBezTo>
                    <a:pt x="199" y="74"/>
                    <a:pt x="199" y="74"/>
                    <a:pt x="199" y="74"/>
                  </a:cubicBezTo>
                  <a:cubicBezTo>
                    <a:pt x="205" y="67"/>
                    <a:pt x="205" y="67"/>
                    <a:pt x="205" y="67"/>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5" y="63"/>
                    <a:pt x="235" y="63"/>
                    <a:pt x="235" y="63"/>
                  </a:cubicBezTo>
                  <a:cubicBezTo>
                    <a:pt x="236" y="63"/>
                    <a:pt x="236" y="63"/>
                    <a:pt x="236" y="63"/>
                  </a:cubicBezTo>
                  <a:cubicBezTo>
                    <a:pt x="239" y="64"/>
                    <a:pt x="239" y="64"/>
                    <a:pt x="239" y="64"/>
                  </a:cubicBezTo>
                  <a:cubicBezTo>
                    <a:pt x="239" y="65"/>
                    <a:pt x="239" y="65"/>
                    <a:pt x="239" y="65"/>
                  </a:cubicBezTo>
                  <a:cubicBezTo>
                    <a:pt x="243" y="66"/>
                    <a:pt x="243" y="66"/>
                    <a:pt x="243" y="66"/>
                  </a:cubicBezTo>
                  <a:cubicBezTo>
                    <a:pt x="248" y="64"/>
                    <a:pt x="248" y="64"/>
                    <a:pt x="248" y="64"/>
                  </a:cubicBezTo>
                  <a:cubicBezTo>
                    <a:pt x="253" y="60"/>
                    <a:pt x="253" y="60"/>
                    <a:pt x="253" y="60"/>
                  </a:cubicBezTo>
                  <a:cubicBezTo>
                    <a:pt x="255" y="56"/>
                    <a:pt x="255" y="56"/>
                    <a:pt x="255" y="56"/>
                  </a:cubicBezTo>
                  <a:cubicBezTo>
                    <a:pt x="256" y="54"/>
                    <a:pt x="256" y="54"/>
                    <a:pt x="256" y="54"/>
                  </a:cubicBezTo>
                  <a:cubicBezTo>
                    <a:pt x="255" y="45"/>
                    <a:pt x="255" y="45"/>
                    <a:pt x="255" y="45"/>
                  </a:cubicBezTo>
                  <a:cubicBezTo>
                    <a:pt x="251" y="44"/>
                    <a:pt x="251" y="44"/>
                    <a:pt x="251" y="44"/>
                  </a:cubicBezTo>
                  <a:cubicBezTo>
                    <a:pt x="243" y="47"/>
                    <a:pt x="243" y="47"/>
                    <a:pt x="243" y="47"/>
                  </a:cubicBezTo>
                  <a:cubicBezTo>
                    <a:pt x="240" y="50"/>
                    <a:pt x="237" y="52"/>
                    <a:pt x="235" y="52"/>
                  </a:cubicBezTo>
                  <a:cubicBezTo>
                    <a:pt x="232" y="52"/>
                    <a:pt x="229" y="50"/>
                    <a:pt x="227" y="45"/>
                  </a:cubicBezTo>
                  <a:cubicBezTo>
                    <a:pt x="227" y="45"/>
                    <a:pt x="227" y="45"/>
                    <a:pt x="227" y="45"/>
                  </a:cubicBezTo>
                  <a:cubicBezTo>
                    <a:pt x="227" y="45"/>
                    <a:pt x="227" y="45"/>
                    <a:pt x="227" y="45"/>
                  </a:cubicBezTo>
                  <a:cubicBezTo>
                    <a:pt x="227" y="45"/>
                    <a:pt x="227" y="45"/>
                    <a:pt x="227" y="45"/>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5"/>
                    <a:pt x="214" y="25"/>
                    <a:pt x="214" y="25"/>
                  </a:cubicBezTo>
                  <a:cubicBezTo>
                    <a:pt x="210" y="28"/>
                    <a:pt x="210" y="28"/>
                    <a:pt x="210" y="28"/>
                  </a:cubicBezTo>
                  <a:cubicBezTo>
                    <a:pt x="211" y="40"/>
                    <a:pt x="211" y="40"/>
                    <a:pt x="211" y="40"/>
                  </a:cubicBezTo>
                  <a:cubicBezTo>
                    <a:pt x="198" y="34"/>
                    <a:pt x="198" y="34"/>
                    <a:pt x="198" y="34"/>
                  </a:cubicBezTo>
                  <a:cubicBezTo>
                    <a:pt x="201" y="41"/>
                    <a:pt x="201" y="41"/>
                    <a:pt x="201" y="41"/>
                  </a:cubicBezTo>
                  <a:cubicBezTo>
                    <a:pt x="202" y="42"/>
                    <a:pt x="202" y="42"/>
                    <a:pt x="202" y="42"/>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70"/>
                    <a:pt x="180" y="70"/>
                    <a:pt x="180" y="70"/>
                  </a:cubicBezTo>
                  <a:cubicBezTo>
                    <a:pt x="179" y="77"/>
                    <a:pt x="179" y="77"/>
                    <a:pt x="179" y="77"/>
                  </a:cubicBezTo>
                  <a:cubicBezTo>
                    <a:pt x="179" y="78"/>
                    <a:pt x="180" y="81"/>
                    <a:pt x="182" y="85"/>
                  </a:cubicBezTo>
                  <a:cubicBezTo>
                    <a:pt x="183" y="86"/>
                    <a:pt x="183" y="86"/>
                    <a:pt x="183" y="86"/>
                  </a:cubicBezTo>
                  <a:cubicBezTo>
                    <a:pt x="183" y="86"/>
                    <a:pt x="183" y="86"/>
                    <a:pt x="183" y="86"/>
                  </a:cubicBezTo>
                  <a:cubicBezTo>
                    <a:pt x="183" y="96"/>
                    <a:pt x="183" y="96"/>
                    <a:pt x="183" y="96"/>
                  </a:cubicBezTo>
                  <a:cubicBezTo>
                    <a:pt x="183" y="98"/>
                    <a:pt x="183" y="98"/>
                    <a:pt x="183" y="98"/>
                  </a:cubicBezTo>
                  <a:cubicBezTo>
                    <a:pt x="183" y="98"/>
                    <a:pt x="183" y="98"/>
                    <a:pt x="183" y="98"/>
                  </a:cubicBezTo>
                  <a:cubicBezTo>
                    <a:pt x="178" y="104"/>
                    <a:pt x="178" y="104"/>
                    <a:pt x="178" y="104"/>
                  </a:cubicBezTo>
                  <a:cubicBezTo>
                    <a:pt x="178" y="104"/>
                    <a:pt x="178" y="104"/>
                    <a:pt x="178" y="104"/>
                  </a:cubicBezTo>
                  <a:cubicBezTo>
                    <a:pt x="178" y="105"/>
                    <a:pt x="178" y="105"/>
                    <a:pt x="178" y="105"/>
                  </a:cubicBezTo>
                  <a:cubicBezTo>
                    <a:pt x="177" y="105"/>
                    <a:pt x="177" y="105"/>
                    <a:pt x="177" y="105"/>
                  </a:cubicBezTo>
                  <a:cubicBezTo>
                    <a:pt x="174" y="107"/>
                    <a:pt x="174" y="107"/>
                    <a:pt x="174" y="107"/>
                  </a:cubicBezTo>
                  <a:cubicBezTo>
                    <a:pt x="173" y="107"/>
                    <a:pt x="173" y="107"/>
                    <a:pt x="173"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1" y="105"/>
                    <a:pt x="159" y="106"/>
                    <a:pt x="157" y="108"/>
                  </a:cubicBezTo>
                  <a:cubicBezTo>
                    <a:pt x="153" y="112"/>
                    <a:pt x="153" y="112"/>
                    <a:pt x="153" y="112"/>
                  </a:cubicBezTo>
                  <a:cubicBezTo>
                    <a:pt x="150" y="116"/>
                    <a:pt x="150" y="116"/>
                    <a:pt x="150" y="116"/>
                  </a:cubicBezTo>
                  <a:cubicBezTo>
                    <a:pt x="148" y="120"/>
                    <a:pt x="145" y="120"/>
                    <a:pt x="141" y="120"/>
                  </a:cubicBezTo>
                  <a:cubicBezTo>
                    <a:pt x="138" y="119"/>
                    <a:pt x="137" y="116"/>
                    <a:pt x="138" y="113"/>
                  </a:cubicBezTo>
                  <a:cubicBezTo>
                    <a:pt x="138" y="110"/>
                    <a:pt x="138" y="110"/>
                    <a:pt x="138" y="110"/>
                  </a:cubicBezTo>
                  <a:cubicBezTo>
                    <a:pt x="138" y="107"/>
                    <a:pt x="138" y="107"/>
                    <a:pt x="138" y="107"/>
                  </a:cubicBezTo>
                  <a:cubicBezTo>
                    <a:pt x="136" y="109"/>
                    <a:pt x="136" y="109"/>
                    <a:pt x="136" y="109"/>
                  </a:cubicBezTo>
                  <a:cubicBezTo>
                    <a:pt x="135" y="111"/>
                    <a:pt x="134" y="111"/>
                    <a:pt x="132" y="111"/>
                  </a:cubicBezTo>
                  <a:cubicBezTo>
                    <a:pt x="131" y="111"/>
                    <a:pt x="129" y="109"/>
                    <a:pt x="129" y="106"/>
                  </a:cubicBezTo>
                  <a:cubicBezTo>
                    <a:pt x="129" y="106"/>
                    <a:pt x="129" y="106"/>
                    <a:pt x="129" y="106"/>
                  </a:cubicBezTo>
                  <a:cubicBezTo>
                    <a:pt x="128" y="97"/>
                    <a:pt x="128" y="97"/>
                    <a:pt x="128" y="97"/>
                  </a:cubicBezTo>
                  <a:cubicBezTo>
                    <a:pt x="126" y="88"/>
                    <a:pt x="126" y="88"/>
                    <a:pt x="126" y="88"/>
                  </a:cubicBezTo>
                  <a:cubicBezTo>
                    <a:pt x="122" y="84"/>
                    <a:pt x="122" y="84"/>
                    <a:pt x="122" y="84"/>
                  </a:cubicBezTo>
                  <a:cubicBezTo>
                    <a:pt x="122" y="84"/>
                    <a:pt x="122" y="84"/>
                    <a:pt x="122" y="84"/>
                  </a:cubicBezTo>
                  <a:cubicBezTo>
                    <a:pt x="121" y="84"/>
                    <a:pt x="121" y="84"/>
                    <a:pt x="121" y="84"/>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8"/>
                    <a:pt x="110" y="58"/>
                    <a:pt x="110" y="58"/>
                  </a:cubicBezTo>
                  <a:cubicBezTo>
                    <a:pt x="108" y="47"/>
                    <a:pt x="108" y="47"/>
                    <a:pt x="108" y="47"/>
                  </a:cubicBezTo>
                  <a:cubicBezTo>
                    <a:pt x="107" y="46"/>
                    <a:pt x="107" y="46"/>
                    <a:pt x="107" y="46"/>
                  </a:cubicBezTo>
                  <a:cubicBezTo>
                    <a:pt x="105" y="47"/>
                    <a:pt x="105" y="47"/>
                    <a:pt x="105" y="47"/>
                  </a:cubicBezTo>
                  <a:cubicBezTo>
                    <a:pt x="103" y="50"/>
                    <a:pt x="101" y="52"/>
                    <a:pt x="100" y="52"/>
                  </a:cubicBezTo>
                  <a:cubicBezTo>
                    <a:pt x="99" y="52"/>
                    <a:pt x="97" y="50"/>
                    <a:pt x="93" y="48"/>
                  </a:cubicBezTo>
                  <a:cubicBezTo>
                    <a:pt x="87" y="45"/>
                    <a:pt x="87" y="45"/>
                    <a:pt x="87" y="45"/>
                  </a:cubicBezTo>
                  <a:cubicBezTo>
                    <a:pt x="87" y="45"/>
                    <a:pt x="87" y="45"/>
                    <a:pt x="87" y="45"/>
                  </a:cubicBezTo>
                  <a:cubicBezTo>
                    <a:pt x="86" y="44"/>
                    <a:pt x="86" y="44"/>
                    <a:pt x="86" y="44"/>
                  </a:cubicBezTo>
                  <a:cubicBezTo>
                    <a:pt x="86" y="44"/>
                    <a:pt x="86" y="44"/>
                    <a:pt x="86" y="44"/>
                  </a:cubicBezTo>
                  <a:cubicBezTo>
                    <a:pt x="86" y="43"/>
                    <a:pt x="86" y="43"/>
                    <a:pt x="86" y="43"/>
                  </a:cubicBezTo>
                  <a:cubicBezTo>
                    <a:pt x="85" y="35"/>
                    <a:pt x="85" y="35"/>
                    <a:pt x="85" y="35"/>
                  </a:cubicBezTo>
                  <a:cubicBezTo>
                    <a:pt x="85" y="35"/>
                    <a:pt x="85" y="35"/>
                    <a:pt x="85" y="35"/>
                  </a:cubicBezTo>
                  <a:cubicBezTo>
                    <a:pt x="84" y="29"/>
                    <a:pt x="84" y="29"/>
                    <a:pt x="84" y="29"/>
                  </a:cubicBezTo>
                  <a:cubicBezTo>
                    <a:pt x="81" y="21"/>
                    <a:pt x="81" y="21"/>
                    <a:pt x="81" y="21"/>
                  </a:cubicBezTo>
                  <a:cubicBezTo>
                    <a:pt x="78" y="21"/>
                    <a:pt x="78" y="21"/>
                    <a:pt x="78" y="21"/>
                  </a:cubicBezTo>
                  <a:cubicBezTo>
                    <a:pt x="78" y="24"/>
                    <a:pt x="78" y="27"/>
                    <a:pt x="77" y="29"/>
                  </a:cubicBezTo>
                  <a:cubicBezTo>
                    <a:pt x="76" y="32"/>
                    <a:pt x="75" y="33"/>
                    <a:pt x="72" y="35"/>
                  </a:cubicBezTo>
                  <a:cubicBezTo>
                    <a:pt x="71" y="38"/>
                    <a:pt x="70" y="40"/>
                    <a:pt x="69" y="42"/>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5"/>
                    <a:pt x="49" y="21"/>
                  </a:cubicBezTo>
                  <a:cubicBezTo>
                    <a:pt x="51" y="3"/>
                    <a:pt x="51" y="3"/>
                    <a:pt x="51" y="3"/>
                  </a:cubicBezTo>
                  <a:cubicBezTo>
                    <a:pt x="51" y="0"/>
                    <a:pt x="51" y="0"/>
                    <a:pt x="51" y="0"/>
                  </a:cubicBezTo>
                  <a:cubicBezTo>
                    <a:pt x="44" y="8"/>
                    <a:pt x="44" y="8"/>
                    <a:pt x="44" y="8"/>
                  </a:cubicBezTo>
                  <a:cubicBezTo>
                    <a:pt x="40" y="11"/>
                    <a:pt x="40" y="11"/>
                    <a:pt x="40" y="11"/>
                  </a:cubicBezTo>
                  <a:cubicBezTo>
                    <a:pt x="39" y="14"/>
                    <a:pt x="39" y="14"/>
                    <a:pt x="39" y="14"/>
                  </a:cubicBezTo>
                  <a:cubicBezTo>
                    <a:pt x="40" y="17"/>
                    <a:pt x="41" y="20"/>
                    <a:pt x="41" y="22"/>
                  </a:cubicBezTo>
                  <a:cubicBezTo>
                    <a:pt x="41" y="26"/>
                    <a:pt x="39" y="29"/>
                    <a:pt x="35"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5" y="53"/>
                  </a:cubicBezTo>
                  <a:cubicBezTo>
                    <a:pt x="38" y="52"/>
                    <a:pt x="38" y="52"/>
                    <a:pt x="38" y="52"/>
                  </a:cubicBezTo>
                  <a:cubicBezTo>
                    <a:pt x="45" y="70"/>
                    <a:pt x="45" y="70"/>
                    <a:pt x="45" y="70"/>
                  </a:cubicBezTo>
                  <a:cubicBezTo>
                    <a:pt x="45" y="70"/>
                    <a:pt x="45" y="70"/>
                    <a:pt x="45" y="70"/>
                  </a:cubicBezTo>
                  <a:cubicBezTo>
                    <a:pt x="45" y="70"/>
                    <a:pt x="45" y="70"/>
                    <a:pt x="45" y="70"/>
                  </a:cubicBezTo>
                  <a:cubicBezTo>
                    <a:pt x="45" y="71"/>
                    <a:pt x="45" y="71"/>
                    <a:pt x="45" y="71"/>
                  </a:cubicBezTo>
                  <a:cubicBezTo>
                    <a:pt x="43" y="102"/>
                    <a:pt x="40" y="120"/>
                    <a:pt x="36" y="125"/>
                  </a:cubicBezTo>
                  <a:cubicBezTo>
                    <a:pt x="35" y="127"/>
                    <a:pt x="33" y="128"/>
                    <a:pt x="31" y="128"/>
                  </a:cubicBezTo>
                  <a:cubicBezTo>
                    <a:pt x="28" y="128"/>
                    <a:pt x="26" y="128"/>
                    <a:pt x="23" y="126"/>
                  </a:cubicBezTo>
                  <a:cubicBezTo>
                    <a:pt x="13" y="147"/>
                    <a:pt x="6" y="158"/>
                    <a:pt x="3" y="159"/>
                  </a:cubicBezTo>
                  <a:cubicBezTo>
                    <a:pt x="3" y="159"/>
                    <a:pt x="3" y="159"/>
                    <a:pt x="3" y="159"/>
                  </a:cubicBezTo>
                  <a:cubicBezTo>
                    <a:pt x="2" y="160"/>
                    <a:pt x="1" y="165"/>
                    <a:pt x="1" y="174"/>
                  </a:cubicBezTo>
                  <a:cubicBezTo>
                    <a:pt x="4" y="176"/>
                    <a:pt x="4" y="176"/>
                    <a:pt x="4" y="176"/>
                  </a:cubicBezTo>
                  <a:cubicBezTo>
                    <a:pt x="5" y="177"/>
                    <a:pt x="5" y="177"/>
                    <a:pt x="5" y="177"/>
                  </a:cubicBezTo>
                  <a:cubicBezTo>
                    <a:pt x="5" y="178"/>
                    <a:pt x="5" y="178"/>
                    <a:pt x="5" y="178"/>
                  </a:cubicBezTo>
                  <a:lnTo>
                    <a:pt x="2" y="182"/>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7" name="Freeform 14"/>
            <p:cNvSpPr>
              <a:spLocks/>
            </p:cNvSpPr>
            <p:nvPr/>
          </p:nvSpPr>
          <p:spPr bwMode="auto">
            <a:xfrm>
              <a:off x="3267558" y="4820546"/>
              <a:ext cx="592300" cy="511832"/>
            </a:xfrm>
            <a:custGeom>
              <a:avLst/>
              <a:gdLst>
                <a:gd name="T0" fmla="*/ 143 w 192"/>
                <a:gd name="T1" fmla="*/ 8 h 166"/>
                <a:gd name="T2" fmla="*/ 132 w 192"/>
                <a:gd name="T3" fmla="*/ 10 h 166"/>
                <a:gd name="T4" fmla="*/ 130 w 192"/>
                <a:gd name="T5" fmla="*/ 0 h 166"/>
                <a:gd name="T6" fmla="*/ 126 w 192"/>
                <a:gd name="T7" fmla="*/ 10 h 166"/>
                <a:gd name="T8" fmla="*/ 120 w 192"/>
                <a:gd name="T9" fmla="*/ 18 h 166"/>
                <a:gd name="T10" fmla="*/ 108 w 192"/>
                <a:gd name="T11" fmla="*/ 18 h 166"/>
                <a:gd name="T12" fmla="*/ 106 w 192"/>
                <a:gd name="T13" fmla="*/ 25 h 166"/>
                <a:gd name="T14" fmla="*/ 95 w 192"/>
                <a:gd name="T15" fmla="*/ 28 h 166"/>
                <a:gd name="T16" fmla="*/ 91 w 192"/>
                <a:gd name="T17" fmla="*/ 30 h 166"/>
                <a:gd name="T18" fmla="*/ 81 w 192"/>
                <a:gd name="T19" fmla="*/ 26 h 166"/>
                <a:gd name="T20" fmla="*/ 74 w 192"/>
                <a:gd name="T21" fmla="*/ 24 h 166"/>
                <a:gd name="T22" fmla="*/ 85 w 192"/>
                <a:gd name="T23" fmla="*/ 40 h 166"/>
                <a:gd name="T24" fmla="*/ 91 w 192"/>
                <a:gd name="T25" fmla="*/ 46 h 166"/>
                <a:gd name="T26" fmla="*/ 88 w 192"/>
                <a:gd name="T27" fmla="*/ 55 h 166"/>
                <a:gd name="T28" fmla="*/ 70 w 192"/>
                <a:gd name="T29" fmla="*/ 64 h 166"/>
                <a:gd name="T30" fmla="*/ 63 w 192"/>
                <a:gd name="T31" fmla="*/ 65 h 166"/>
                <a:gd name="T32" fmla="*/ 56 w 192"/>
                <a:gd name="T33" fmla="*/ 63 h 166"/>
                <a:gd name="T34" fmla="*/ 48 w 192"/>
                <a:gd name="T35" fmla="*/ 71 h 166"/>
                <a:gd name="T36" fmla="*/ 40 w 192"/>
                <a:gd name="T37" fmla="*/ 74 h 166"/>
                <a:gd name="T38" fmla="*/ 8 w 192"/>
                <a:gd name="T39" fmla="*/ 74 h 166"/>
                <a:gd name="T40" fmla="*/ 5 w 192"/>
                <a:gd name="T41" fmla="*/ 96 h 166"/>
                <a:gd name="T42" fmla="*/ 12 w 192"/>
                <a:gd name="T43" fmla="*/ 100 h 166"/>
                <a:gd name="T44" fmla="*/ 16 w 192"/>
                <a:gd name="T45" fmla="*/ 95 h 166"/>
                <a:gd name="T46" fmla="*/ 28 w 192"/>
                <a:gd name="T47" fmla="*/ 96 h 166"/>
                <a:gd name="T48" fmla="*/ 32 w 192"/>
                <a:gd name="T49" fmla="*/ 118 h 166"/>
                <a:gd name="T50" fmla="*/ 27 w 192"/>
                <a:gd name="T51" fmla="*/ 130 h 166"/>
                <a:gd name="T52" fmla="*/ 38 w 192"/>
                <a:gd name="T53" fmla="*/ 149 h 166"/>
                <a:gd name="T54" fmla="*/ 34 w 192"/>
                <a:gd name="T55" fmla="*/ 166 h 166"/>
                <a:gd name="T56" fmla="*/ 47 w 192"/>
                <a:gd name="T57" fmla="*/ 160 h 166"/>
                <a:gd name="T58" fmla="*/ 56 w 192"/>
                <a:gd name="T59" fmla="*/ 161 h 166"/>
                <a:gd name="T60" fmla="*/ 85 w 192"/>
                <a:gd name="T61" fmla="*/ 160 h 166"/>
                <a:gd name="T62" fmla="*/ 99 w 192"/>
                <a:gd name="T63" fmla="*/ 151 h 166"/>
                <a:gd name="T64" fmla="*/ 115 w 192"/>
                <a:gd name="T65" fmla="*/ 137 h 166"/>
                <a:gd name="T66" fmla="*/ 125 w 192"/>
                <a:gd name="T67" fmla="*/ 142 h 166"/>
                <a:gd name="T68" fmla="*/ 138 w 192"/>
                <a:gd name="T69" fmla="*/ 147 h 166"/>
                <a:gd name="T70" fmla="*/ 147 w 192"/>
                <a:gd name="T71" fmla="*/ 150 h 166"/>
                <a:gd name="T72" fmla="*/ 149 w 192"/>
                <a:gd name="T73" fmla="*/ 145 h 166"/>
                <a:gd name="T74" fmla="*/ 152 w 192"/>
                <a:gd name="T75" fmla="*/ 142 h 166"/>
                <a:gd name="T76" fmla="*/ 158 w 192"/>
                <a:gd name="T77" fmla="*/ 138 h 166"/>
                <a:gd name="T78" fmla="*/ 174 w 192"/>
                <a:gd name="T79" fmla="*/ 127 h 166"/>
                <a:gd name="T80" fmla="*/ 176 w 192"/>
                <a:gd name="T81" fmla="*/ 124 h 166"/>
                <a:gd name="T82" fmla="*/ 184 w 192"/>
                <a:gd name="T83" fmla="*/ 122 h 166"/>
                <a:gd name="T84" fmla="*/ 190 w 192"/>
                <a:gd name="T85" fmla="*/ 118 h 166"/>
                <a:gd name="T86" fmla="*/ 186 w 192"/>
                <a:gd name="T87" fmla="*/ 103 h 166"/>
                <a:gd name="T88" fmla="*/ 188 w 192"/>
                <a:gd name="T89" fmla="*/ 94 h 166"/>
                <a:gd name="T90" fmla="*/ 174 w 192"/>
                <a:gd name="T91" fmla="*/ 83 h 166"/>
                <a:gd name="T92" fmla="*/ 187 w 192"/>
                <a:gd name="T93" fmla="*/ 34 h 166"/>
                <a:gd name="T94" fmla="*/ 179 w 192"/>
                <a:gd name="T95" fmla="*/ 38 h 166"/>
                <a:gd name="T96" fmla="*/ 169 w 192"/>
                <a:gd name="T97" fmla="*/ 38 h 166"/>
                <a:gd name="T98" fmla="*/ 168 w 192"/>
                <a:gd name="T99" fmla="*/ 34 h 166"/>
                <a:gd name="T100" fmla="*/ 166 w 192"/>
                <a:gd name="T101" fmla="*/ 32 h 166"/>
                <a:gd name="T102" fmla="*/ 157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1" y="3"/>
                  </a:moveTo>
                  <a:cubicBezTo>
                    <a:pt x="148" y="2"/>
                    <a:pt x="148" y="2"/>
                    <a:pt x="148" y="2"/>
                  </a:cubicBezTo>
                  <a:cubicBezTo>
                    <a:pt x="145" y="4"/>
                    <a:pt x="145" y="4"/>
                    <a:pt x="145" y="4"/>
                  </a:cubicBezTo>
                  <a:cubicBezTo>
                    <a:pt x="143" y="8"/>
                    <a:pt x="143" y="8"/>
                    <a:pt x="143" y="8"/>
                  </a:cubicBezTo>
                  <a:cubicBezTo>
                    <a:pt x="142" y="11"/>
                    <a:pt x="140" y="13"/>
                    <a:pt x="137" y="13"/>
                  </a:cubicBezTo>
                  <a:cubicBezTo>
                    <a:pt x="136" y="13"/>
                    <a:pt x="134" y="12"/>
                    <a:pt x="132" y="11"/>
                  </a:cubicBezTo>
                  <a:cubicBezTo>
                    <a:pt x="132" y="10"/>
                    <a:pt x="132" y="10"/>
                    <a:pt x="132" y="10"/>
                  </a:cubicBezTo>
                  <a:cubicBezTo>
                    <a:pt x="132" y="10"/>
                    <a:pt x="132" y="10"/>
                    <a:pt x="132" y="10"/>
                  </a:cubicBezTo>
                  <a:cubicBezTo>
                    <a:pt x="132" y="10"/>
                    <a:pt x="132" y="10"/>
                    <a:pt x="132" y="10"/>
                  </a:cubicBezTo>
                  <a:cubicBezTo>
                    <a:pt x="130" y="6"/>
                    <a:pt x="130" y="6"/>
                    <a:pt x="130" y="6"/>
                  </a:cubicBezTo>
                  <a:cubicBezTo>
                    <a:pt x="130" y="6"/>
                    <a:pt x="130" y="6"/>
                    <a:pt x="130" y="6"/>
                  </a:cubicBezTo>
                  <a:cubicBezTo>
                    <a:pt x="130" y="0"/>
                    <a:pt x="130" y="0"/>
                    <a:pt x="130" y="0"/>
                  </a:cubicBezTo>
                  <a:cubicBezTo>
                    <a:pt x="128" y="0"/>
                    <a:pt x="128" y="0"/>
                    <a:pt x="128" y="0"/>
                  </a:cubicBezTo>
                  <a:cubicBezTo>
                    <a:pt x="127" y="0"/>
                    <a:pt x="127" y="0"/>
                    <a:pt x="127" y="0"/>
                  </a:cubicBezTo>
                  <a:cubicBezTo>
                    <a:pt x="126" y="4"/>
                    <a:pt x="126" y="4"/>
                    <a:pt x="126" y="4"/>
                  </a:cubicBezTo>
                  <a:cubicBezTo>
                    <a:pt x="126" y="10"/>
                    <a:pt x="126" y="10"/>
                    <a:pt x="126" y="10"/>
                  </a:cubicBezTo>
                  <a:cubicBezTo>
                    <a:pt x="126" y="10"/>
                    <a:pt x="126" y="10"/>
                    <a:pt x="126" y="10"/>
                  </a:cubicBezTo>
                  <a:cubicBezTo>
                    <a:pt x="125" y="11"/>
                    <a:pt x="125" y="11"/>
                    <a:pt x="125" y="11"/>
                  </a:cubicBezTo>
                  <a:cubicBezTo>
                    <a:pt x="120" y="17"/>
                    <a:pt x="120" y="17"/>
                    <a:pt x="120" y="17"/>
                  </a:cubicBezTo>
                  <a:cubicBezTo>
                    <a:pt x="120" y="18"/>
                    <a:pt x="120" y="18"/>
                    <a:pt x="120" y="18"/>
                  </a:cubicBezTo>
                  <a:cubicBezTo>
                    <a:pt x="119" y="18"/>
                    <a:pt x="119" y="18"/>
                    <a:pt x="119" y="18"/>
                  </a:cubicBezTo>
                  <a:cubicBezTo>
                    <a:pt x="109" y="17"/>
                    <a:pt x="109" y="17"/>
                    <a:pt x="109" y="17"/>
                  </a:cubicBezTo>
                  <a:cubicBezTo>
                    <a:pt x="108" y="17"/>
                    <a:pt x="108" y="17"/>
                    <a:pt x="108" y="17"/>
                  </a:cubicBezTo>
                  <a:cubicBezTo>
                    <a:pt x="108" y="18"/>
                    <a:pt x="108" y="18"/>
                    <a:pt x="108" y="18"/>
                  </a:cubicBezTo>
                  <a:cubicBezTo>
                    <a:pt x="108" y="18"/>
                    <a:pt x="108" y="18"/>
                    <a:pt x="108" y="18"/>
                  </a:cubicBezTo>
                  <a:cubicBezTo>
                    <a:pt x="108" y="18"/>
                    <a:pt x="108" y="18"/>
                    <a:pt x="108" y="18"/>
                  </a:cubicBezTo>
                  <a:cubicBezTo>
                    <a:pt x="105" y="22"/>
                    <a:pt x="105" y="22"/>
                    <a:pt x="105" y="22"/>
                  </a:cubicBezTo>
                  <a:cubicBezTo>
                    <a:pt x="106" y="25"/>
                    <a:pt x="106" y="25"/>
                    <a:pt x="106" y="25"/>
                  </a:cubicBezTo>
                  <a:cubicBezTo>
                    <a:pt x="107" y="25"/>
                    <a:pt x="107" y="25"/>
                    <a:pt x="107" y="25"/>
                  </a:cubicBezTo>
                  <a:cubicBezTo>
                    <a:pt x="104" y="30"/>
                    <a:pt x="104" y="30"/>
                    <a:pt x="104" y="30"/>
                  </a:cubicBezTo>
                  <a:cubicBezTo>
                    <a:pt x="95" y="30"/>
                    <a:pt x="95" y="30"/>
                    <a:pt x="95" y="30"/>
                  </a:cubicBezTo>
                  <a:cubicBezTo>
                    <a:pt x="95" y="28"/>
                    <a:pt x="95" y="28"/>
                    <a:pt x="95" y="28"/>
                  </a:cubicBezTo>
                  <a:cubicBezTo>
                    <a:pt x="94" y="27"/>
                    <a:pt x="94" y="27"/>
                    <a:pt x="94" y="27"/>
                  </a:cubicBezTo>
                  <a:cubicBezTo>
                    <a:pt x="93" y="26"/>
                    <a:pt x="93" y="26"/>
                    <a:pt x="93" y="26"/>
                  </a:cubicBezTo>
                  <a:cubicBezTo>
                    <a:pt x="92" y="29"/>
                    <a:pt x="92" y="29"/>
                    <a:pt x="92" y="29"/>
                  </a:cubicBezTo>
                  <a:cubicBezTo>
                    <a:pt x="91" y="30"/>
                    <a:pt x="91" y="30"/>
                    <a:pt x="91" y="30"/>
                  </a:cubicBezTo>
                  <a:cubicBezTo>
                    <a:pt x="85" y="30"/>
                    <a:pt x="85" y="30"/>
                    <a:pt x="85" y="30"/>
                  </a:cubicBezTo>
                  <a:cubicBezTo>
                    <a:pt x="85" y="30"/>
                    <a:pt x="85" y="30"/>
                    <a:pt x="85" y="30"/>
                  </a:cubicBezTo>
                  <a:cubicBezTo>
                    <a:pt x="81" y="27"/>
                    <a:pt x="81" y="27"/>
                    <a:pt x="81" y="27"/>
                  </a:cubicBezTo>
                  <a:cubicBezTo>
                    <a:pt x="81" y="26"/>
                    <a:pt x="81" y="26"/>
                    <a:pt x="81" y="26"/>
                  </a:cubicBezTo>
                  <a:cubicBezTo>
                    <a:pt x="81" y="26"/>
                    <a:pt x="81" y="26"/>
                    <a:pt x="81" y="26"/>
                  </a:cubicBezTo>
                  <a:cubicBezTo>
                    <a:pt x="80" y="26"/>
                    <a:pt x="80" y="26"/>
                    <a:pt x="80" y="26"/>
                  </a:cubicBezTo>
                  <a:cubicBezTo>
                    <a:pt x="80" y="25"/>
                    <a:pt x="80" y="25"/>
                    <a:pt x="80" y="25"/>
                  </a:cubicBezTo>
                  <a:cubicBezTo>
                    <a:pt x="74" y="24"/>
                    <a:pt x="74" y="24"/>
                    <a:pt x="74" y="24"/>
                  </a:cubicBezTo>
                  <a:cubicBezTo>
                    <a:pt x="69" y="26"/>
                    <a:pt x="69" y="26"/>
                    <a:pt x="69" y="26"/>
                  </a:cubicBezTo>
                  <a:cubicBezTo>
                    <a:pt x="66" y="28"/>
                    <a:pt x="66" y="28"/>
                    <a:pt x="66" y="28"/>
                  </a:cubicBezTo>
                  <a:cubicBezTo>
                    <a:pt x="74" y="37"/>
                    <a:pt x="74" y="37"/>
                    <a:pt x="74" y="37"/>
                  </a:cubicBezTo>
                  <a:cubicBezTo>
                    <a:pt x="85" y="40"/>
                    <a:pt x="85" y="40"/>
                    <a:pt x="85" y="40"/>
                  </a:cubicBezTo>
                  <a:cubicBezTo>
                    <a:pt x="85" y="41"/>
                    <a:pt x="85" y="41"/>
                    <a:pt x="85" y="41"/>
                  </a:cubicBezTo>
                  <a:cubicBezTo>
                    <a:pt x="85" y="41"/>
                    <a:pt x="85" y="41"/>
                    <a:pt x="85" y="41"/>
                  </a:cubicBezTo>
                  <a:cubicBezTo>
                    <a:pt x="86" y="41"/>
                    <a:pt x="86" y="41"/>
                    <a:pt x="86" y="41"/>
                  </a:cubicBezTo>
                  <a:cubicBezTo>
                    <a:pt x="91" y="46"/>
                    <a:pt x="91" y="46"/>
                    <a:pt x="91" y="46"/>
                  </a:cubicBezTo>
                  <a:cubicBezTo>
                    <a:pt x="89" y="54"/>
                    <a:pt x="89" y="54"/>
                    <a:pt x="89" y="54"/>
                  </a:cubicBezTo>
                  <a:cubicBezTo>
                    <a:pt x="89" y="54"/>
                    <a:pt x="89" y="54"/>
                    <a:pt x="89" y="54"/>
                  </a:cubicBezTo>
                  <a:cubicBezTo>
                    <a:pt x="89" y="55"/>
                    <a:pt x="89" y="55"/>
                    <a:pt x="89" y="55"/>
                  </a:cubicBezTo>
                  <a:cubicBezTo>
                    <a:pt x="88" y="55"/>
                    <a:pt x="88" y="55"/>
                    <a:pt x="88" y="55"/>
                  </a:cubicBezTo>
                  <a:cubicBezTo>
                    <a:pt x="82" y="61"/>
                    <a:pt x="82" y="61"/>
                    <a:pt x="82" y="61"/>
                  </a:cubicBezTo>
                  <a:cubicBezTo>
                    <a:pt x="82" y="61"/>
                    <a:pt x="82" y="61"/>
                    <a:pt x="82" y="61"/>
                  </a:cubicBezTo>
                  <a:cubicBezTo>
                    <a:pt x="81" y="61"/>
                    <a:pt x="81" y="61"/>
                    <a:pt x="81" y="61"/>
                  </a:cubicBezTo>
                  <a:cubicBezTo>
                    <a:pt x="70" y="64"/>
                    <a:pt x="70" y="64"/>
                    <a:pt x="70" y="64"/>
                  </a:cubicBezTo>
                  <a:cubicBezTo>
                    <a:pt x="70" y="64"/>
                    <a:pt x="70" y="64"/>
                    <a:pt x="70" y="64"/>
                  </a:cubicBezTo>
                  <a:cubicBezTo>
                    <a:pt x="63" y="65"/>
                    <a:pt x="63" y="65"/>
                    <a:pt x="63" y="65"/>
                  </a:cubicBezTo>
                  <a:cubicBezTo>
                    <a:pt x="63" y="65"/>
                    <a:pt x="63" y="65"/>
                    <a:pt x="63" y="65"/>
                  </a:cubicBezTo>
                  <a:cubicBezTo>
                    <a:pt x="63" y="65"/>
                    <a:pt x="63" y="65"/>
                    <a:pt x="63" y="65"/>
                  </a:cubicBezTo>
                  <a:cubicBezTo>
                    <a:pt x="63" y="65"/>
                    <a:pt x="63" y="65"/>
                    <a:pt x="63" y="65"/>
                  </a:cubicBezTo>
                  <a:cubicBezTo>
                    <a:pt x="62" y="65"/>
                    <a:pt x="62" y="65"/>
                    <a:pt x="62" y="65"/>
                  </a:cubicBezTo>
                  <a:cubicBezTo>
                    <a:pt x="58" y="64"/>
                    <a:pt x="58" y="64"/>
                    <a:pt x="58" y="64"/>
                  </a:cubicBezTo>
                  <a:cubicBezTo>
                    <a:pt x="56" y="63"/>
                    <a:pt x="56" y="63"/>
                    <a:pt x="56" y="63"/>
                  </a:cubicBezTo>
                  <a:cubicBezTo>
                    <a:pt x="53" y="67"/>
                    <a:pt x="53" y="67"/>
                    <a:pt x="53" y="67"/>
                  </a:cubicBezTo>
                  <a:cubicBezTo>
                    <a:pt x="53" y="67"/>
                    <a:pt x="53" y="67"/>
                    <a:pt x="53" y="67"/>
                  </a:cubicBezTo>
                  <a:cubicBezTo>
                    <a:pt x="53" y="68"/>
                    <a:pt x="53" y="68"/>
                    <a:pt x="53" y="68"/>
                  </a:cubicBezTo>
                  <a:cubicBezTo>
                    <a:pt x="48" y="71"/>
                    <a:pt x="48" y="71"/>
                    <a:pt x="48" y="71"/>
                  </a:cubicBezTo>
                  <a:cubicBezTo>
                    <a:pt x="47" y="71"/>
                    <a:pt x="47" y="71"/>
                    <a:pt x="47" y="71"/>
                  </a:cubicBezTo>
                  <a:cubicBezTo>
                    <a:pt x="47" y="71"/>
                    <a:pt x="47" y="71"/>
                    <a:pt x="47" y="71"/>
                  </a:cubicBezTo>
                  <a:cubicBezTo>
                    <a:pt x="40" y="74"/>
                    <a:pt x="40" y="74"/>
                    <a:pt x="40" y="74"/>
                  </a:cubicBezTo>
                  <a:cubicBezTo>
                    <a:pt x="40" y="74"/>
                    <a:pt x="40" y="74"/>
                    <a:pt x="40" y="74"/>
                  </a:cubicBezTo>
                  <a:cubicBezTo>
                    <a:pt x="31" y="72"/>
                    <a:pt x="31" y="72"/>
                    <a:pt x="31" y="72"/>
                  </a:cubicBezTo>
                  <a:cubicBezTo>
                    <a:pt x="13" y="72"/>
                    <a:pt x="13" y="72"/>
                    <a:pt x="13" y="72"/>
                  </a:cubicBezTo>
                  <a:cubicBezTo>
                    <a:pt x="9" y="74"/>
                    <a:pt x="9" y="74"/>
                    <a:pt x="9" y="74"/>
                  </a:cubicBezTo>
                  <a:cubicBezTo>
                    <a:pt x="8" y="74"/>
                    <a:pt x="8" y="74"/>
                    <a:pt x="8" y="74"/>
                  </a:cubicBezTo>
                  <a:cubicBezTo>
                    <a:pt x="5" y="74"/>
                    <a:pt x="5" y="74"/>
                    <a:pt x="5" y="74"/>
                  </a:cubicBezTo>
                  <a:cubicBezTo>
                    <a:pt x="0" y="80"/>
                    <a:pt x="0" y="80"/>
                    <a:pt x="0" y="80"/>
                  </a:cubicBezTo>
                  <a:cubicBezTo>
                    <a:pt x="1" y="87"/>
                    <a:pt x="1" y="87"/>
                    <a:pt x="1" y="87"/>
                  </a:cubicBezTo>
                  <a:cubicBezTo>
                    <a:pt x="5" y="96"/>
                    <a:pt x="5" y="96"/>
                    <a:pt x="5" y="96"/>
                  </a:cubicBezTo>
                  <a:cubicBezTo>
                    <a:pt x="10" y="98"/>
                    <a:pt x="10" y="98"/>
                    <a:pt x="10" y="98"/>
                  </a:cubicBezTo>
                  <a:cubicBezTo>
                    <a:pt x="10" y="98"/>
                    <a:pt x="10" y="98"/>
                    <a:pt x="10" y="98"/>
                  </a:cubicBezTo>
                  <a:cubicBezTo>
                    <a:pt x="10" y="99"/>
                    <a:pt x="10" y="99"/>
                    <a:pt x="10" y="99"/>
                  </a:cubicBezTo>
                  <a:cubicBezTo>
                    <a:pt x="12" y="100"/>
                    <a:pt x="12" y="100"/>
                    <a:pt x="12" y="100"/>
                  </a:cubicBezTo>
                  <a:cubicBezTo>
                    <a:pt x="14" y="96"/>
                    <a:pt x="14" y="96"/>
                    <a:pt x="14" y="96"/>
                  </a:cubicBezTo>
                  <a:cubicBezTo>
                    <a:pt x="15" y="96"/>
                    <a:pt x="15" y="96"/>
                    <a:pt x="15" y="96"/>
                  </a:cubicBezTo>
                  <a:cubicBezTo>
                    <a:pt x="15" y="95"/>
                    <a:pt x="15" y="95"/>
                    <a:pt x="15" y="95"/>
                  </a:cubicBezTo>
                  <a:cubicBezTo>
                    <a:pt x="16" y="95"/>
                    <a:pt x="16" y="95"/>
                    <a:pt x="16" y="95"/>
                  </a:cubicBezTo>
                  <a:cubicBezTo>
                    <a:pt x="22" y="94"/>
                    <a:pt x="22" y="94"/>
                    <a:pt x="22" y="94"/>
                  </a:cubicBezTo>
                  <a:cubicBezTo>
                    <a:pt x="22" y="94"/>
                    <a:pt x="22" y="94"/>
                    <a:pt x="22" y="94"/>
                  </a:cubicBezTo>
                  <a:cubicBezTo>
                    <a:pt x="22" y="95"/>
                    <a:pt x="22" y="95"/>
                    <a:pt x="22" y="95"/>
                  </a:cubicBezTo>
                  <a:cubicBezTo>
                    <a:pt x="28" y="96"/>
                    <a:pt x="28" y="96"/>
                    <a:pt x="28" y="96"/>
                  </a:cubicBezTo>
                  <a:cubicBezTo>
                    <a:pt x="34" y="110"/>
                    <a:pt x="34" y="110"/>
                    <a:pt x="34" y="110"/>
                  </a:cubicBezTo>
                  <a:cubicBezTo>
                    <a:pt x="34" y="110"/>
                    <a:pt x="34" y="110"/>
                    <a:pt x="34" y="110"/>
                  </a:cubicBezTo>
                  <a:cubicBezTo>
                    <a:pt x="34" y="110"/>
                    <a:pt x="34" y="110"/>
                    <a:pt x="34" y="110"/>
                  </a:cubicBezTo>
                  <a:cubicBezTo>
                    <a:pt x="32" y="118"/>
                    <a:pt x="32" y="118"/>
                    <a:pt x="32" y="118"/>
                  </a:cubicBezTo>
                  <a:cubicBezTo>
                    <a:pt x="32" y="118"/>
                    <a:pt x="32" y="118"/>
                    <a:pt x="32" y="118"/>
                  </a:cubicBezTo>
                  <a:cubicBezTo>
                    <a:pt x="30" y="123"/>
                    <a:pt x="30" y="123"/>
                    <a:pt x="30" y="123"/>
                  </a:cubicBezTo>
                  <a:cubicBezTo>
                    <a:pt x="30" y="123"/>
                    <a:pt x="30" y="123"/>
                    <a:pt x="30" y="123"/>
                  </a:cubicBezTo>
                  <a:cubicBezTo>
                    <a:pt x="27" y="130"/>
                    <a:pt x="27" y="130"/>
                    <a:pt x="27" y="130"/>
                  </a:cubicBezTo>
                  <a:cubicBezTo>
                    <a:pt x="27" y="138"/>
                    <a:pt x="27" y="138"/>
                    <a:pt x="27" y="138"/>
                  </a:cubicBezTo>
                  <a:cubicBezTo>
                    <a:pt x="32" y="143"/>
                    <a:pt x="32" y="143"/>
                    <a:pt x="32" y="143"/>
                  </a:cubicBezTo>
                  <a:cubicBezTo>
                    <a:pt x="32" y="143"/>
                    <a:pt x="32" y="143"/>
                    <a:pt x="32" y="143"/>
                  </a:cubicBezTo>
                  <a:cubicBezTo>
                    <a:pt x="38" y="149"/>
                    <a:pt x="38" y="149"/>
                    <a:pt x="38" y="149"/>
                  </a:cubicBezTo>
                  <a:cubicBezTo>
                    <a:pt x="39" y="149"/>
                    <a:pt x="39" y="149"/>
                    <a:pt x="39" y="149"/>
                  </a:cubicBezTo>
                  <a:cubicBezTo>
                    <a:pt x="40" y="150"/>
                    <a:pt x="40" y="150"/>
                    <a:pt x="40" y="150"/>
                  </a:cubicBezTo>
                  <a:cubicBezTo>
                    <a:pt x="35" y="161"/>
                    <a:pt x="35" y="161"/>
                    <a:pt x="35" y="161"/>
                  </a:cubicBezTo>
                  <a:cubicBezTo>
                    <a:pt x="34" y="166"/>
                    <a:pt x="34" y="166"/>
                    <a:pt x="34" y="166"/>
                  </a:cubicBezTo>
                  <a:cubicBezTo>
                    <a:pt x="35" y="165"/>
                    <a:pt x="35" y="165"/>
                    <a:pt x="35" y="165"/>
                  </a:cubicBezTo>
                  <a:cubicBezTo>
                    <a:pt x="36" y="165"/>
                    <a:pt x="36" y="165"/>
                    <a:pt x="36" y="165"/>
                  </a:cubicBezTo>
                  <a:cubicBezTo>
                    <a:pt x="40" y="164"/>
                    <a:pt x="40" y="164"/>
                    <a:pt x="40" y="164"/>
                  </a:cubicBezTo>
                  <a:cubicBezTo>
                    <a:pt x="47" y="160"/>
                    <a:pt x="47" y="160"/>
                    <a:pt x="47" y="160"/>
                  </a:cubicBezTo>
                  <a:cubicBezTo>
                    <a:pt x="47" y="160"/>
                    <a:pt x="47" y="160"/>
                    <a:pt x="47" y="160"/>
                  </a:cubicBezTo>
                  <a:cubicBezTo>
                    <a:pt x="55" y="161"/>
                    <a:pt x="55" y="161"/>
                    <a:pt x="55" y="161"/>
                  </a:cubicBezTo>
                  <a:cubicBezTo>
                    <a:pt x="56" y="161"/>
                    <a:pt x="56" y="161"/>
                    <a:pt x="56" y="161"/>
                  </a:cubicBezTo>
                  <a:cubicBezTo>
                    <a:pt x="56" y="161"/>
                    <a:pt x="56" y="161"/>
                    <a:pt x="56" y="161"/>
                  </a:cubicBezTo>
                  <a:cubicBezTo>
                    <a:pt x="68" y="166"/>
                    <a:pt x="68" y="166"/>
                    <a:pt x="68" y="166"/>
                  </a:cubicBezTo>
                  <a:cubicBezTo>
                    <a:pt x="81" y="166"/>
                    <a:pt x="81" y="166"/>
                    <a:pt x="81" y="166"/>
                  </a:cubicBezTo>
                  <a:cubicBezTo>
                    <a:pt x="84" y="161"/>
                    <a:pt x="84" y="161"/>
                    <a:pt x="84" y="161"/>
                  </a:cubicBezTo>
                  <a:cubicBezTo>
                    <a:pt x="85" y="160"/>
                    <a:pt x="85" y="160"/>
                    <a:pt x="85" y="160"/>
                  </a:cubicBezTo>
                  <a:cubicBezTo>
                    <a:pt x="85" y="160"/>
                    <a:pt x="85" y="160"/>
                    <a:pt x="85" y="160"/>
                  </a:cubicBezTo>
                  <a:cubicBezTo>
                    <a:pt x="92" y="157"/>
                    <a:pt x="92" y="157"/>
                    <a:pt x="92" y="157"/>
                  </a:cubicBezTo>
                  <a:cubicBezTo>
                    <a:pt x="98" y="151"/>
                    <a:pt x="98" y="151"/>
                    <a:pt x="98" y="151"/>
                  </a:cubicBezTo>
                  <a:cubicBezTo>
                    <a:pt x="99" y="151"/>
                    <a:pt x="99" y="151"/>
                    <a:pt x="99" y="151"/>
                  </a:cubicBezTo>
                  <a:cubicBezTo>
                    <a:pt x="99" y="151"/>
                    <a:pt x="99" y="151"/>
                    <a:pt x="99" y="151"/>
                  </a:cubicBezTo>
                  <a:cubicBezTo>
                    <a:pt x="104" y="149"/>
                    <a:pt x="104" y="149"/>
                    <a:pt x="104" y="149"/>
                  </a:cubicBezTo>
                  <a:cubicBezTo>
                    <a:pt x="109" y="145"/>
                    <a:pt x="109" y="145"/>
                    <a:pt x="109" y="145"/>
                  </a:cubicBezTo>
                  <a:cubicBezTo>
                    <a:pt x="115" y="137"/>
                    <a:pt x="115" y="137"/>
                    <a:pt x="115" y="137"/>
                  </a:cubicBezTo>
                  <a:cubicBezTo>
                    <a:pt x="124" y="140"/>
                    <a:pt x="124" y="140"/>
                    <a:pt x="124" y="140"/>
                  </a:cubicBezTo>
                  <a:cubicBezTo>
                    <a:pt x="125" y="141"/>
                    <a:pt x="125" y="141"/>
                    <a:pt x="125" y="141"/>
                  </a:cubicBezTo>
                  <a:cubicBezTo>
                    <a:pt x="125" y="141"/>
                    <a:pt x="125" y="141"/>
                    <a:pt x="125" y="141"/>
                  </a:cubicBezTo>
                  <a:cubicBezTo>
                    <a:pt x="125" y="142"/>
                    <a:pt x="125" y="142"/>
                    <a:pt x="125" y="142"/>
                  </a:cubicBezTo>
                  <a:cubicBezTo>
                    <a:pt x="126" y="145"/>
                    <a:pt x="128" y="146"/>
                    <a:pt x="129" y="147"/>
                  </a:cubicBezTo>
                  <a:cubicBezTo>
                    <a:pt x="134" y="146"/>
                    <a:pt x="134" y="146"/>
                    <a:pt x="134" y="146"/>
                  </a:cubicBezTo>
                  <a:cubicBezTo>
                    <a:pt x="135" y="146"/>
                    <a:pt x="135" y="146"/>
                    <a:pt x="135" y="146"/>
                  </a:cubicBezTo>
                  <a:cubicBezTo>
                    <a:pt x="138" y="147"/>
                    <a:pt x="138" y="147"/>
                    <a:pt x="138" y="147"/>
                  </a:cubicBezTo>
                  <a:cubicBezTo>
                    <a:pt x="138" y="147"/>
                    <a:pt x="138" y="147"/>
                    <a:pt x="138" y="147"/>
                  </a:cubicBezTo>
                  <a:cubicBezTo>
                    <a:pt x="138" y="147"/>
                    <a:pt x="138" y="147"/>
                    <a:pt x="138" y="147"/>
                  </a:cubicBezTo>
                  <a:cubicBezTo>
                    <a:pt x="145" y="150"/>
                    <a:pt x="145" y="150"/>
                    <a:pt x="145" y="150"/>
                  </a:cubicBezTo>
                  <a:cubicBezTo>
                    <a:pt x="147" y="150"/>
                    <a:pt x="147" y="150"/>
                    <a:pt x="147" y="150"/>
                  </a:cubicBezTo>
                  <a:cubicBezTo>
                    <a:pt x="148" y="148"/>
                    <a:pt x="148" y="148"/>
                    <a:pt x="148" y="148"/>
                  </a:cubicBezTo>
                  <a:cubicBezTo>
                    <a:pt x="148" y="146"/>
                    <a:pt x="148" y="146"/>
                    <a:pt x="148" y="146"/>
                  </a:cubicBezTo>
                  <a:cubicBezTo>
                    <a:pt x="148" y="145"/>
                    <a:pt x="148" y="145"/>
                    <a:pt x="148" y="145"/>
                  </a:cubicBezTo>
                  <a:cubicBezTo>
                    <a:pt x="149" y="145"/>
                    <a:pt x="149" y="145"/>
                    <a:pt x="149" y="145"/>
                  </a:cubicBezTo>
                  <a:cubicBezTo>
                    <a:pt x="149" y="144"/>
                    <a:pt x="149" y="144"/>
                    <a:pt x="149" y="144"/>
                  </a:cubicBezTo>
                  <a:cubicBezTo>
                    <a:pt x="149" y="144"/>
                    <a:pt x="149" y="144"/>
                    <a:pt x="149" y="144"/>
                  </a:cubicBezTo>
                  <a:cubicBezTo>
                    <a:pt x="152" y="142"/>
                    <a:pt x="152" y="142"/>
                    <a:pt x="152" y="142"/>
                  </a:cubicBezTo>
                  <a:cubicBezTo>
                    <a:pt x="152" y="142"/>
                    <a:pt x="152" y="142"/>
                    <a:pt x="152" y="142"/>
                  </a:cubicBezTo>
                  <a:cubicBezTo>
                    <a:pt x="156" y="138"/>
                    <a:pt x="156" y="138"/>
                    <a:pt x="156" y="138"/>
                  </a:cubicBezTo>
                  <a:cubicBezTo>
                    <a:pt x="157" y="138"/>
                    <a:pt x="157" y="138"/>
                    <a:pt x="157" y="138"/>
                  </a:cubicBezTo>
                  <a:cubicBezTo>
                    <a:pt x="157" y="138"/>
                    <a:pt x="157" y="138"/>
                    <a:pt x="157" y="138"/>
                  </a:cubicBezTo>
                  <a:cubicBezTo>
                    <a:pt x="158" y="138"/>
                    <a:pt x="158" y="138"/>
                    <a:pt x="158" y="138"/>
                  </a:cubicBezTo>
                  <a:cubicBezTo>
                    <a:pt x="162" y="138"/>
                    <a:pt x="162" y="138"/>
                    <a:pt x="162" y="138"/>
                  </a:cubicBezTo>
                  <a:cubicBezTo>
                    <a:pt x="162" y="136"/>
                    <a:pt x="163" y="134"/>
                    <a:pt x="166" y="131"/>
                  </a:cubicBezTo>
                  <a:cubicBezTo>
                    <a:pt x="168" y="129"/>
                    <a:pt x="170" y="128"/>
                    <a:pt x="172" y="128"/>
                  </a:cubicBezTo>
                  <a:cubicBezTo>
                    <a:pt x="174" y="127"/>
                    <a:pt x="174" y="127"/>
                    <a:pt x="174" y="127"/>
                  </a:cubicBezTo>
                  <a:cubicBezTo>
                    <a:pt x="174" y="127"/>
                    <a:pt x="174" y="127"/>
                    <a:pt x="174" y="127"/>
                  </a:cubicBezTo>
                  <a:cubicBezTo>
                    <a:pt x="174" y="126"/>
                    <a:pt x="174" y="126"/>
                    <a:pt x="174" y="126"/>
                  </a:cubicBezTo>
                  <a:cubicBezTo>
                    <a:pt x="176" y="124"/>
                    <a:pt x="176" y="124"/>
                    <a:pt x="176" y="124"/>
                  </a:cubicBezTo>
                  <a:cubicBezTo>
                    <a:pt x="176" y="124"/>
                    <a:pt x="176" y="124"/>
                    <a:pt x="176" y="124"/>
                  </a:cubicBezTo>
                  <a:cubicBezTo>
                    <a:pt x="177" y="124"/>
                    <a:pt x="177" y="124"/>
                    <a:pt x="177" y="124"/>
                  </a:cubicBezTo>
                  <a:cubicBezTo>
                    <a:pt x="177" y="124"/>
                    <a:pt x="177" y="124"/>
                    <a:pt x="177" y="124"/>
                  </a:cubicBezTo>
                  <a:cubicBezTo>
                    <a:pt x="178" y="124"/>
                    <a:pt x="178" y="124"/>
                    <a:pt x="178" y="124"/>
                  </a:cubicBezTo>
                  <a:cubicBezTo>
                    <a:pt x="184" y="122"/>
                    <a:pt x="184" y="122"/>
                    <a:pt x="184" y="122"/>
                  </a:cubicBezTo>
                  <a:cubicBezTo>
                    <a:pt x="188" y="122"/>
                    <a:pt x="188" y="122"/>
                    <a:pt x="188" y="122"/>
                  </a:cubicBezTo>
                  <a:cubicBezTo>
                    <a:pt x="189" y="121"/>
                    <a:pt x="189" y="121"/>
                    <a:pt x="189" y="121"/>
                  </a:cubicBezTo>
                  <a:cubicBezTo>
                    <a:pt x="190" y="118"/>
                    <a:pt x="190" y="118"/>
                    <a:pt x="190" y="118"/>
                  </a:cubicBezTo>
                  <a:cubicBezTo>
                    <a:pt x="190" y="118"/>
                    <a:pt x="190" y="118"/>
                    <a:pt x="190" y="118"/>
                  </a:cubicBezTo>
                  <a:cubicBezTo>
                    <a:pt x="192" y="114"/>
                    <a:pt x="192" y="114"/>
                    <a:pt x="192" y="114"/>
                  </a:cubicBezTo>
                  <a:cubicBezTo>
                    <a:pt x="192" y="114"/>
                    <a:pt x="192" y="114"/>
                    <a:pt x="192" y="114"/>
                  </a:cubicBezTo>
                  <a:cubicBezTo>
                    <a:pt x="189" y="111"/>
                    <a:pt x="188" y="108"/>
                    <a:pt x="187" y="104"/>
                  </a:cubicBezTo>
                  <a:cubicBezTo>
                    <a:pt x="186" y="103"/>
                    <a:pt x="186" y="103"/>
                    <a:pt x="186" y="103"/>
                  </a:cubicBezTo>
                  <a:cubicBezTo>
                    <a:pt x="186" y="103"/>
                    <a:pt x="186" y="103"/>
                    <a:pt x="186" y="103"/>
                  </a:cubicBezTo>
                  <a:cubicBezTo>
                    <a:pt x="187" y="103"/>
                    <a:pt x="187" y="103"/>
                    <a:pt x="187" y="103"/>
                  </a:cubicBezTo>
                  <a:cubicBezTo>
                    <a:pt x="187" y="103"/>
                    <a:pt x="187" y="103"/>
                    <a:pt x="187" y="103"/>
                  </a:cubicBezTo>
                  <a:cubicBezTo>
                    <a:pt x="188" y="94"/>
                    <a:pt x="188" y="94"/>
                    <a:pt x="188" y="94"/>
                  </a:cubicBezTo>
                  <a:cubicBezTo>
                    <a:pt x="188" y="91"/>
                    <a:pt x="189" y="89"/>
                    <a:pt x="191" y="87"/>
                  </a:cubicBezTo>
                  <a:cubicBezTo>
                    <a:pt x="190" y="80"/>
                    <a:pt x="190" y="80"/>
                    <a:pt x="190" y="80"/>
                  </a:cubicBezTo>
                  <a:cubicBezTo>
                    <a:pt x="190" y="79"/>
                    <a:pt x="189" y="78"/>
                    <a:pt x="187" y="78"/>
                  </a:cubicBezTo>
                  <a:cubicBezTo>
                    <a:pt x="174" y="83"/>
                    <a:pt x="174" y="83"/>
                    <a:pt x="174" y="83"/>
                  </a:cubicBezTo>
                  <a:cubicBezTo>
                    <a:pt x="175" y="70"/>
                    <a:pt x="175" y="70"/>
                    <a:pt x="175" y="70"/>
                  </a:cubicBezTo>
                  <a:cubicBezTo>
                    <a:pt x="176" y="68"/>
                    <a:pt x="180" y="64"/>
                    <a:pt x="187" y="60"/>
                  </a:cubicBezTo>
                  <a:cubicBezTo>
                    <a:pt x="184" y="46"/>
                    <a:pt x="184" y="46"/>
                    <a:pt x="184" y="46"/>
                  </a:cubicBezTo>
                  <a:cubicBezTo>
                    <a:pt x="183" y="41"/>
                    <a:pt x="184" y="38"/>
                    <a:pt x="187" y="34"/>
                  </a:cubicBezTo>
                  <a:cubicBezTo>
                    <a:pt x="186" y="32"/>
                    <a:pt x="186" y="32"/>
                    <a:pt x="186" y="32"/>
                  </a:cubicBezTo>
                  <a:cubicBezTo>
                    <a:pt x="182" y="32"/>
                    <a:pt x="182" y="32"/>
                    <a:pt x="182" y="32"/>
                  </a:cubicBezTo>
                  <a:cubicBezTo>
                    <a:pt x="181" y="32"/>
                    <a:pt x="181" y="32"/>
                    <a:pt x="181" y="32"/>
                  </a:cubicBezTo>
                  <a:cubicBezTo>
                    <a:pt x="179" y="38"/>
                    <a:pt x="179" y="38"/>
                    <a:pt x="179" y="38"/>
                  </a:cubicBezTo>
                  <a:cubicBezTo>
                    <a:pt x="178" y="40"/>
                    <a:pt x="176" y="41"/>
                    <a:pt x="174" y="41"/>
                  </a:cubicBezTo>
                  <a:cubicBezTo>
                    <a:pt x="174" y="41"/>
                    <a:pt x="174" y="41"/>
                    <a:pt x="174" y="41"/>
                  </a:cubicBezTo>
                  <a:cubicBezTo>
                    <a:pt x="170" y="38"/>
                    <a:pt x="170" y="38"/>
                    <a:pt x="170" y="38"/>
                  </a:cubicBezTo>
                  <a:cubicBezTo>
                    <a:pt x="169" y="38"/>
                    <a:pt x="169" y="38"/>
                    <a:pt x="169" y="38"/>
                  </a:cubicBezTo>
                  <a:cubicBezTo>
                    <a:pt x="169" y="38"/>
                    <a:pt x="169" y="38"/>
                    <a:pt x="169" y="38"/>
                  </a:cubicBezTo>
                  <a:cubicBezTo>
                    <a:pt x="169" y="38"/>
                    <a:pt x="169" y="38"/>
                    <a:pt x="169" y="38"/>
                  </a:cubicBezTo>
                  <a:cubicBezTo>
                    <a:pt x="169" y="37"/>
                    <a:pt x="169" y="37"/>
                    <a:pt x="169" y="37"/>
                  </a:cubicBezTo>
                  <a:cubicBezTo>
                    <a:pt x="168" y="34"/>
                    <a:pt x="168" y="34"/>
                    <a:pt x="168" y="34"/>
                  </a:cubicBezTo>
                  <a:cubicBezTo>
                    <a:pt x="167" y="30"/>
                    <a:pt x="167" y="30"/>
                    <a:pt x="167" y="30"/>
                  </a:cubicBezTo>
                  <a:cubicBezTo>
                    <a:pt x="167" y="30"/>
                    <a:pt x="167" y="30"/>
                    <a:pt x="167" y="30"/>
                  </a:cubicBezTo>
                  <a:cubicBezTo>
                    <a:pt x="167" y="31"/>
                    <a:pt x="167" y="31"/>
                    <a:pt x="167" y="31"/>
                  </a:cubicBezTo>
                  <a:cubicBezTo>
                    <a:pt x="166" y="32"/>
                    <a:pt x="166" y="32"/>
                    <a:pt x="166" y="32"/>
                  </a:cubicBezTo>
                  <a:cubicBezTo>
                    <a:pt x="159" y="32"/>
                    <a:pt x="159" y="32"/>
                    <a:pt x="159" y="32"/>
                  </a:cubicBezTo>
                  <a:cubicBezTo>
                    <a:pt x="158" y="30"/>
                    <a:pt x="158" y="30"/>
                    <a:pt x="158" y="30"/>
                  </a:cubicBezTo>
                  <a:cubicBezTo>
                    <a:pt x="157" y="26"/>
                    <a:pt x="157" y="26"/>
                    <a:pt x="157" y="26"/>
                  </a:cubicBezTo>
                  <a:cubicBezTo>
                    <a:pt x="157" y="20"/>
                    <a:pt x="157" y="20"/>
                    <a:pt x="157" y="20"/>
                  </a:cubicBezTo>
                  <a:cubicBezTo>
                    <a:pt x="153" y="12"/>
                    <a:pt x="153" y="12"/>
                    <a:pt x="153" y="12"/>
                  </a:cubicBezTo>
                  <a:cubicBezTo>
                    <a:pt x="153" y="6"/>
                    <a:pt x="153" y="6"/>
                    <a:pt x="153" y="6"/>
                  </a:cubicBezTo>
                  <a:lnTo>
                    <a:pt x="151" y="3"/>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8" name="Freeform 15"/>
            <p:cNvSpPr>
              <a:spLocks/>
            </p:cNvSpPr>
            <p:nvPr/>
          </p:nvSpPr>
          <p:spPr bwMode="auto">
            <a:xfrm>
              <a:off x="3366174" y="5135147"/>
              <a:ext cx="770774" cy="591695"/>
            </a:xfrm>
            <a:custGeom>
              <a:avLst/>
              <a:gdLst>
                <a:gd name="T0" fmla="*/ 202 w 250"/>
                <a:gd name="T1" fmla="*/ 6 h 192"/>
                <a:gd name="T2" fmla="*/ 188 w 250"/>
                <a:gd name="T3" fmla="*/ 18 h 192"/>
                <a:gd name="T4" fmla="*/ 172 w 250"/>
                <a:gd name="T5" fmla="*/ 22 h 192"/>
                <a:gd name="T6" fmla="*/ 161 w 250"/>
                <a:gd name="T7" fmla="*/ 21 h 192"/>
                <a:gd name="T8" fmla="*/ 160 w 250"/>
                <a:gd name="T9" fmla="*/ 22 h 192"/>
                <a:gd name="T10" fmla="*/ 147 w 250"/>
                <a:gd name="T11" fmla="*/ 26 h 192"/>
                <a:gd name="T12" fmla="*/ 136 w 250"/>
                <a:gd name="T13" fmla="*/ 32 h 192"/>
                <a:gd name="T14" fmla="*/ 126 w 250"/>
                <a:gd name="T15" fmla="*/ 40 h 192"/>
                <a:gd name="T16" fmla="*/ 120 w 250"/>
                <a:gd name="T17" fmla="*/ 48 h 192"/>
                <a:gd name="T18" fmla="*/ 118 w 250"/>
                <a:gd name="T19" fmla="*/ 52 h 192"/>
                <a:gd name="T20" fmla="*/ 102 w 250"/>
                <a:gd name="T21" fmla="*/ 48 h 192"/>
                <a:gd name="T22" fmla="*/ 84 w 250"/>
                <a:gd name="T23" fmla="*/ 40 h 192"/>
                <a:gd name="T24" fmla="*/ 80 w 250"/>
                <a:gd name="T25" fmla="*/ 46 h 192"/>
                <a:gd name="T26" fmla="*/ 74 w 250"/>
                <a:gd name="T27" fmla="*/ 51 h 192"/>
                <a:gd name="T28" fmla="*/ 62 w 250"/>
                <a:gd name="T29" fmla="*/ 58 h 192"/>
                <a:gd name="T30" fmla="*/ 51 w 250"/>
                <a:gd name="T31" fmla="*/ 68 h 192"/>
                <a:gd name="T32" fmla="*/ 22 w 250"/>
                <a:gd name="T33" fmla="*/ 63 h 192"/>
                <a:gd name="T34" fmla="*/ 9 w 250"/>
                <a:gd name="T35" fmla="*/ 65 h 192"/>
                <a:gd name="T36" fmla="*/ 0 w 250"/>
                <a:gd name="T37" fmla="*/ 69 h 192"/>
                <a:gd name="T38" fmla="*/ 2 w 250"/>
                <a:gd name="T39" fmla="*/ 79 h 192"/>
                <a:gd name="T40" fmla="*/ 20 w 250"/>
                <a:gd name="T41" fmla="*/ 80 h 192"/>
                <a:gd name="T42" fmla="*/ 23 w 250"/>
                <a:gd name="T43" fmla="*/ 94 h 192"/>
                <a:gd name="T44" fmla="*/ 38 w 250"/>
                <a:gd name="T45" fmla="*/ 92 h 192"/>
                <a:gd name="T46" fmla="*/ 50 w 250"/>
                <a:gd name="T47" fmla="*/ 90 h 192"/>
                <a:gd name="T48" fmla="*/ 53 w 250"/>
                <a:gd name="T49" fmla="*/ 108 h 192"/>
                <a:gd name="T50" fmla="*/ 46 w 250"/>
                <a:gd name="T51" fmla="*/ 117 h 192"/>
                <a:gd name="T52" fmla="*/ 34 w 250"/>
                <a:gd name="T53" fmla="*/ 124 h 192"/>
                <a:gd name="T54" fmla="*/ 53 w 250"/>
                <a:gd name="T55" fmla="*/ 129 h 192"/>
                <a:gd name="T56" fmla="*/ 60 w 250"/>
                <a:gd name="T57" fmla="*/ 133 h 192"/>
                <a:gd name="T58" fmla="*/ 76 w 250"/>
                <a:gd name="T59" fmla="*/ 142 h 192"/>
                <a:gd name="T60" fmla="*/ 70 w 250"/>
                <a:gd name="T61" fmla="*/ 150 h 192"/>
                <a:gd name="T62" fmla="*/ 97 w 250"/>
                <a:gd name="T63" fmla="*/ 179 h 192"/>
                <a:gd name="T64" fmla="*/ 107 w 250"/>
                <a:gd name="T65" fmla="*/ 174 h 192"/>
                <a:gd name="T66" fmla="*/ 122 w 250"/>
                <a:gd name="T67" fmla="*/ 185 h 192"/>
                <a:gd name="T68" fmla="*/ 127 w 250"/>
                <a:gd name="T69" fmla="*/ 180 h 192"/>
                <a:gd name="T70" fmla="*/ 135 w 250"/>
                <a:gd name="T71" fmla="*/ 181 h 192"/>
                <a:gd name="T72" fmla="*/ 154 w 250"/>
                <a:gd name="T73" fmla="*/ 185 h 192"/>
                <a:gd name="T74" fmla="*/ 156 w 250"/>
                <a:gd name="T75" fmla="*/ 186 h 192"/>
                <a:gd name="T76" fmla="*/ 173 w 250"/>
                <a:gd name="T77" fmla="*/ 173 h 192"/>
                <a:gd name="T78" fmla="*/ 178 w 250"/>
                <a:gd name="T79" fmla="*/ 179 h 192"/>
                <a:gd name="T80" fmla="*/ 182 w 250"/>
                <a:gd name="T81" fmla="*/ 170 h 192"/>
                <a:gd name="T82" fmla="*/ 198 w 250"/>
                <a:gd name="T83" fmla="*/ 153 h 192"/>
                <a:gd name="T84" fmla="*/ 207 w 250"/>
                <a:gd name="T85" fmla="*/ 154 h 192"/>
                <a:gd name="T86" fmla="*/ 205 w 250"/>
                <a:gd name="T87" fmla="*/ 143 h 192"/>
                <a:gd name="T88" fmla="*/ 207 w 250"/>
                <a:gd name="T89" fmla="*/ 138 h 192"/>
                <a:gd name="T90" fmla="*/ 228 w 250"/>
                <a:gd name="T91" fmla="*/ 126 h 192"/>
                <a:gd name="T92" fmla="*/ 228 w 250"/>
                <a:gd name="T93" fmla="*/ 115 h 192"/>
                <a:gd name="T94" fmla="*/ 232 w 250"/>
                <a:gd name="T95" fmla="*/ 105 h 192"/>
                <a:gd name="T96" fmla="*/ 239 w 250"/>
                <a:gd name="T97" fmla="*/ 90 h 192"/>
                <a:gd name="T98" fmla="*/ 248 w 250"/>
                <a:gd name="T99" fmla="*/ 78 h 192"/>
                <a:gd name="T100" fmla="*/ 248 w 250"/>
                <a:gd name="T101" fmla="*/ 67 h 192"/>
                <a:gd name="T102" fmla="*/ 248 w 250"/>
                <a:gd name="T103" fmla="*/ 60 h 192"/>
                <a:gd name="T104" fmla="*/ 226 w 250"/>
                <a:gd name="T105" fmla="*/ 61 h 192"/>
                <a:gd name="T106" fmla="*/ 221 w 250"/>
                <a:gd name="T107" fmla="*/ 51 h 192"/>
                <a:gd name="T108" fmla="*/ 210 w 250"/>
                <a:gd name="T109" fmla="*/ 51 h 192"/>
                <a:gd name="T110" fmla="*/ 222 w 250"/>
                <a:gd name="T111" fmla="*/ 29 h 192"/>
                <a:gd name="T112" fmla="*/ 220 w 250"/>
                <a:gd name="T113" fmla="*/ 14 h 192"/>
                <a:gd name="T114" fmla="*/ 217 w 250"/>
                <a:gd name="T115" fmla="*/ 0 h 192"/>
                <a:gd name="T116" fmla="*/ 208 w 250"/>
                <a:gd name="T117"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0" h="192">
                  <a:moveTo>
                    <a:pt x="200" y="5"/>
                  </a:moveTo>
                  <a:cubicBezTo>
                    <a:pt x="201" y="5"/>
                    <a:pt x="201" y="5"/>
                    <a:pt x="201" y="5"/>
                  </a:cubicBezTo>
                  <a:cubicBezTo>
                    <a:pt x="202" y="6"/>
                    <a:pt x="202" y="6"/>
                    <a:pt x="202" y="6"/>
                  </a:cubicBezTo>
                  <a:cubicBezTo>
                    <a:pt x="196" y="14"/>
                    <a:pt x="196" y="14"/>
                    <a:pt x="196" y="14"/>
                  </a:cubicBezTo>
                  <a:cubicBezTo>
                    <a:pt x="194" y="16"/>
                    <a:pt x="192" y="18"/>
                    <a:pt x="188" y="18"/>
                  </a:cubicBezTo>
                  <a:cubicBezTo>
                    <a:pt x="188" y="18"/>
                    <a:pt x="188" y="18"/>
                    <a:pt x="188" y="18"/>
                  </a:cubicBezTo>
                  <a:cubicBezTo>
                    <a:pt x="184" y="16"/>
                    <a:pt x="184" y="16"/>
                    <a:pt x="184" y="16"/>
                  </a:cubicBezTo>
                  <a:cubicBezTo>
                    <a:pt x="180" y="16"/>
                    <a:pt x="180" y="16"/>
                    <a:pt x="180" y="16"/>
                  </a:cubicBezTo>
                  <a:cubicBezTo>
                    <a:pt x="172" y="22"/>
                    <a:pt x="172" y="22"/>
                    <a:pt x="172" y="22"/>
                  </a:cubicBezTo>
                  <a:cubicBezTo>
                    <a:pt x="170" y="23"/>
                    <a:pt x="167" y="21"/>
                    <a:pt x="164" y="16"/>
                  </a:cubicBezTo>
                  <a:cubicBezTo>
                    <a:pt x="161" y="21"/>
                    <a:pt x="161" y="21"/>
                    <a:pt x="161" y="21"/>
                  </a:cubicBezTo>
                  <a:cubicBezTo>
                    <a:pt x="161" y="21"/>
                    <a:pt x="161" y="21"/>
                    <a:pt x="161" y="21"/>
                  </a:cubicBezTo>
                  <a:cubicBezTo>
                    <a:pt x="161" y="21"/>
                    <a:pt x="161" y="21"/>
                    <a:pt x="161" y="21"/>
                  </a:cubicBezTo>
                  <a:cubicBezTo>
                    <a:pt x="160" y="22"/>
                    <a:pt x="160" y="22"/>
                    <a:pt x="160" y="22"/>
                  </a:cubicBezTo>
                  <a:cubicBezTo>
                    <a:pt x="160" y="22"/>
                    <a:pt x="160" y="22"/>
                    <a:pt x="160" y="22"/>
                  </a:cubicBezTo>
                  <a:cubicBezTo>
                    <a:pt x="158" y="24"/>
                    <a:pt x="158" y="24"/>
                    <a:pt x="158" y="24"/>
                  </a:cubicBezTo>
                  <a:cubicBezTo>
                    <a:pt x="152" y="24"/>
                    <a:pt x="152" y="24"/>
                    <a:pt x="152" y="24"/>
                  </a:cubicBezTo>
                  <a:cubicBezTo>
                    <a:pt x="147" y="26"/>
                    <a:pt x="147" y="26"/>
                    <a:pt x="147" y="26"/>
                  </a:cubicBezTo>
                  <a:cubicBezTo>
                    <a:pt x="141" y="31"/>
                    <a:pt x="141" y="31"/>
                    <a:pt x="141" y="31"/>
                  </a:cubicBezTo>
                  <a:cubicBezTo>
                    <a:pt x="139" y="31"/>
                    <a:pt x="139" y="31"/>
                    <a:pt x="139" y="31"/>
                  </a:cubicBezTo>
                  <a:cubicBezTo>
                    <a:pt x="136" y="32"/>
                    <a:pt x="136" y="32"/>
                    <a:pt x="136" y="32"/>
                  </a:cubicBezTo>
                  <a:cubicBezTo>
                    <a:pt x="134" y="34"/>
                    <a:pt x="134" y="36"/>
                    <a:pt x="135" y="38"/>
                  </a:cubicBezTo>
                  <a:cubicBezTo>
                    <a:pt x="138" y="42"/>
                    <a:pt x="138" y="42"/>
                    <a:pt x="138" y="42"/>
                  </a:cubicBezTo>
                  <a:cubicBezTo>
                    <a:pt x="126" y="40"/>
                    <a:pt x="126" y="40"/>
                    <a:pt x="126" y="40"/>
                  </a:cubicBezTo>
                  <a:cubicBezTo>
                    <a:pt x="120" y="45"/>
                    <a:pt x="120" y="45"/>
                    <a:pt x="120" y="45"/>
                  </a:cubicBezTo>
                  <a:cubicBezTo>
                    <a:pt x="120" y="47"/>
                    <a:pt x="120" y="47"/>
                    <a:pt x="120" y="47"/>
                  </a:cubicBezTo>
                  <a:cubicBezTo>
                    <a:pt x="120" y="48"/>
                    <a:pt x="120" y="48"/>
                    <a:pt x="120" y="48"/>
                  </a:cubicBezTo>
                  <a:cubicBezTo>
                    <a:pt x="118" y="51"/>
                    <a:pt x="118" y="51"/>
                    <a:pt x="118" y="51"/>
                  </a:cubicBezTo>
                  <a:cubicBezTo>
                    <a:pt x="118" y="51"/>
                    <a:pt x="118" y="51"/>
                    <a:pt x="118" y="51"/>
                  </a:cubicBezTo>
                  <a:cubicBezTo>
                    <a:pt x="118" y="52"/>
                    <a:pt x="118" y="52"/>
                    <a:pt x="118" y="52"/>
                  </a:cubicBezTo>
                  <a:cubicBezTo>
                    <a:pt x="112" y="52"/>
                    <a:pt x="112" y="52"/>
                    <a:pt x="112" y="52"/>
                  </a:cubicBezTo>
                  <a:cubicBezTo>
                    <a:pt x="105" y="49"/>
                    <a:pt x="105" y="49"/>
                    <a:pt x="105" y="49"/>
                  </a:cubicBezTo>
                  <a:cubicBezTo>
                    <a:pt x="102" y="48"/>
                    <a:pt x="102" y="48"/>
                    <a:pt x="102" y="48"/>
                  </a:cubicBezTo>
                  <a:cubicBezTo>
                    <a:pt x="97" y="49"/>
                    <a:pt x="97" y="49"/>
                    <a:pt x="97" y="49"/>
                  </a:cubicBezTo>
                  <a:cubicBezTo>
                    <a:pt x="94" y="49"/>
                    <a:pt x="92" y="46"/>
                    <a:pt x="89" y="42"/>
                  </a:cubicBezTo>
                  <a:cubicBezTo>
                    <a:pt x="84" y="40"/>
                    <a:pt x="84" y="40"/>
                    <a:pt x="84" y="40"/>
                  </a:cubicBezTo>
                  <a:cubicBezTo>
                    <a:pt x="80" y="46"/>
                    <a:pt x="80" y="46"/>
                    <a:pt x="80" y="46"/>
                  </a:cubicBezTo>
                  <a:cubicBezTo>
                    <a:pt x="80" y="46"/>
                    <a:pt x="80" y="46"/>
                    <a:pt x="80" y="46"/>
                  </a:cubicBezTo>
                  <a:cubicBezTo>
                    <a:pt x="80" y="46"/>
                    <a:pt x="80" y="46"/>
                    <a:pt x="80" y="46"/>
                  </a:cubicBezTo>
                  <a:cubicBezTo>
                    <a:pt x="74" y="51"/>
                    <a:pt x="74" y="51"/>
                    <a:pt x="74" y="51"/>
                  </a:cubicBezTo>
                  <a:cubicBezTo>
                    <a:pt x="74" y="51"/>
                    <a:pt x="74" y="51"/>
                    <a:pt x="74" y="51"/>
                  </a:cubicBezTo>
                  <a:cubicBezTo>
                    <a:pt x="74" y="51"/>
                    <a:pt x="74" y="51"/>
                    <a:pt x="74" y="51"/>
                  </a:cubicBezTo>
                  <a:cubicBezTo>
                    <a:pt x="73" y="51"/>
                    <a:pt x="73" y="51"/>
                    <a:pt x="73" y="51"/>
                  </a:cubicBezTo>
                  <a:cubicBezTo>
                    <a:pt x="69" y="52"/>
                    <a:pt x="69" y="52"/>
                    <a:pt x="69" y="52"/>
                  </a:cubicBezTo>
                  <a:cubicBezTo>
                    <a:pt x="62" y="58"/>
                    <a:pt x="62" y="58"/>
                    <a:pt x="62" y="58"/>
                  </a:cubicBezTo>
                  <a:cubicBezTo>
                    <a:pt x="62" y="58"/>
                    <a:pt x="62" y="58"/>
                    <a:pt x="62" y="58"/>
                  </a:cubicBezTo>
                  <a:cubicBezTo>
                    <a:pt x="56" y="61"/>
                    <a:pt x="56" y="61"/>
                    <a:pt x="56" y="61"/>
                  </a:cubicBezTo>
                  <a:cubicBezTo>
                    <a:pt x="51" y="68"/>
                    <a:pt x="51" y="68"/>
                    <a:pt x="51" y="68"/>
                  </a:cubicBezTo>
                  <a:cubicBezTo>
                    <a:pt x="35" y="68"/>
                    <a:pt x="35" y="68"/>
                    <a:pt x="35" y="68"/>
                  </a:cubicBezTo>
                  <a:cubicBezTo>
                    <a:pt x="35" y="68"/>
                    <a:pt x="35" y="68"/>
                    <a:pt x="35" y="68"/>
                  </a:cubicBezTo>
                  <a:cubicBezTo>
                    <a:pt x="22" y="63"/>
                    <a:pt x="22" y="63"/>
                    <a:pt x="22" y="63"/>
                  </a:cubicBezTo>
                  <a:cubicBezTo>
                    <a:pt x="16" y="62"/>
                    <a:pt x="16" y="62"/>
                    <a:pt x="16" y="62"/>
                  </a:cubicBezTo>
                  <a:cubicBezTo>
                    <a:pt x="10" y="65"/>
                    <a:pt x="10" y="65"/>
                    <a:pt x="10" y="65"/>
                  </a:cubicBezTo>
                  <a:cubicBezTo>
                    <a:pt x="9" y="65"/>
                    <a:pt x="9" y="65"/>
                    <a:pt x="9" y="65"/>
                  </a:cubicBezTo>
                  <a:cubicBezTo>
                    <a:pt x="9" y="65"/>
                    <a:pt x="9" y="65"/>
                    <a:pt x="9" y="65"/>
                  </a:cubicBezTo>
                  <a:cubicBezTo>
                    <a:pt x="5" y="67"/>
                    <a:pt x="5" y="67"/>
                    <a:pt x="5" y="67"/>
                  </a:cubicBezTo>
                  <a:cubicBezTo>
                    <a:pt x="3" y="68"/>
                    <a:pt x="2" y="69"/>
                    <a:pt x="0"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0" y="80"/>
                    <a:pt x="20" y="80"/>
                    <a:pt x="20" y="80"/>
                  </a:cubicBezTo>
                  <a:cubicBezTo>
                    <a:pt x="21" y="80"/>
                    <a:pt x="21" y="80"/>
                    <a:pt x="21" y="80"/>
                  </a:cubicBezTo>
                  <a:cubicBezTo>
                    <a:pt x="21" y="94"/>
                    <a:pt x="21" y="94"/>
                    <a:pt x="21" y="94"/>
                  </a:cubicBezTo>
                  <a:cubicBezTo>
                    <a:pt x="23" y="94"/>
                    <a:pt x="23" y="94"/>
                    <a:pt x="23" y="94"/>
                  </a:cubicBezTo>
                  <a:cubicBezTo>
                    <a:pt x="32" y="94"/>
                    <a:pt x="32" y="94"/>
                    <a:pt x="32" y="94"/>
                  </a:cubicBezTo>
                  <a:cubicBezTo>
                    <a:pt x="37" y="93"/>
                    <a:pt x="37" y="93"/>
                    <a:pt x="37" y="93"/>
                  </a:cubicBezTo>
                  <a:cubicBezTo>
                    <a:pt x="38" y="92"/>
                    <a:pt x="38" y="92"/>
                    <a:pt x="38" y="92"/>
                  </a:cubicBezTo>
                  <a:cubicBezTo>
                    <a:pt x="41" y="90"/>
                    <a:pt x="44" y="89"/>
                    <a:pt x="47" y="89"/>
                  </a:cubicBezTo>
                  <a:cubicBezTo>
                    <a:pt x="49" y="88"/>
                    <a:pt x="49" y="88"/>
                    <a:pt x="49" y="88"/>
                  </a:cubicBezTo>
                  <a:cubicBezTo>
                    <a:pt x="50" y="90"/>
                    <a:pt x="50" y="90"/>
                    <a:pt x="50" y="90"/>
                  </a:cubicBezTo>
                  <a:cubicBezTo>
                    <a:pt x="52" y="94"/>
                    <a:pt x="52" y="94"/>
                    <a:pt x="52" y="94"/>
                  </a:cubicBezTo>
                  <a:cubicBezTo>
                    <a:pt x="52" y="95"/>
                    <a:pt x="52" y="95"/>
                    <a:pt x="52" y="95"/>
                  </a:cubicBezTo>
                  <a:cubicBezTo>
                    <a:pt x="53" y="108"/>
                    <a:pt x="53" y="108"/>
                    <a:pt x="53" y="108"/>
                  </a:cubicBezTo>
                  <a:cubicBezTo>
                    <a:pt x="53" y="109"/>
                    <a:pt x="53" y="109"/>
                    <a:pt x="53" y="109"/>
                  </a:cubicBezTo>
                  <a:cubicBezTo>
                    <a:pt x="46" y="117"/>
                    <a:pt x="46" y="117"/>
                    <a:pt x="46" y="117"/>
                  </a:cubicBezTo>
                  <a:cubicBezTo>
                    <a:pt x="46" y="117"/>
                    <a:pt x="46" y="117"/>
                    <a:pt x="46" y="117"/>
                  </a:cubicBezTo>
                  <a:cubicBezTo>
                    <a:pt x="46" y="117"/>
                    <a:pt x="46" y="117"/>
                    <a:pt x="46" y="117"/>
                  </a:cubicBezTo>
                  <a:cubicBezTo>
                    <a:pt x="37" y="121"/>
                    <a:pt x="37" y="121"/>
                    <a:pt x="37" y="121"/>
                  </a:cubicBezTo>
                  <a:cubicBezTo>
                    <a:pt x="34" y="124"/>
                    <a:pt x="34" y="124"/>
                    <a:pt x="34" y="124"/>
                  </a:cubicBezTo>
                  <a:cubicBezTo>
                    <a:pt x="36" y="127"/>
                    <a:pt x="36" y="127"/>
                    <a:pt x="36" y="127"/>
                  </a:cubicBezTo>
                  <a:cubicBezTo>
                    <a:pt x="53" y="128"/>
                    <a:pt x="53" y="128"/>
                    <a:pt x="53" y="128"/>
                  </a:cubicBezTo>
                  <a:cubicBezTo>
                    <a:pt x="53" y="129"/>
                    <a:pt x="53" y="129"/>
                    <a:pt x="53" y="129"/>
                  </a:cubicBezTo>
                  <a:cubicBezTo>
                    <a:pt x="53" y="129"/>
                    <a:pt x="53" y="129"/>
                    <a:pt x="53" y="129"/>
                  </a:cubicBezTo>
                  <a:cubicBezTo>
                    <a:pt x="54" y="129"/>
                    <a:pt x="54" y="129"/>
                    <a:pt x="54" y="129"/>
                  </a:cubicBezTo>
                  <a:cubicBezTo>
                    <a:pt x="60" y="133"/>
                    <a:pt x="60" y="133"/>
                    <a:pt x="60" y="133"/>
                  </a:cubicBezTo>
                  <a:cubicBezTo>
                    <a:pt x="76" y="133"/>
                    <a:pt x="76" y="133"/>
                    <a:pt x="76" y="133"/>
                  </a:cubicBezTo>
                  <a:cubicBezTo>
                    <a:pt x="76" y="135"/>
                    <a:pt x="76" y="135"/>
                    <a:pt x="76" y="135"/>
                  </a:cubicBezTo>
                  <a:cubicBezTo>
                    <a:pt x="76" y="142"/>
                    <a:pt x="76" y="142"/>
                    <a:pt x="76" y="142"/>
                  </a:cubicBezTo>
                  <a:cubicBezTo>
                    <a:pt x="76" y="143"/>
                    <a:pt x="76" y="143"/>
                    <a:pt x="76" y="143"/>
                  </a:cubicBezTo>
                  <a:cubicBezTo>
                    <a:pt x="77" y="143"/>
                    <a:pt x="77" y="143"/>
                    <a:pt x="77" y="143"/>
                  </a:cubicBezTo>
                  <a:cubicBezTo>
                    <a:pt x="70" y="150"/>
                    <a:pt x="70" y="150"/>
                    <a:pt x="70" y="150"/>
                  </a:cubicBezTo>
                  <a:cubicBezTo>
                    <a:pt x="69" y="159"/>
                    <a:pt x="71" y="164"/>
                    <a:pt x="74" y="165"/>
                  </a:cubicBezTo>
                  <a:cubicBezTo>
                    <a:pt x="87" y="172"/>
                    <a:pt x="87" y="172"/>
                    <a:pt x="87" y="172"/>
                  </a:cubicBezTo>
                  <a:cubicBezTo>
                    <a:pt x="97" y="179"/>
                    <a:pt x="97" y="179"/>
                    <a:pt x="97" y="179"/>
                  </a:cubicBezTo>
                  <a:cubicBezTo>
                    <a:pt x="106" y="175"/>
                    <a:pt x="106" y="175"/>
                    <a:pt x="106" y="175"/>
                  </a:cubicBezTo>
                  <a:cubicBezTo>
                    <a:pt x="106" y="174"/>
                    <a:pt x="106" y="174"/>
                    <a:pt x="106" y="174"/>
                  </a:cubicBezTo>
                  <a:cubicBezTo>
                    <a:pt x="107" y="174"/>
                    <a:pt x="107" y="174"/>
                    <a:pt x="107" y="174"/>
                  </a:cubicBezTo>
                  <a:cubicBezTo>
                    <a:pt x="108" y="174"/>
                    <a:pt x="108" y="174"/>
                    <a:pt x="108" y="174"/>
                  </a:cubicBezTo>
                  <a:cubicBezTo>
                    <a:pt x="120" y="184"/>
                    <a:pt x="120" y="184"/>
                    <a:pt x="120" y="184"/>
                  </a:cubicBezTo>
                  <a:cubicBezTo>
                    <a:pt x="122" y="185"/>
                    <a:pt x="122" y="185"/>
                    <a:pt x="122" y="185"/>
                  </a:cubicBezTo>
                  <a:cubicBezTo>
                    <a:pt x="126" y="181"/>
                    <a:pt x="126" y="181"/>
                    <a:pt x="126" y="181"/>
                  </a:cubicBezTo>
                  <a:cubicBezTo>
                    <a:pt x="126" y="180"/>
                    <a:pt x="126" y="180"/>
                    <a:pt x="126" y="180"/>
                  </a:cubicBezTo>
                  <a:cubicBezTo>
                    <a:pt x="127" y="180"/>
                    <a:pt x="127" y="180"/>
                    <a:pt x="127" y="180"/>
                  </a:cubicBezTo>
                  <a:cubicBezTo>
                    <a:pt x="127" y="180"/>
                    <a:pt x="127" y="180"/>
                    <a:pt x="127" y="180"/>
                  </a:cubicBezTo>
                  <a:cubicBezTo>
                    <a:pt x="128" y="180"/>
                    <a:pt x="128" y="180"/>
                    <a:pt x="128" y="180"/>
                  </a:cubicBezTo>
                  <a:cubicBezTo>
                    <a:pt x="135" y="181"/>
                    <a:pt x="135" y="181"/>
                    <a:pt x="135" y="181"/>
                  </a:cubicBezTo>
                  <a:cubicBezTo>
                    <a:pt x="137" y="168"/>
                    <a:pt x="137" y="168"/>
                    <a:pt x="137" y="168"/>
                  </a:cubicBezTo>
                  <a:cubicBezTo>
                    <a:pt x="146" y="185"/>
                    <a:pt x="146" y="185"/>
                    <a:pt x="146" y="185"/>
                  </a:cubicBezTo>
                  <a:cubicBezTo>
                    <a:pt x="154" y="185"/>
                    <a:pt x="154" y="185"/>
                    <a:pt x="154" y="185"/>
                  </a:cubicBezTo>
                  <a:cubicBezTo>
                    <a:pt x="156" y="186"/>
                    <a:pt x="156" y="186"/>
                    <a:pt x="156" y="186"/>
                  </a:cubicBezTo>
                  <a:cubicBezTo>
                    <a:pt x="156" y="186"/>
                    <a:pt x="156" y="186"/>
                    <a:pt x="156" y="186"/>
                  </a:cubicBezTo>
                  <a:cubicBezTo>
                    <a:pt x="156" y="186"/>
                    <a:pt x="156" y="186"/>
                    <a:pt x="156" y="186"/>
                  </a:cubicBezTo>
                  <a:cubicBezTo>
                    <a:pt x="156" y="192"/>
                    <a:pt x="156" y="192"/>
                    <a:pt x="156" y="192"/>
                  </a:cubicBezTo>
                  <a:cubicBezTo>
                    <a:pt x="160" y="191"/>
                    <a:pt x="160" y="191"/>
                    <a:pt x="160" y="191"/>
                  </a:cubicBezTo>
                  <a:cubicBezTo>
                    <a:pt x="173" y="173"/>
                    <a:pt x="173" y="173"/>
                    <a:pt x="173" y="173"/>
                  </a:cubicBezTo>
                  <a:cubicBezTo>
                    <a:pt x="178" y="182"/>
                    <a:pt x="178" y="182"/>
                    <a:pt x="178" y="182"/>
                  </a:cubicBezTo>
                  <a:cubicBezTo>
                    <a:pt x="178" y="179"/>
                    <a:pt x="178" y="179"/>
                    <a:pt x="178" y="179"/>
                  </a:cubicBezTo>
                  <a:cubicBezTo>
                    <a:pt x="178" y="179"/>
                    <a:pt x="178" y="179"/>
                    <a:pt x="178" y="179"/>
                  </a:cubicBezTo>
                  <a:cubicBezTo>
                    <a:pt x="178" y="178"/>
                    <a:pt x="178" y="178"/>
                    <a:pt x="178" y="178"/>
                  </a:cubicBezTo>
                  <a:cubicBezTo>
                    <a:pt x="178" y="178"/>
                    <a:pt x="178" y="178"/>
                    <a:pt x="178" y="178"/>
                  </a:cubicBezTo>
                  <a:cubicBezTo>
                    <a:pt x="182" y="170"/>
                    <a:pt x="182" y="170"/>
                    <a:pt x="182" y="170"/>
                  </a:cubicBezTo>
                  <a:cubicBezTo>
                    <a:pt x="186" y="164"/>
                    <a:pt x="186" y="164"/>
                    <a:pt x="186" y="164"/>
                  </a:cubicBezTo>
                  <a:cubicBezTo>
                    <a:pt x="196" y="164"/>
                    <a:pt x="196" y="164"/>
                    <a:pt x="196" y="164"/>
                  </a:cubicBezTo>
                  <a:cubicBezTo>
                    <a:pt x="198" y="153"/>
                    <a:pt x="198" y="153"/>
                    <a:pt x="198" y="153"/>
                  </a:cubicBezTo>
                  <a:cubicBezTo>
                    <a:pt x="199" y="153"/>
                    <a:pt x="199" y="153"/>
                    <a:pt x="199" y="153"/>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9"/>
                    <a:pt x="207" y="139"/>
                    <a:pt x="207" y="139"/>
                  </a:cubicBezTo>
                  <a:cubicBezTo>
                    <a:pt x="207" y="138"/>
                    <a:pt x="207" y="138"/>
                    <a:pt x="207" y="138"/>
                  </a:cubicBezTo>
                  <a:cubicBezTo>
                    <a:pt x="207" y="138"/>
                    <a:pt x="207" y="138"/>
                    <a:pt x="207" y="138"/>
                  </a:cubicBezTo>
                  <a:cubicBezTo>
                    <a:pt x="208" y="138"/>
                    <a:pt x="208" y="138"/>
                    <a:pt x="208" y="138"/>
                  </a:cubicBezTo>
                  <a:cubicBezTo>
                    <a:pt x="208" y="137"/>
                    <a:pt x="208" y="137"/>
                    <a:pt x="208" y="137"/>
                  </a:cubicBezTo>
                  <a:cubicBezTo>
                    <a:pt x="228" y="126"/>
                    <a:pt x="228" y="126"/>
                    <a:pt x="228" y="126"/>
                  </a:cubicBezTo>
                  <a:cubicBezTo>
                    <a:pt x="228" y="115"/>
                    <a:pt x="228" y="115"/>
                    <a:pt x="228" y="115"/>
                  </a:cubicBezTo>
                  <a:cubicBezTo>
                    <a:pt x="228" y="115"/>
                    <a:pt x="228" y="115"/>
                    <a:pt x="228" y="115"/>
                  </a:cubicBezTo>
                  <a:cubicBezTo>
                    <a:pt x="228" y="115"/>
                    <a:pt x="228" y="115"/>
                    <a:pt x="228" y="115"/>
                  </a:cubicBezTo>
                  <a:cubicBezTo>
                    <a:pt x="232" y="107"/>
                    <a:pt x="232" y="107"/>
                    <a:pt x="232" y="107"/>
                  </a:cubicBezTo>
                  <a:cubicBezTo>
                    <a:pt x="232" y="105"/>
                    <a:pt x="232" y="105"/>
                    <a:pt x="232" y="105"/>
                  </a:cubicBezTo>
                  <a:cubicBezTo>
                    <a:pt x="232" y="105"/>
                    <a:pt x="232" y="105"/>
                    <a:pt x="232" y="105"/>
                  </a:cubicBezTo>
                  <a:cubicBezTo>
                    <a:pt x="239" y="90"/>
                    <a:pt x="239" y="90"/>
                    <a:pt x="239" y="90"/>
                  </a:cubicBezTo>
                  <a:cubicBezTo>
                    <a:pt x="239" y="90"/>
                    <a:pt x="239" y="90"/>
                    <a:pt x="239" y="90"/>
                  </a:cubicBezTo>
                  <a:cubicBezTo>
                    <a:pt x="239" y="90"/>
                    <a:pt x="239" y="90"/>
                    <a:pt x="239" y="90"/>
                  </a:cubicBezTo>
                  <a:cubicBezTo>
                    <a:pt x="244" y="85"/>
                    <a:pt x="244" y="85"/>
                    <a:pt x="244" y="85"/>
                  </a:cubicBezTo>
                  <a:cubicBezTo>
                    <a:pt x="248" y="79"/>
                    <a:pt x="248" y="79"/>
                    <a:pt x="248" y="79"/>
                  </a:cubicBezTo>
                  <a:cubicBezTo>
                    <a:pt x="248" y="78"/>
                    <a:pt x="248" y="78"/>
                    <a:pt x="248" y="78"/>
                  </a:cubicBezTo>
                  <a:cubicBezTo>
                    <a:pt x="248" y="78"/>
                    <a:pt x="248" y="78"/>
                    <a:pt x="248" y="78"/>
                  </a:cubicBezTo>
                  <a:cubicBezTo>
                    <a:pt x="250" y="73"/>
                    <a:pt x="250" y="73"/>
                    <a:pt x="250" y="73"/>
                  </a:cubicBezTo>
                  <a:cubicBezTo>
                    <a:pt x="248" y="67"/>
                    <a:pt x="248" y="67"/>
                    <a:pt x="248" y="67"/>
                  </a:cubicBezTo>
                  <a:cubicBezTo>
                    <a:pt x="248" y="67"/>
                    <a:pt x="248" y="67"/>
                    <a:pt x="248" y="67"/>
                  </a:cubicBezTo>
                  <a:cubicBezTo>
                    <a:pt x="248" y="67"/>
                    <a:pt x="248" y="67"/>
                    <a:pt x="248" y="67"/>
                  </a:cubicBezTo>
                  <a:cubicBezTo>
                    <a:pt x="248" y="60"/>
                    <a:pt x="248" y="60"/>
                    <a:pt x="248" y="60"/>
                  </a:cubicBezTo>
                  <a:cubicBezTo>
                    <a:pt x="244" y="60"/>
                    <a:pt x="244" y="60"/>
                    <a:pt x="244" y="60"/>
                  </a:cubicBezTo>
                  <a:cubicBezTo>
                    <a:pt x="238" y="63"/>
                    <a:pt x="238" y="63"/>
                    <a:pt x="238" y="63"/>
                  </a:cubicBezTo>
                  <a:cubicBezTo>
                    <a:pt x="236" y="65"/>
                    <a:pt x="232" y="64"/>
                    <a:pt x="226" y="61"/>
                  </a:cubicBezTo>
                  <a:cubicBezTo>
                    <a:pt x="224" y="60"/>
                    <a:pt x="224" y="56"/>
                    <a:pt x="226" y="50"/>
                  </a:cubicBezTo>
                  <a:cubicBezTo>
                    <a:pt x="222" y="49"/>
                    <a:pt x="222" y="49"/>
                    <a:pt x="222" y="49"/>
                  </a:cubicBezTo>
                  <a:cubicBezTo>
                    <a:pt x="221" y="51"/>
                    <a:pt x="221" y="51"/>
                    <a:pt x="221" y="51"/>
                  </a:cubicBezTo>
                  <a:cubicBezTo>
                    <a:pt x="217" y="55"/>
                    <a:pt x="214" y="58"/>
                    <a:pt x="214" y="58"/>
                  </a:cubicBezTo>
                  <a:cubicBezTo>
                    <a:pt x="213" y="58"/>
                    <a:pt x="212" y="58"/>
                    <a:pt x="212" y="57"/>
                  </a:cubicBezTo>
                  <a:cubicBezTo>
                    <a:pt x="211" y="56"/>
                    <a:pt x="210" y="54"/>
                    <a:pt x="210" y="51"/>
                  </a:cubicBezTo>
                  <a:cubicBezTo>
                    <a:pt x="210" y="47"/>
                    <a:pt x="210" y="45"/>
                    <a:pt x="212" y="44"/>
                  </a:cubicBezTo>
                  <a:cubicBezTo>
                    <a:pt x="212" y="43"/>
                    <a:pt x="213" y="42"/>
                    <a:pt x="214" y="43"/>
                  </a:cubicBezTo>
                  <a:cubicBezTo>
                    <a:pt x="222" y="29"/>
                    <a:pt x="222" y="29"/>
                    <a:pt x="222" y="29"/>
                  </a:cubicBezTo>
                  <a:cubicBezTo>
                    <a:pt x="224" y="24"/>
                    <a:pt x="224" y="24"/>
                    <a:pt x="224" y="24"/>
                  </a:cubicBezTo>
                  <a:cubicBezTo>
                    <a:pt x="225" y="18"/>
                    <a:pt x="225" y="18"/>
                    <a:pt x="225" y="18"/>
                  </a:cubicBezTo>
                  <a:cubicBezTo>
                    <a:pt x="220" y="14"/>
                    <a:pt x="220" y="14"/>
                    <a:pt x="220" y="14"/>
                  </a:cubicBezTo>
                  <a:cubicBezTo>
                    <a:pt x="219" y="13"/>
                    <a:pt x="219" y="10"/>
                    <a:pt x="220" y="6"/>
                  </a:cubicBezTo>
                  <a:cubicBezTo>
                    <a:pt x="220" y="4"/>
                    <a:pt x="220" y="4"/>
                    <a:pt x="220" y="4"/>
                  </a:cubicBezTo>
                  <a:cubicBezTo>
                    <a:pt x="220" y="3"/>
                    <a:pt x="219" y="1"/>
                    <a:pt x="217" y="0"/>
                  </a:cubicBezTo>
                  <a:cubicBezTo>
                    <a:pt x="216" y="0"/>
                    <a:pt x="216" y="0"/>
                    <a:pt x="216" y="0"/>
                  </a:cubicBezTo>
                  <a:cubicBezTo>
                    <a:pt x="216" y="1"/>
                    <a:pt x="216" y="1"/>
                    <a:pt x="216" y="1"/>
                  </a:cubicBezTo>
                  <a:cubicBezTo>
                    <a:pt x="215" y="4"/>
                    <a:pt x="212" y="6"/>
                    <a:pt x="208" y="5"/>
                  </a:cubicBezTo>
                  <a:cubicBezTo>
                    <a:pt x="206" y="4"/>
                    <a:pt x="203" y="4"/>
                    <a:pt x="200" y="5"/>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9" name="Freeform 16"/>
            <p:cNvSpPr>
              <a:spLocks/>
            </p:cNvSpPr>
            <p:nvPr/>
          </p:nvSpPr>
          <p:spPr bwMode="auto">
            <a:xfrm>
              <a:off x="3474470" y="4487793"/>
              <a:ext cx="434392" cy="444073"/>
            </a:xfrm>
            <a:custGeom>
              <a:avLst/>
              <a:gdLst>
                <a:gd name="T0" fmla="*/ 134 w 141"/>
                <a:gd name="T1" fmla="*/ 16 h 144"/>
                <a:gd name="T2" fmla="*/ 129 w 141"/>
                <a:gd name="T3" fmla="*/ 15 h 144"/>
                <a:gd name="T4" fmla="*/ 125 w 141"/>
                <a:gd name="T5" fmla="*/ 13 h 144"/>
                <a:gd name="T6" fmla="*/ 117 w 141"/>
                <a:gd name="T7" fmla="*/ 14 h 144"/>
                <a:gd name="T8" fmla="*/ 111 w 141"/>
                <a:gd name="T9" fmla="*/ 12 h 144"/>
                <a:gd name="T10" fmla="*/ 110 w 141"/>
                <a:gd name="T11" fmla="*/ 11 h 144"/>
                <a:gd name="T12" fmla="*/ 102 w 141"/>
                <a:gd name="T13" fmla="*/ 2 h 144"/>
                <a:gd name="T14" fmla="*/ 88 w 141"/>
                <a:gd name="T15" fmla="*/ 8 h 144"/>
                <a:gd name="T16" fmla="*/ 86 w 141"/>
                <a:gd name="T17" fmla="*/ 20 h 144"/>
                <a:gd name="T18" fmla="*/ 81 w 141"/>
                <a:gd name="T19" fmla="*/ 30 h 144"/>
                <a:gd name="T20" fmla="*/ 72 w 141"/>
                <a:gd name="T21" fmla="*/ 43 h 144"/>
                <a:gd name="T22" fmla="*/ 57 w 141"/>
                <a:gd name="T23" fmla="*/ 59 h 144"/>
                <a:gd name="T24" fmla="*/ 43 w 141"/>
                <a:gd name="T25" fmla="*/ 73 h 144"/>
                <a:gd name="T26" fmla="*/ 36 w 141"/>
                <a:gd name="T27" fmla="*/ 82 h 144"/>
                <a:gd name="T28" fmla="*/ 0 w 141"/>
                <a:gd name="T29" fmla="*/ 84 h 144"/>
                <a:gd name="T30" fmla="*/ 10 w 141"/>
                <a:gd name="T31" fmla="*/ 114 h 144"/>
                <a:gd name="T32" fmla="*/ 16 w 141"/>
                <a:gd name="T33" fmla="*/ 117 h 144"/>
                <a:gd name="T34" fmla="*/ 21 w 141"/>
                <a:gd name="T35" fmla="*/ 131 h 144"/>
                <a:gd name="T36" fmla="*/ 21 w 141"/>
                <a:gd name="T37" fmla="*/ 134 h 144"/>
                <a:gd name="T38" fmla="*/ 31 w 141"/>
                <a:gd name="T39" fmla="*/ 131 h 144"/>
                <a:gd name="T40" fmla="*/ 35 w 141"/>
                <a:gd name="T41" fmla="*/ 133 h 144"/>
                <a:gd name="T42" fmla="*/ 38 w 141"/>
                <a:gd name="T43" fmla="*/ 123 h 144"/>
                <a:gd name="T44" fmla="*/ 55 w 141"/>
                <a:gd name="T45" fmla="*/ 116 h 144"/>
                <a:gd name="T46" fmla="*/ 56 w 141"/>
                <a:gd name="T47" fmla="*/ 106 h 144"/>
                <a:gd name="T48" fmla="*/ 60 w 141"/>
                <a:gd name="T49" fmla="*/ 104 h 144"/>
                <a:gd name="T50" fmla="*/ 61 w 141"/>
                <a:gd name="T51" fmla="*/ 104 h 144"/>
                <a:gd name="T52" fmla="*/ 68 w 141"/>
                <a:gd name="T53" fmla="*/ 110 h 144"/>
                <a:gd name="T54" fmla="*/ 70 w 141"/>
                <a:gd name="T55" fmla="*/ 116 h 144"/>
                <a:gd name="T56" fmla="*/ 75 w 141"/>
                <a:gd name="T57" fmla="*/ 109 h 144"/>
                <a:gd name="T58" fmla="*/ 81 w 141"/>
                <a:gd name="T59" fmla="*/ 106 h 144"/>
                <a:gd name="T60" fmla="*/ 87 w 141"/>
                <a:gd name="T61" fmla="*/ 107 h 144"/>
                <a:gd name="T62" fmla="*/ 90 w 141"/>
                <a:gd name="T63" fmla="*/ 119 h 144"/>
                <a:gd name="T64" fmla="*/ 94 w 141"/>
                <a:gd name="T65" fmla="*/ 127 h 144"/>
                <a:gd name="T66" fmla="*/ 97 w 141"/>
                <a:gd name="T67" fmla="*/ 135 h 144"/>
                <a:gd name="T68" fmla="*/ 103 w 141"/>
                <a:gd name="T69" fmla="*/ 135 h 144"/>
                <a:gd name="T70" fmla="*/ 104 w 141"/>
                <a:gd name="T71" fmla="*/ 136 h 144"/>
                <a:gd name="T72" fmla="*/ 108 w 141"/>
                <a:gd name="T73" fmla="*/ 144 h 144"/>
                <a:gd name="T74" fmla="*/ 110 w 141"/>
                <a:gd name="T75" fmla="*/ 138 h 144"/>
                <a:gd name="T76" fmla="*/ 111 w 141"/>
                <a:gd name="T77" fmla="*/ 137 h 144"/>
                <a:gd name="T78" fmla="*/ 115 w 141"/>
                <a:gd name="T79" fmla="*/ 135 h 144"/>
                <a:gd name="T80" fmla="*/ 117 w 141"/>
                <a:gd name="T81" fmla="*/ 132 h 144"/>
                <a:gd name="T82" fmla="*/ 93 w 141"/>
                <a:gd name="T83" fmla="*/ 84 h 144"/>
                <a:gd name="T84" fmla="*/ 87 w 141"/>
                <a:gd name="T85" fmla="*/ 65 h 144"/>
                <a:gd name="T86" fmla="*/ 87 w 141"/>
                <a:gd name="T87" fmla="*/ 64 h 144"/>
                <a:gd name="T88" fmla="*/ 91 w 141"/>
                <a:gd name="T89" fmla="*/ 53 h 144"/>
                <a:gd name="T90" fmla="*/ 130 w 141"/>
                <a:gd name="T91" fmla="*/ 44 h 144"/>
                <a:gd name="T92" fmla="*/ 139 w 141"/>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144">
                  <a:moveTo>
                    <a:pt x="141" y="29"/>
                  </a:moveTo>
                  <a:cubicBezTo>
                    <a:pt x="139" y="23"/>
                    <a:pt x="139" y="23"/>
                    <a:pt x="139" y="23"/>
                  </a:cubicBezTo>
                  <a:cubicBezTo>
                    <a:pt x="134" y="16"/>
                    <a:pt x="134" y="16"/>
                    <a:pt x="134" y="16"/>
                  </a:cubicBezTo>
                  <a:cubicBezTo>
                    <a:pt x="129" y="15"/>
                    <a:pt x="129" y="15"/>
                    <a:pt x="129" y="15"/>
                  </a:cubicBezTo>
                  <a:cubicBezTo>
                    <a:pt x="129" y="15"/>
                    <a:pt x="129" y="15"/>
                    <a:pt x="129" y="15"/>
                  </a:cubicBezTo>
                  <a:cubicBezTo>
                    <a:pt x="129" y="15"/>
                    <a:pt x="129" y="15"/>
                    <a:pt x="129" y="15"/>
                  </a:cubicBezTo>
                  <a:cubicBezTo>
                    <a:pt x="129" y="15"/>
                    <a:pt x="129" y="15"/>
                    <a:pt x="129" y="15"/>
                  </a:cubicBezTo>
                  <a:cubicBezTo>
                    <a:pt x="125" y="13"/>
                    <a:pt x="125" y="13"/>
                    <a:pt x="125" y="13"/>
                  </a:cubicBezTo>
                  <a:cubicBezTo>
                    <a:pt x="125" y="13"/>
                    <a:pt x="125" y="13"/>
                    <a:pt x="125" y="13"/>
                  </a:cubicBezTo>
                  <a:cubicBezTo>
                    <a:pt x="124" y="13"/>
                    <a:pt x="124" y="13"/>
                    <a:pt x="124" y="13"/>
                  </a:cubicBezTo>
                  <a:cubicBezTo>
                    <a:pt x="122" y="13"/>
                    <a:pt x="122" y="13"/>
                    <a:pt x="122" y="13"/>
                  </a:cubicBezTo>
                  <a:cubicBezTo>
                    <a:pt x="117" y="14"/>
                    <a:pt x="117" y="14"/>
                    <a:pt x="117" y="14"/>
                  </a:cubicBezTo>
                  <a:cubicBezTo>
                    <a:pt x="117" y="14"/>
                    <a:pt x="117" y="14"/>
                    <a:pt x="117" y="14"/>
                  </a:cubicBezTo>
                  <a:cubicBezTo>
                    <a:pt x="116" y="14"/>
                    <a:pt x="116" y="14"/>
                    <a:pt x="116" y="14"/>
                  </a:cubicBezTo>
                  <a:cubicBezTo>
                    <a:pt x="111" y="12"/>
                    <a:pt x="111" y="12"/>
                    <a:pt x="111" y="12"/>
                  </a:cubicBezTo>
                  <a:cubicBezTo>
                    <a:pt x="111" y="11"/>
                    <a:pt x="111" y="11"/>
                    <a:pt x="111" y="11"/>
                  </a:cubicBezTo>
                  <a:cubicBezTo>
                    <a:pt x="110" y="11"/>
                    <a:pt x="110" y="11"/>
                    <a:pt x="110" y="11"/>
                  </a:cubicBezTo>
                  <a:cubicBezTo>
                    <a:pt x="110" y="11"/>
                    <a:pt x="110" y="11"/>
                    <a:pt x="110" y="11"/>
                  </a:cubicBezTo>
                  <a:cubicBezTo>
                    <a:pt x="110" y="11"/>
                    <a:pt x="110" y="11"/>
                    <a:pt x="110" y="11"/>
                  </a:cubicBezTo>
                  <a:cubicBezTo>
                    <a:pt x="106" y="7"/>
                    <a:pt x="106" y="7"/>
                    <a:pt x="106" y="7"/>
                  </a:cubicBezTo>
                  <a:cubicBezTo>
                    <a:pt x="102" y="2"/>
                    <a:pt x="102" y="2"/>
                    <a:pt x="102" y="2"/>
                  </a:cubicBezTo>
                  <a:cubicBezTo>
                    <a:pt x="98" y="0"/>
                    <a:pt x="98" y="0"/>
                    <a:pt x="98" y="0"/>
                  </a:cubicBezTo>
                  <a:cubicBezTo>
                    <a:pt x="93" y="4"/>
                    <a:pt x="93" y="4"/>
                    <a:pt x="93"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1" y="44"/>
                    <a:pt x="71" y="44"/>
                    <a:pt x="71" y="44"/>
                  </a:cubicBezTo>
                  <a:cubicBezTo>
                    <a:pt x="68" y="47"/>
                    <a:pt x="65" y="50"/>
                    <a:pt x="61" y="52"/>
                  </a:cubicBezTo>
                  <a:cubicBezTo>
                    <a:pt x="57" y="59"/>
                    <a:pt x="57" y="59"/>
                    <a:pt x="57" y="59"/>
                  </a:cubicBezTo>
                  <a:cubicBezTo>
                    <a:pt x="57" y="61"/>
                    <a:pt x="53" y="64"/>
                    <a:pt x="47" y="66"/>
                  </a:cubicBezTo>
                  <a:cubicBezTo>
                    <a:pt x="43" y="73"/>
                    <a:pt x="43" y="73"/>
                    <a:pt x="43" y="73"/>
                  </a:cubicBezTo>
                  <a:cubicBezTo>
                    <a:pt x="43" y="73"/>
                    <a:pt x="43" y="73"/>
                    <a:pt x="43" y="73"/>
                  </a:cubicBezTo>
                  <a:cubicBezTo>
                    <a:pt x="37" y="82"/>
                    <a:pt x="37" y="82"/>
                    <a:pt x="37" y="82"/>
                  </a:cubicBezTo>
                  <a:cubicBezTo>
                    <a:pt x="36" y="82"/>
                    <a:pt x="36" y="82"/>
                    <a:pt x="36" y="82"/>
                  </a:cubicBezTo>
                  <a:cubicBezTo>
                    <a:pt x="36" y="82"/>
                    <a:pt x="36" y="82"/>
                    <a:pt x="36" y="82"/>
                  </a:cubicBezTo>
                  <a:cubicBezTo>
                    <a:pt x="35" y="82"/>
                    <a:pt x="35" y="82"/>
                    <a:pt x="35" y="82"/>
                  </a:cubicBezTo>
                  <a:cubicBezTo>
                    <a:pt x="3" y="80"/>
                    <a:pt x="3" y="80"/>
                    <a:pt x="3" y="80"/>
                  </a:cubicBezTo>
                  <a:cubicBezTo>
                    <a:pt x="0" y="84"/>
                    <a:pt x="0" y="84"/>
                    <a:pt x="0" y="84"/>
                  </a:cubicBezTo>
                  <a:cubicBezTo>
                    <a:pt x="0" y="91"/>
                    <a:pt x="0" y="91"/>
                    <a:pt x="0" y="91"/>
                  </a:cubicBezTo>
                  <a:cubicBezTo>
                    <a:pt x="3" y="104"/>
                    <a:pt x="3" y="104"/>
                    <a:pt x="3" y="104"/>
                  </a:cubicBezTo>
                  <a:cubicBezTo>
                    <a:pt x="10" y="114"/>
                    <a:pt x="10" y="114"/>
                    <a:pt x="10" y="114"/>
                  </a:cubicBezTo>
                  <a:cubicBezTo>
                    <a:pt x="15" y="117"/>
                    <a:pt x="15" y="117"/>
                    <a:pt x="15" y="117"/>
                  </a:cubicBezTo>
                  <a:cubicBezTo>
                    <a:pt x="15" y="117"/>
                    <a:pt x="15" y="117"/>
                    <a:pt x="15"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1" y="134"/>
                    <a:pt x="21" y="134"/>
                    <a:pt x="21" y="134"/>
                  </a:cubicBezTo>
                  <a:cubicBezTo>
                    <a:pt x="24" y="129"/>
                    <a:pt x="24" y="129"/>
                    <a:pt x="24" y="129"/>
                  </a:cubicBezTo>
                  <a:cubicBezTo>
                    <a:pt x="25" y="129"/>
                    <a:pt x="25" y="129"/>
                    <a:pt x="25" y="129"/>
                  </a:cubicBezTo>
                  <a:cubicBezTo>
                    <a:pt x="31" y="131"/>
                    <a:pt x="31" y="131"/>
                    <a:pt x="31" y="131"/>
                  </a:cubicBezTo>
                  <a:cubicBezTo>
                    <a:pt x="31" y="133"/>
                    <a:pt x="31" y="133"/>
                    <a:pt x="31" y="133"/>
                  </a:cubicBezTo>
                  <a:cubicBezTo>
                    <a:pt x="35" y="133"/>
                    <a:pt x="35" y="133"/>
                    <a:pt x="35" y="133"/>
                  </a:cubicBezTo>
                  <a:cubicBezTo>
                    <a:pt x="35" y="133"/>
                    <a:pt x="35" y="133"/>
                    <a:pt x="35" y="133"/>
                  </a:cubicBezTo>
                  <a:cubicBezTo>
                    <a:pt x="34" y="131"/>
                    <a:pt x="34" y="131"/>
                    <a:pt x="34" y="131"/>
                  </a:cubicBezTo>
                  <a:cubicBezTo>
                    <a:pt x="33" y="130"/>
                    <a:pt x="33" y="130"/>
                    <a:pt x="33" y="130"/>
                  </a:cubicBezTo>
                  <a:cubicBezTo>
                    <a:pt x="38" y="123"/>
                    <a:pt x="38" y="123"/>
                    <a:pt x="38" y="123"/>
                  </a:cubicBezTo>
                  <a:cubicBezTo>
                    <a:pt x="39" y="121"/>
                    <a:pt x="41" y="120"/>
                    <a:pt x="43" y="121"/>
                  </a:cubicBezTo>
                  <a:cubicBezTo>
                    <a:pt x="51" y="122"/>
                    <a:pt x="51" y="122"/>
                    <a:pt x="51" y="122"/>
                  </a:cubicBezTo>
                  <a:cubicBezTo>
                    <a:pt x="55" y="116"/>
                    <a:pt x="55" y="116"/>
                    <a:pt x="55" y="116"/>
                  </a:cubicBezTo>
                  <a:cubicBezTo>
                    <a:pt x="55" y="112"/>
                    <a:pt x="55" y="112"/>
                    <a:pt x="55" y="112"/>
                  </a:cubicBezTo>
                  <a:cubicBezTo>
                    <a:pt x="56" y="106"/>
                    <a:pt x="56" y="106"/>
                    <a:pt x="56" y="106"/>
                  </a:cubicBezTo>
                  <a:cubicBezTo>
                    <a:pt x="56" y="106"/>
                    <a:pt x="56" y="106"/>
                    <a:pt x="56" y="106"/>
                  </a:cubicBezTo>
                  <a:cubicBezTo>
                    <a:pt x="57" y="106"/>
                    <a:pt x="57" y="106"/>
                    <a:pt x="57" y="106"/>
                  </a:cubicBezTo>
                  <a:cubicBezTo>
                    <a:pt x="57" y="105"/>
                    <a:pt x="57" y="105"/>
                    <a:pt x="57" y="105"/>
                  </a:cubicBezTo>
                  <a:cubicBezTo>
                    <a:pt x="60" y="104"/>
                    <a:pt x="60" y="104"/>
                    <a:pt x="60" y="104"/>
                  </a:cubicBezTo>
                  <a:cubicBezTo>
                    <a:pt x="60" y="103"/>
                    <a:pt x="60" y="103"/>
                    <a:pt x="60" y="103"/>
                  </a:cubicBezTo>
                  <a:cubicBezTo>
                    <a:pt x="60" y="103"/>
                    <a:pt x="60" y="103"/>
                    <a:pt x="60" y="103"/>
                  </a:cubicBezTo>
                  <a:cubicBezTo>
                    <a:pt x="61" y="104"/>
                    <a:pt x="61" y="104"/>
                    <a:pt x="61" y="104"/>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4"/>
                    <a:pt x="72" y="114"/>
                    <a:pt x="72" y="114"/>
                  </a:cubicBezTo>
                  <a:cubicBezTo>
                    <a:pt x="72" y="113"/>
                    <a:pt x="72" y="113"/>
                    <a:pt x="72" y="113"/>
                  </a:cubicBezTo>
                  <a:cubicBezTo>
                    <a:pt x="75" y="109"/>
                    <a:pt x="75" y="109"/>
                    <a:pt x="75" y="109"/>
                  </a:cubicBezTo>
                  <a:cubicBezTo>
                    <a:pt x="76" y="108"/>
                    <a:pt x="76" y="108"/>
                    <a:pt x="76" y="108"/>
                  </a:cubicBezTo>
                  <a:cubicBezTo>
                    <a:pt x="80" y="106"/>
                    <a:pt x="80" y="106"/>
                    <a:pt x="80" y="106"/>
                  </a:cubicBezTo>
                  <a:cubicBezTo>
                    <a:pt x="81" y="106"/>
                    <a:pt x="81" y="106"/>
                    <a:pt x="81" y="106"/>
                  </a:cubicBezTo>
                  <a:cubicBezTo>
                    <a:pt x="81" y="106"/>
                    <a:pt x="81" y="106"/>
                    <a:pt x="81" y="106"/>
                  </a:cubicBezTo>
                  <a:cubicBezTo>
                    <a:pt x="86" y="107"/>
                    <a:pt x="86" y="107"/>
                    <a:pt x="86" y="107"/>
                  </a:cubicBezTo>
                  <a:cubicBezTo>
                    <a:pt x="87" y="107"/>
                    <a:pt x="87" y="107"/>
                    <a:pt x="87" y="107"/>
                  </a:cubicBezTo>
                  <a:cubicBezTo>
                    <a:pt x="87" y="108"/>
                    <a:pt x="87" y="108"/>
                    <a:pt x="87" y="108"/>
                  </a:cubicBezTo>
                  <a:cubicBezTo>
                    <a:pt x="90" y="113"/>
                    <a:pt x="90" y="113"/>
                    <a:pt x="90" y="113"/>
                  </a:cubicBezTo>
                  <a:cubicBezTo>
                    <a:pt x="90" y="119"/>
                    <a:pt x="90" y="119"/>
                    <a:pt x="90" y="119"/>
                  </a:cubicBezTo>
                  <a:cubicBezTo>
                    <a:pt x="94" y="126"/>
                    <a:pt x="94" y="126"/>
                    <a:pt x="94" y="126"/>
                  </a:cubicBezTo>
                  <a:cubicBezTo>
                    <a:pt x="94" y="126"/>
                    <a:pt x="94" y="126"/>
                    <a:pt x="94" y="126"/>
                  </a:cubicBezTo>
                  <a:cubicBezTo>
                    <a:pt x="94" y="127"/>
                    <a:pt x="94" y="127"/>
                    <a:pt x="94" y="127"/>
                  </a:cubicBezTo>
                  <a:cubicBezTo>
                    <a:pt x="94" y="133"/>
                    <a:pt x="94" y="133"/>
                    <a:pt x="94" y="133"/>
                  </a:cubicBezTo>
                  <a:cubicBezTo>
                    <a:pt x="95" y="135"/>
                    <a:pt x="95" y="135"/>
                    <a:pt x="95" y="135"/>
                  </a:cubicBezTo>
                  <a:cubicBezTo>
                    <a:pt x="97" y="135"/>
                    <a:pt x="97" y="135"/>
                    <a:pt x="97" y="135"/>
                  </a:cubicBezTo>
                  <a:cubicBezTo>
                    <a:pt x="98" y="133"/>
                    <a:pt x="98" y="133"/>
                    <a:pt x="98" y="133"/>
                  </a:cubicBezTo>
                  <a:cubicBezTo>
                    <a:pt x="99" y="132"/>
                    <a:pt x="99" y="132"/>
                    <a:pt x="99" y="132"/>
                  </a:cubicBezTo>
                  <a:cubicBezTo>
                    <a:pt x="103" y="135"/>
                    <a:pt x="103" y="135"/>
                    <a:pt x="103"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4"/>
                    <a:pt x="108" y="144"/>
                    <a:pt x="108" y="144"/>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1" y="137"/>
                    <a:pt x="111" y="137"/>
                    <a:pt x="111" y="137"/>
                  </a:cubicBezTo>
                  <a:cubicBezTo>
                    <a:pt x="114" y="136"/>
                    <a:pt x="114" y="136"/>
                    <a:pt x="114" y="136"/>
                  </a:cubicBezTo>
                  <a:cubicBezTo>
                    <a:pt x="115" y="136"/>
                    <a:pt x="115" y="136"/>
                    <a:pt x="115" y="136"/>
                  </a:cubicBezTo>
                  <a:cubicBezTo>
                    <a:pt x="115" y="135"/>
                    <a:pt x="115" y="135"/>
                    <a:pt x="115" y="135"/>
                  </a:cubicBezTo>
                  <a:cubicBezTo>
                    <a:pt x="118" y="135"/>
                    <a:pt x="118" y="135"/>
                    <a:pt x="118" y="135"/>
                  </a:cubicBezTo>
                  <a:cubicBezTo>
                    <a:pt x="117" y="133"/>
                    <a:pt x="117" y="133"/>
                    <a:pt x="117" y="133"/>
                  </a:cubicBezTo>
                  <a:cubicBezTo>
                    <a:pt x="117" y="132"/>
                    <a:pt x="117" y="132"/>
                    <a:pt x="117" y="132"/>
                  </a:cubicBezTo>
                  <a:cubicBezTo>
                    <a:pt x="115" y="114"/>
                    <a:pt x="115" y="114"/>
                    <a:pt x="115" y="114"/>
                  </a:cubicBezTo>
                  <a:cubicBezTo>
                    <a:pt x="108" y="101"/>
                    <a:pt x="108" y="101"/>
                    <a:pt x="108" y="101"/>
                  </a:cubicBezTo>
                  <a:cubicBezTo>
                    <a:pt x="93" y="84"/>
                    <a:pt x="93" y="84"/>
                    <a:pt x="93" y="84"/>
                  </a:cubicBezTo>
                  <a:cubicBezTo>
                    <a:pt x="93" y="84"/>
                    <a:pt x="93" y="84"/>
                    <a:pt x="93" y="84"/>
                  </a:cubicBezTo>
                  <a:cubicBezTo>
                    <a:pt x="92" y="73"/>
                    <a:pt x="92" y="73"/>
                    <a:pt x="92" y="73"/>
                  </a:cubicBezTo>
                  <a:cubicBezTo>
                    <a:pt x="87" y="65"/>
                    <a:pt x="87" y="65"/>
                    <a:pt x="87" y="65"/>
                  </a:cubicBezTo>
                  <a:cubicBezTo>
                    <a:pt x="87" y="64"/>
                    <a:pt x="87" y="64"/>
                    <a:pt x="87" y="64"/>
                  </a:cubicBezTo>
                  <a:cubicBezTo>
                    <a:pt x="87" y="64"/>
                    <a:pt x="87" y="64"/>
                    <a:pt x="87" y="64"/>
                  </a:cubicBezTo>
                  <a:cubicBezTo>
                    <a:pt x="87" y="64"/>
                    <a:pt x="87" y="64"/>
                    <a:pt x="87" y="64"/>
                  </a:cubicBezTo>
                  <a:cubicBezTo>
                    <a:pt x="87" y="63"/>
                    <a:pt x="87" y="63"/>
                    <a:pt x="87" y="63"/>
                  </a:cubicBezTo>
                  <a:cubicBezTo>
                    <a:pt x="90" y="53"/>
                    <a:pt x="90" y="53"/>
                    <a:pt x="90" y="53"/>
                  </a:cubicBezTo>
                  <a:cubicBezTo>
                    <a:pt x="91" y="53"/>
                    <a:pt x="91" y="53"/>
                    <a:pt x="91" y="53"/>
                  </a:cubicBezTo>
                  <a:cubicBezTo>
                    <a:pt x="91" y="53"/>
                    <a:pt x="91" y="53"/>
                    <a:pt x="91" y="53"/>
                  </a:cubicBezTo>
                  <a:cubicBezTo>
                    <a:pt x="117" y="51"/>
                    <a:pt x="117" y="51"/>
                    <a:pt x="117" y="51"/>
                  </a:cubicBezTo>
                  <a:cubicBezTo>
                    <a:pt x="130" y="44"/>
                    <a:pt x="130" y="44"/>
                    <a:pt x="130" y="44"/>
                  </a:cubicBezTo>
                  <a:cubicBezTo>
                    <a:pt x="130" y="44"/>
                    <a:pt x="130" y="44"/>
                    <a:pt x="130" y="44"/>
                  </a:cubicBezTo>
                  <a:cubicBezTo>
                    <a:pt x="131" y="44"/>
                    <a:pt x="131" y="44"/>
                    <a:pt x="131" y="44"/>
                  </a:cubicBezTo>
                  <a:cubicBezTo>
                    <a:pt x="135" y="42"/>
                    <a:pt x="139" y="40"/>
                    <a:pt x="139" y="38"/>
                  </a:cubicBezTo>
                  <a:cubicBezTo>
                    <a:pt x="141" y="36"/>
                    <a:pt x="141" y="33"/>
                    <a:pt x="141" y="29"/>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0" name="Freeform 17"/>
            <p:cNvSpPr>
              <a:spLocks/>
            </p:cNvSpPr>
            <p:nvPr/>
          </p:nvSpPr>
          <p:spPr bwMode="auto">
            <a:xfrm>
              <a:off x="3474470" y="3624454"/>
              <a:ext cx="496102" cy="891172"/>
            </a:xfrm>
            <a:custGeom>
              <a:avLst/>
              <a:gdLst>
                <a:gd name="T0" fmla="*/ 47 w 161"/>
                <a:gd name="T1" fmla="*/ 90 h 289"/>
                <a:gd name="T2" fmla="*/ 61 w 161"/>
                <a:gd name="T3" fmla="*/ 101 h 289"/>
                <a:gd name="T4" fmla="*/ 70 w 161"/>
                <a:gd name="T5" fmla="*/ 108 h 289"/>
                <a:gd name="T6" fmla="*/ 88 w 161"/>
                <a:gd name="T7" fmla="*/ 115 h 289"/>
                <a:gd name="T8" fmla="*/ 88 w 161"/>
                <a:gd name="T9" fmla="*/ 116 h 289"/>
                <a:gd name="T10" fmla="*/ 93 w 161"/>
                <a:gd name="T11" fmla="*/ 124 h 289"/>
                <a:gd name="T12" fmla="*/ 89 w 161"/>
                <a:gd name="T13" fmla="*/ 136 h 289"/>
                <a:gd name="T14" fmla="*/ 88 w 161"/>
                <a:gd name="T15" fmla="*/ 144 h 289"/>
                <a:gd name="T16" fmla="*/ 83 w 161"/>
                <a:gd name="T17" fmla="*/ 158 h 289"/>
                <a:gd name="T18" fmla="*/ 70 w 161"/>
                <a:gd name="T19" fmla="*/ 157 h 289"/>
                <a:gd name="T20" fmla="*/ 56 w 161"/>
                <a:gd name="T21" fmla="*/ 166 h 289"/>
                <a:gd name="T22" fmla="*/ 58 w 161"/>
                <a:gd name="T23" fmla="*/ 177 h 289"/>
                <a:gd name="T24" fmla="*/ 43 w 161"/>
                <a:gd name="T25" fmla="*/ 174 h 289"/>
                <a:gd name="T26" fmla="*/ 31 w 161"/>
                <a:gd name="T27" fmla="*/ 169 h 289"/>
                <a:gd name="T28" fmla="*/ 19 w 161"/>
                <a:gd name="T29" fmla="*/ 197 h 289"/>
                <a:gd name="T30" fmla="*/ 23 w 161"/>
                <a:gd name="T31" fmla="*/ 204 h 289"/>
                <a:gd name="T32" fmla="*/ 26 w 161"/>
                <a:gd name="T33" fmla="*/ 211 h 289"/>
                <a:gd name="T34" fmla="*/ 27 w 161"/>
                <a:gd name="T35" fmla="*/ 222 h 289"/>
                <a:gd name="T36" fmla="*/ 3 w 161"/>
                <a:gd name="T37" fmla="*/ 227 h 289"/>
                <a:gd name="T38" fmla="*/ 3 w 161"/>
                <a:gd name="T39" fmla="*/ 244 h 289"/>
                <a:gd name="T40" fmla="*/ 6 w 161"/>
                <a:gd name="T41" fmla="*/ 254 h 289"/>
                <a:gd name="T42" fmla="*/ 33 w 161"/>
                <a:gd name="T43" fmla="*/ 253 h 289"/>
                <a:gd name="T44" fmla="*/ 43 w 161"/>
                <a:gd name="T45" fmla="*/ 260 h 289"/>
                <a:gd name="T46" fmla="*/ 51 w 161"/>
                <a:gd name="T47" fmla="*/ 266 h 289"/>
                <a:gd name="T48" fmla="*/ 57 w 161"/>
                <a:gd name="T49" fmla="*/ 261 h 289"/>
                <a:gd name="T50" fmla="*/ 76 w 161"/>
                <a:gd name="T51" fmla="*/ 274 h 289"/>
                <a:gd name="T52" fmla="*/ 98 w 161"/>
                <a:gd name="T53" fmla="*/ 275 h 289"/>
                <a:gd name="T54" fmla="*/ 104 w 161"/>
                <a:gd name="T55" fmla="*/ 279 h 289"/>
                <a:gd name="T56" fmla="*/ 104 w 161"/>
                <a:gd name="T57" fmla="*/ 279 h 289"/>
                <a:gd name="T58" fmla="*/ 113 w 161"/>
                <a:gd name="T59" fmla="*/ 288 h 289"/>
                <a:gd name="T60" fmla="*/ 123 w 161"/>
                <a:gd name="T61" fmla="*/ 280 h 289"/>
                <a:gd name="T62" fmla="*/ 120 w 161"/>
                <a:gd name="T63" fmla="*/ 274 h 289"/>
                <a:gd name="T64" fmla="*/ 123 w 161"/>
                <a:gd name="T65" fmla="*/ 258 h 289"/>
                <a:gd name="T66" fmla="*/ 134 w 161"/>
                <a:gd name="T67" fmla="*/ 257 h 289"/>
                <a:gd name="T68" fmla="*/ 121 w 161"/>
                <a:gd name="T69" fmla="*/ 243 h 289"/>
                <a:gd name="T70" fmla="*/ 117 w 161"/>
                <a:gd name="T71" fmla="*/ 238 h 289"/>
                <a:gd name="T72" fmla="*/ 121 w 161"/>
                <a:gd name="T73" fmla="*/ 232 h 289"/>
                <a:gd name="T74" fmla="*/ 151 w 161"/>
                <a:gd name="T75" fmla="*/ 233 h 289"/>
                <a:gd name="T76" fmla="*/ 161 w 161"/>
                <a:gd name="T77" fmla="*/ 232 h 289"/>
                <a:gd name="T78" fmla="*/ 145 w 161"/>
                <a:gd name="T79" fmla="*/ 188 h 289"/>
                <a:gd name="T80" fmla="*/ 137 w 161"/>
                <a:gd name="T81" fmla="*/ 184 h 289"/>
                <a:gd name="T82" fmla="*/ 135 w 161"/>
                <a:gd name="T83" fmla="*/ 172 h 289"/>
                <a:gd name="T84" fmla="*/ 138 w 161"/>
                <a:gd name="T85" fmla="*/ 96 h 289"/>
                <a:gd name="T86" fmla="*/ 139 w 161"/>
                <a:gd name="T87" fmla="*/ 81 h 289"/>
                <a:gd name="T88" fmla="*/ 147 w 161"/>
                <a:gd name="T89" fmla="*/ 68 h 289"/>
                <a:gd name="T90" fmla="*/ 139 w 161"/>
                <a:gd name="T91" fmla="*/ 56 h 289"/>
                <a:gd name="T92" fmla="*/ 138 w 161"/>
                <a:gd name="T93" fmla="*/ 44 h 289"/>
                <a:gd name="T94" fmla="*/ 138 w 161"/>
                <a:gd name="T95" fmla="*/ 43 h 289"/>
                <a:gd name="T96" fmla="*/ 145 w 161"/>
                <a:gd name="T97" fmla="*/ 18 h 289"/>
                <a:gd name="T98" fmla="*/ 150 w 161"/>
                <a:gd name="T99" fmla="*/ 11 h 289"/>
                <a:gd name="T100" fmla="*/ 156 w 161"/>
                <a:gd name="T101" fmla="*/ 6 h 289"/>
                <a:gd name="T102" fmla="*/ 148 w 161"/>
                <a:gd name="T103" fmla="*/ 0 h 289"/>
                <a:gd name="T104" fmla="*/ 134 w 161"/>
                <a:gd name="T105" fmla="*/ 5 h 289"/>
                <a:gd name="T106" fmla="*/ 121 w 161"/>
                <a:gd name="T107" fmla="*/ 17 h 289"/>
                <a:gd name="T108" fmla="*/ 105 w 161"/>
                <a:gd name="T109" fmla="*/ 29 h 289"/>
                <a:gd name="T110" fmla="*/ 97 w 161"/>
                <a:gd name="T111" fmla="*/ 35 h 289"/>
                <a:gd name="T112" fmla="*/ 93 w 161"/>
                <a:gd name="T113" fmla="*/ 59 h 289"/>
                <a:gd name="T114" fmla="*/ 91 w 161"/>
                <a:gd name="T115" fmla="*/ 66 h 289"/>
                <a:gd name="T116" fmla="*/ 87 w 161"/>
                <a:gd name="T117" fmla="*/ 72 h 289"/>
                <a:gd name="T118" fmla="*/ 86 w 161"/>
                <a:gd name="T119" fmla="*/ 73 h 289"/>
                <a:gd name="T120" fmla="*/ 76 w 161"/>
                <a:gd name="T121" fmla="*/ 74 h 289"/>
                <a:gd name="T122" fmla="*/ 75 w 161"/>
                <a:gd name="T123" fmla="*/ 74 h 289"/>
                <a:gd name="T124" fmla="*/ 54 w 161"/>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289">
                  <a:moveTo>
                    <a:pt x="54" y="66"/>
                  </a:moveTo>
                  <a:cubicBezTo>
                    <a:pt x="51" y="66"/>
                    <a:pt x="51" y="66"/>
                    <a:pt x="51" y="66"/>
                  </a:cubicBezTo>
                  <a:cubicBezTo>
                    <a:pt x="47" y="90"/>
                    <a:pt x="47" y="90"/>
                    <a:pt x="47" y="90"/>
                  </a:cubicBezTo>
                  <a:cubicBezTo>
                    <a:pt x="54" y="98"/>
                    <a:pt x="54" y="98"/>
                    <a:pt x="54" y="98"/>
                  </a:cubicBezTo>
                  <a:cubicBezTo>
                    <a:pt x="61" y="101"/>
                    <a:pt x="61" y="101"/>
                    <a:pt x="61" y="101"/>
                  </a:cubicBezTo>
                  <a:cubicBezTo>
                    <a:pt x="61" y="101"/>
                    <a:pt x="61" y="101"/>
                    <a:pt x="61" y="101"/>
                  </a:cubicBezTo>
                  <a:cubicBezTo>
                    <a:pt x="61" y="101"/>
                    <a:pt x="61" y="101"/>
                    <a:pt x="61" y="101"/>
                  </a:cubicBezTo>
                  <a:cubicBezTo>
                    <a:pt x="61" y="101"/>
                    <a:pt x="61" y="101"/>
                    <a:pt x="61" y="101"/>
                  </a:cubicBezTo>
                  <a:cubicBezTo>
                    <a:pt x="70" y="108"/>
                    <a:pt x="70" y="108"/>
                    <a:pt x="70" y="108"/>
                  </a:cubicBezTo>
                  <a:cubicBezTo>
                    <a:pt x="81" y="111"/>
                    <a:pt x="81" y="111"/>
                    <a:pt x="81" y="111"/>
                  </a:cubicBezTo>
                  <a:cubicBezTo>
                    <a:pt x="82" y="111"/>
                    <a:pt x="82" y="111"/>
                    <a:pt x="82" y="111"/>
                  </a:cubicBezTo>
                  <a:cubicBezTo>
                    <a:pt x="88" y="115"/>
                    <a:pt x="88" y="115"/>
                    <a:pt x="88" y="115"/>
                  </a:cubicBezTo>
                  <a:cubicBezTo>
                    <a:pt x="88" y="115"/>
                    <a:pt x="88" y="115"/>
                    <a:pt x="88" y="115"/>
                  </a:cubicBezTo>
                  <a:cubicBezTo>
                    <a:pt x="88" y="115"/>
                    <a:pt x="88" y="115"/>
                    <a:pt x="88" y="115"/>
                  </a:cubicBezTo>
                  <a:cubicBezTo>
                    <a:pt x="88" y="116"/>
                    <a:pt x="88" y="116"/>
                    <a:pt x="88" y="116"/>
                  </a:cubicBezTo>
                  <a:cubicBezTo>
                    <a:pt x="93" y="122"/>
                    <a:pt x="93" y="122"/>
                    <a:pt x="93" y="122"/>
                  </a:cubicBezTo>
                  <a:cubicBezTo>
                    <a:pt x="93" y="123"/>
                    <a:pt x="93" y="123"/>
                    <a:pt x="93" y="123"/>
                  </a:cubicBezTo>
                  <a:cubicBezTo>
                    <a:pt x="93" y="124"/>
                    <a:pt x="93" y="124"/>
                    <a:pt x="93" y="124"/>
                  </a:cubicBezTo>
                  <a:cubicBezTo>
                    <a:pt x="89" y="130"/>
                    <a:pt x="89" y="130"/>
                    <a:pt x="89" y="130"/>
                  </a:cubicBezTo>
                  <a:cubicBezTo>
                    <a:pt x="88" y="131"/>
                    <a:pt x="88" y="133"/>
                    <a:pt x="88" y="136"/>
                  </a:cubicBezTo>
                  <a:cubicBezTo>
                    <a:pt x="89" y="136"/>
                    <a:pt x="89" y="136"/>
                    <a:pt x="89" y="136"/>
                  </a:cubicBezTo>
                  <a:cubicBezTo>
                    <a:pt x="89" y="144"/>
                    <a:pt x="89" y="144"/>
                    <a:pt x="89" y="144"/>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3" y="158"/>
                    <a:pt x="83" y="158"/>
                    <a:pt x="83" y="158"/>
                  </a:cubicBezTo>
                  <a:cubicBezTo>
                    <a:pt x="82" y="158"/>
                    <a:pt x="82" y="158"/>
                    <a:pt x="82" y="158"/>
                  </a:cubicBezTo>
                  <a:cubicBezTo>
                    <a:pt x="77" y="156"/>
                    <a:pt x="77" y="156"/>
                    <a:pt x="77" y="156"/>
                  </a:cubicBezTo>
                  <a:cubicBezTo>
                    <a:pt x="70" y="157"/>
                    <a:pt x="70" y="157"/>
                    <a:pt x="70" y="157"/>
                  </a:cubicBezTo>
                  <a:cubicBezTo>
                    <a:pt x="64" y="159"/>
                    <a:pt x="64" y="159"/>
                    <a:pt x="64" y="159"/>
                  </a:cubicBezTo>
                  <a:cubicBezTo>
                    <a:pt x="57" y="164"/>
                    <a:pt x="57" y="164"/>
                    <a:pt x="57" y="164"/>
                  </a:cubicBezTo>
                  <a:cubicBezTo>
                    <a:pt x="56" y="166"/>
                    <a:pt x="56" y="166"/>
                    <a:pt x="56" y="166"/>
                  </a:cubicBezTo>
                  <a:cubicBezTo>
                    <a:pt x="65" y="170"/>
                    <a:pt x="65" y="170"/>
                    <a:pt x="65" y="170"/>
                  </a:cubicBezTo>
                  <a:cubicBezTo>
                    <a:pt x="64" y="172"/>
                    <a:pt x="64" y="172"/>
                    <a:pt x="64" y="172"/>
                  </a:cubicBezTo>
                  <a:cubicBezTo>
                    <a:pt x="63" y="174"/>
                    <a:pt x="61" y="176"/>
                    <a:pt x="58" y="177"/>
                  </a:cubicBezTo>
                  <a:cubicBezTo>
                    <a:pt x="53" y="178"/>
                    <a:pt x="53" y="178"/>
                    <a:pt x="53" y="178"/>
                  </a:cubicBezTo>
                  <a:cubicBezTo>
                    <a:pt x="43" y="174"/>
                    <a:pt x="43" y="174"/>
                    <a:pt x="43" y="174"/>
                  </a:cubicBezTo>
                  <a:cubicBezTo>
                    <a:pt x="43" y="174"/>
                    <a:pt x="43" y="174"/>
                    <a:pt x="43" y="174"/>
                  </a:cubicBezTo>
                  <a:cubicBezTo>
                    <a:pt x="43" y="174"/>
                    <a:pt x="43" y="174"/>
                    <a:pt x="43" y="174"/>
                  </a:cubicBezTo>
                  <a:cubicBezTo>
                    <a:pt x="35" y="169"/>
                    <a:pt x="35" y="169"/>
                    <a:pt x="35" y="169"/>
                  </a:cubicBezTo>
                  <a:cubicBezTo>
                    <a:pt x="31" y="169"/>
                    <a:pt x="31" y="169"/>
                    <a:pt x="31" y="169"/>
                  </a:cubicBezTo>
                  <a:cubicBezTo>
                    <a:pt x="21" y="184"/>
                    <a:pt x="21" y="184"/>
                    <a:pt x="21" y="184"/>
                  </a:cubicBezTo>
                  <a:cubicBezTo>
                    <a:pt x="19" y="188"/>
                    <a:pt x="19" y="188"/>
                    <a:pt x="19" y="188"/>
                  </a:cubicBezTo>
                  <a:cubicBezTo>
                    <a:pt x="19" y="197"/>
                    <a:pt x="19" y="197"/>
                    <a:pt x="19" y="197"/>
                  </a:cubicBezTo>
                  <a:cubicBezTo>
                    <a:pt x="23" y="204"/>
                    <a:pt x="23" y="204"/>
                    <a:pt x="23" y="204"/>
                  </a:cubicBezTo>
                  <a:cubicBezTo>
                    <a:pt x="23" y="204"/>
                    <a:pt x="23" y="204"/>
                    <a:pt x="23" y="204"/>
                  </a:cubicBezTo>
                  <a:cubicBezTo>
                    <a:pt x="23" y="204"/>
                    <a:pt x="23" y="204"/>
                    <a:pt x="23" y="204"/>
                  </a:cubicBezTo>
                  <a:cubicBezTo>
                    <a:pt x="23" y="204"/>
                    <a:pt x="23" y="204"/>
                    <a:pt x="23" y="204"/>
                  </a:cubicBezTo>
                  <a:cubicBezTo>
                    <a:pt x="26" y="210"/>
                    <a:pt x="26" y="210"/>
                    <a:pt x="26" y="210"/>
                  </a:cubicBezTo>
                  <a:cubicBezTo>
                    <a:pt x="26" y="211"/>
                    <a:pt x="26" y="211"/>
                    <a:pt x="26" y="211"/>
                  </a:cubicBezTo>
                  <a:cubicBezTo>
                    <a:pt x="26" y="220"/>
                    <a:pt x="26" y="220"/>
                    <a:pt x="26" y="220"/>
                  </a:cubicBezTo>
                  <a:cubicBezTo>
                    <a:pt x="26" y="222"/>
                    <a:pt x="26" y="222"/>
                    <a:pt x="26" y="222"/>
                  </a:cubicBezTo>
                  <a:cubicBezTo>
                    <a:pt x="27" y="222"/>
                    <a:pt x="27" y="222"/>
                    <a:pt x="27" y="222"/>
                  </a:cubicBezTo>
                  <a:cubicBezTo>
                    <a:pt x="20" y="224"/>
                    <a:pt x="20" y="224"/>
                    <a:pt x="20" y="224"/>
                  </a:cubicBezTo>
                  <a:cubicBezTo>
                    <a:pt x="8" y="224"/>
                    <a:pt x="8" y="224"/>
                    <a:pt x="8" y="224"/>
                  </a:cubicBezTo>
                  <a:cubicBezTo>
                    <a:pt x="3" y="227"/>
                    <a:pt x="3" y="227"/>
                    <a:pt x="3" y="227"/>
                  </a:cubicBezTo>
                  <a:cubicBezTo>
                    <a:pt x="0" y="231"/>
                    <a:pt x="0" y="231"/>
                    <a:pt x="0" y="231"/>
                  </a:cubicBezTo>
                  <a:cubicBezTo>
                    <a:pt x="1" y="232"/>
                    <a:pt x="1" y="232"/>
                    <a:pt x="1" y="232"/>
                  </a:cubicBezTo>
                  <a:cubicBezTo>
                    <a:pt x="3" y="244"/>
                    <a:pt x="3" y="244"/>
                    <a:pt x="3" y="244"/>
                  </a:cubicBezTo>
                  <a:cubicBezTo>
                    <a:pt x="3" y="244"/>
                    <a:pt x="3" y="244"/>
                    <a:pt x="3" y="244"/>
                  </a:cubicBezTo>
                  <a:cubicBezTo>
                    <a:pt x="3" y="248"/>
                    <a:pt x="3" y="248"/>
                    <a:pt x="3" y="248"/>
                  </a:cubicBezTo>
                  <a:cubicBezTo>
                    <a:pt x="6" y="254"/>
                    <a:pt x="6" y="254"/>
                    <a:pt x="6" y="254"/>
                  </a:cubicBezTo>
                  <a:cubicBezTo>
                    <a:pt x="15" y="260"/>
                    <a:pt x="15" y="260"/>
                    <a:pt x="15" y="260"/>
                  </a:cubicBezTo>
                  <a:cubicBezTo>
                    <a:pt x="27" y="257"/>
                    <a:pt x="27" y="257"/>
                    <a:pt x="27" y="257"/>
                  </a:cubicBezTo>
                  <a:cubicBezTo>
                    <a:pt x="33" y="253"/>
                    <a:pt x="33" y="253"/>
                    <a:pt x="33" y="253"/>
                  </a:cubicBezTo>
                  <a:cubicBezTo>
                    <a:pt x="34" y="252"/>
                    <a:pt x="34" y="252"/>
                    <a:pt x="34" y="252"/>
                  </a:cubicBezTo>
                  <a:cubicBezTo>
                    <a:pt x="39" y="252"/>
                    <a:pt x="39" y="252"/>
                    <a:pt x="39"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1" y="266"/>
                    <a:pt x="51" y="266"/>
                    <a:pt x="51" y="266"/>
                  </a:cubicBezTo>
                  <a:cubicBezTo>
                    <a:pt x="52" y="265"/>
                    <a:pt x="52" y="265"/>
                    <a:pt x="52" y="265"/>
                  </a:cubicBezTo>
                  <a:cubicBezTo>
                    <a:pt x="57" y="261"/>
                    <a:pt x="57" y="261"/>
                    <a:pt x="57" y="261"/>
                  </a:cubicBezTo>
                  <a:cubicBezTo>
                    <a:pt x="63" y="270"/>
                    <a:pt x="63" y="270"/>
                    <a:pt x="63" y="270"/>
                  </a:cubicBezTo>
                  <a:cubicBezTo>
                    <a:pt x="68" y="274"/>
                    <a:pt x="68" y="274"/>
                    <a:pt x="68" y="274"/>
                  </a:cubicBezTo>
                  <a:cubicBezTo>
                    <a:pt x="76" y="274"/>
                    <a:pt x="76" y="274"/>
                    <a:pt x="76" y="274"/>
                  </a:cubicBezTo>
                  <a:cubicBezTo>
                    <a:pt x="82" y="273"/>
                    <a:pt x="82" y="273"/>
                    <a:pt x="82" y="273"/>
                  </a:cubicBezTo>
                  <a:cubicBezTo>
                    <a:pt x="83" y="273"/>
                    <a:pt x="83" y="273"/>
                    <a:pt x="83" y="273"/>
                  </a:cubicBezTo>
                  <a:cubicBezTo>
                    <a:pt x="98" y="275"/>
                    <a:pt x="98" y="275"/>
                    <a:pt x="98" y="275"/>
                  </a:cubicBezTo>
                  <a:cubicBezTo>
                    <a:pt x="98" y="275"/>
                    <a:pt x="98" y="275"/>
                    <a:pt x="98" y="275"/>
                  </a:cubicBezTo>
                  <a:cubicBezTo>
                    <a:pt x="98" y="275"/>
                    <a:pt x="98" y="275"/>
                    <a:pt x="98" y="275"/>
                  </a:cubicBezTo>
                  <a:cubicBezTo>
                    <a:pt x="104" y="279"/>
                    <a:pt x="104" y="279"/>
                    <a:pt x="104" y="279"/>
                  </a:cubicBezTo>
                  <a:cubicBezTo>
                    <a:pt x="104" y="279"/>
                    <a:pt x="104" y="279"/>
                    <a:pt x="104" y="279"/>
                  </a:cubicBezTo>
                  <a:cubicBezTo>
                    <a:pt x="104" y="279"/>
                    <a:pt x="104" y="279"/>
                    <a:pt x="104" y="279"/>
                  </a:cubicBezTo>
                  <a:cubicBezTo>
                    <a:pt x="104" y="279"/>
                    <a:pt x="104" y="279"/>
                    <a:pt x="104" y="279"/>
                  </a:cubicBezTo>
                  <a:cubicBezTo>
                    <a:pt x="109" y="283"/>
                    <a:pt x="109" y="283"/>
                    <a:pt x="109" y="283"/>
                  </a:cubicBezTo>
                  <a:cubicBezTo>
                    <a:pt x="109" y="284"/>
                    <a:pt x="109" y="284"/>
                    <a:pt x="109" y="284"/>
                  </a:cubicBezTo>
                  <a:cubicBezTo>
                    <a:pt x="113" y="288"/>
                    <a:pt x="113" y="288"/>
                    <a:pt x="113" y="288"/>
                  </a:cubicBezTo>
                  <a:cubicBezTo>
                    <a:pt x="117" y="289"/>
                    <a:pt x="117" y="289"/>
                    <a:pt x="117" y="289"/>
                  </a:cubicBezTo>
                  <a:cubicBezTo>
                    <a:pt x="123" y="288"/>
                    <a:pt x="123" y="288"/>
                    <a:pt x="123" y="288"/>
                  </a:cubicBezTo>
                  <a:cubicBezTo>
                    <a:pt x="123" y="280"/>
                    <a:pt x="123" y="280"/>
                    <a:pt x="123" y="280"/>
                  </a:cubicBezTo>
                  <a:cubicBezTo>
                    <a:pt x="120" y="274"/>
                    <a:pt x="120" y="274"/>
                    <a:pt x="120" y="274"/>
                  </a:cubicBezTo>
                  <a:cubicBezTo>
                    <a:pt x="120" y="274"/>
                    <a:pt x="120" y="274"/>
                    <a:pt x="120" y="274"/>
                  </a:cubicBezTo>
                  <a:cubicBezTo>
                    <a:pt x="120" y="274"/>
                    <a:pt x="120" y="274"/>
                    <a:pt x="120" y="274"/>
                  </a:cubicBezTo>
                  <a:cubicBezTo>
                    <a:pt x="117" y="264"/>
                    <a:pt x="117" y="264"/>
                    <a:pt x="117" y="264"/>
                  </a:cubicBezTo>
                  <a:cubicBezTo>
                    <a:pt x="123" y="258"/>
                    <a:pt x="123" y="258"/>
                    <a:pt x="123" y="258"/>
                  </a:cubicBezTo>
                  <a:cubicBezTo>
                    <a:pt x="123" y="258"/>
                    <a:pt x="123" y="258"/>
                    <a:pt x="123" y="258"/>
                  </a:cubicBezTo>
                  <a:cubicBezTo>
                    <a:pt x="124" y="258"/>
                    <a:pt x="124" y="258"/>
                    <a:pt x="124" y="258"/>
                  </a:cubicBezTo>
                  <a:cubicBezTo>
                    <a:pt x="129" y="257"/>
                    <a:pt x="129" y="257"/>
                    <a:pt x="129" y="257"/>
                  </a:cubicBezTo>
                  <a:cubicBezTo>
                    <a:pt x="134" y="257"/>
                    <a:pt x="134" y="257"/>
                    <a:pt x="134" y="257"/>
                  </a:cubicBezTo>
                  <a:cubicBezTo>
                    <a:pt x="135" y="255"/>
                    <a:pt x="135" y="255"/>
                    <a:pt x="135" y="255"/>
                  </a:cubicBezTo>
                  <a:cubicBezTo>
                    <a:pt x="132" y="250"/>
                    <a:pt x="132" y="250"/>
                    <a:pt x="132" y="250"/>
                  </a:cubicBezTo>
                  <a:cubicBezTo>
                    <a:pt x="121" y="243"/>
                    <a:pt x="121" y="243"/>
                    <a:pt x="121" y="243"/>
                  </a:cubicBezTo>
                  <a:cubicBezTo>
                    <a:pt x="118" y="238"/>
                    <a:pt x="118" y="238"/>
                    <a:pt x="118" y="238"/>
                  </a:cubicBezTo>
                  <a:cubicBezTo>
                    <a:pt x="117" y="238"/>
                    <a:pt x="117" y="238"/>
                    <a:pt x="117" y="238"/>
                  </a:cubicBezTo>
                  <a:cubicBezTo>
                    <a:pt x="117" y="238"/>
                    <a:pt x="117" y="238"/>
                    <a:pt x="117" y="238"/>
                  </a:cubicBezTo>
                  <a:cubicBezTo>
                    <a:pt x="117" y="237"/>
                    <a:pt x="117" y="237"/>
                    <a:pt x="117" y="237"/>
                  </a:cubicBezTo>
                  <a:cubicBezTo>
                    <a:pt x="121" y="231"/>
                    <a:pt x="121" y="231"/>
                    <a:pt x="121" y="231"/>
                  </a:cubicBezTo>
                  <a:cubicBezTo>
                    <a:pt x="121" y="232"/>
                    <a:pt x="121" y="232"/>
                    <a:pt x="121" y="232"/>
                  </a:cubicBezTo>
                  <a:cubicBezTo>
                    <a:pt x="129" y="234"/>
                    <a:pt x="129" y="234"/>
                    <a:pt x="129" y="234"/>
                  </a:cubicBezTo>
                  <a:cubicBezTo>
                    <a:pt x="151" y="233"/>
                    <a:pt x="151" y="233"/>
                    <a:pt x="151" y="233"/>
                  </a:cubicBezTo>
                  <a:cubicBezTo>
                    <a:pt x="151" y="233"/>
                    <a:pt x="151" y="233"/>
                    <a:pt x="151" y="233"/>
                  </a:cubicBezTo>
                  <a:cubicBezTo>
                    <a:pt x="151" y="233"/>
                    <a:pt x="151" y="233"/>
                    <a:pt x="151" y="233"/>
                  </a:cubicBezTo>
                  <a:cubicBezTo>
                    <a:pt x="157" y="235"/>
                    <a:pt x="157" y="235"/>
                    <a:pt x="157" y="235"/>
                  </a:cubicBezTo>
                  <a:cubicBezTo>
                    <a:pt x="161" y="232"/>
                    <a:pt x="161" y="232"/>
                    <a:pt x="161" y="232"/>
                  </a:cubicBezTo>
                  <a:cubicBezTo>
                    <a:pt x="159" y="219"/>
                    <a:pt x="159" y="219"/>
                    <a:pt x="159" y="219"/>
                  </a:cubicBezTo>
                  <a:cubicBezTo>
                    <a:pt x="152" y="214"/>
                    <a:pt x="152" y="214"/>
                    <a:pt x="152" y="214"/>
                  </a:cubicBezTo>
                  <a:cubicBezTo>
                    <a:pt x="145" y="211"/>
                    <a:pt x="143" y="202"/>
                    <a:pt x="145" y="188"/>
                  </a:cubicBezTo>
                  <a:cubicBezTo>
                    <a:pt x="138" y="184"/>
                    <a:pt x="138" y="184"/>
                    <a:pt x="138" y="184"/>
                  </a:cubicBezTo>
                  <a:cubicBezTo>
                    <a:pt x="137" y="184"/>
                    <a:pt x="137" y="184"/>
                    <a:pt x="137" y="184"/>
                  </a:cubicBezTo>
                  <a:cubicBezTo>
                    <a:pt x="137" y="184"/>
                    <a:pt x="137" y="184"/>
                    <a:pt x="137" y="184"/>
                  </a:cubicBezTo>
                  <a:cubicBezTo>
                    <a:pt x="137" y="183"/>
                    <a:pt x="137" y="183"/>
                    <a:pt x="137" y="183"/>
                  </a:cubicBezTo>
                  <a:cubicBezTo>
                    <a:pt x="137" y="183"/>
                    <a:pt x="137" y="183"/>
                    <a:pt x="137" y="183"/>
                  </a:cubicBezTo>
                  <a:cubicBezTo>
                    <a:pt x="135" y="172"/>
                    <a:pt x="135" y="172"/>
                    <a:pt x="135" y="172"/>
                  </a:cubicBezTo>
                  <a:cubicBezTo>
                    <a:pt x="144" y="132"/>
                    <a:pt x="144" y="132"/>
                    <a:pt x="144" y="132"/>
                  </a:cubicBezTo>
                  <a:cubicBezTo>
                    <a:pt x="141" y="120"/>
                    <a:pt x="139" y="112"/>
                    <a:pt x="139" y="108"/>
                  </a:cubicBezTo>
                  <a:cubicBezTo>
                    <a:pt x="138" y="96"/>
                    <a:pt x="138" y="96"/>
                    <a:pt x="138" y="96"/>
                  </a:cubicBezTo>
                  <a:cubicBezTo>
                    <a:pt x="139" y="82"/>
                    <a:pt x="139" y="82"/>
                    <a:pt x="139" y="82"/>
                  </a:cubicBezTo>
                  <a:cubicBezTo>
                    <a:pt x="139" y="82"/>
                    <a:pt x="139" y="82"/>
                    <a:pt x="139" y="82"/>
                  </a:cubicBezTo>
                  <a:cubicBezTo>
                    <a:pt x="139" y="81"/>
                    <a:pt x="139" y="81"/>
                    <a:pt x="139" y="81"/>
                  </a:cubicBezTo>
                  <a:cubicBezTo>
                    <a:pt x="139" y="81"/>
                    <a:pt x="139" y="81"/>
                    <a:pt x="139" y="81"/>
                  </a:cubicBezTo>
                  <a:cubicBezTo>
                    <a:pt x="147" y="75"/>
                    <a:pt x="147" y="75"/>
                    <a:pt x="147" y="75"/>
                  </a:cubicBezTo>
                  <a:cubicBezTo>
                    <a:pt x="147" y="68"/>
                    <a:pt x="147" y="68"/>
                    <a:pt x="147" y="68"/>
                  </a:cubicBezTo>
                  <a:cubicBezTo>
                    <a:pt x="147" y="67"/>
                    <a:pt x="147" y="64"/>
                    <a:pt x="145" y="61"/>
                  </a:cubicBezTo>
                  <a:cubicBezTo>
                    <a:pt x="139" y="56"/>
                    <a:pt x="139" y="56"/>
                    <a:pt x="139" y="56"/>
                  </a:cubicBezTo>
                  <a:cubicBezTo>
                    <a:pt x="139" y="56"/>
                    <a:pt x="139" y="56"/>
                    <a:pt x="139" y="56"/>
                  </a:cubicBezTo>
                  <a:cubicBezTo>
                    <a:pt x="139" y="54"/>
                    <a:pt x="139" y="54"/>
                    <a:pt x="139" y="54"/>
                  </a:cubicBezTo>
                  <a:cubicBezTo>
                    <a:pt x="138" y="45"/>
                    <a:pt x="138" y="45"/>
                    <a:pt x="138" y="45"/>
                  </a:cubicBezTo>
                  <a:cubicBezTo>
                    <a:pt x="138" y="44"/>
                    <a:pt x="138" y="44"/>
                    <a:pt x="138" y="44"/>
                  </a:cubicBezTo>
                  <a:cubicBezTo>
                    <a:pt x="137" y="44"/>
                    <a:pt x="137" y="44"/>
                    <a:pt x="137" y="44"/>
                  </a:cubicBezTo>
                  <a:cubicBezTo>
                    <a:pt x="138" y="44"/>
                    <a:pt x="138" y="44"/>
                    <a:pt x="138" y="44"/>
                  </a:cubicBezTo>
                  <a:cubicBezTo>
                    <a:pt x="138" y="43"/>
                    <a:pt x="138" y="43"/>
                    <a:pt x="138" y="43"/>
                  </a:cubicBezTo>
                  <a:cubicBezTo>
                    <a:pt x="149" y="30"/>
                    <a:pt x="149" y="30"/>
                    <a:pt x="149" y="30"/>
                  </a:cubicBezTo>
                  <a:cubicBezTo>
                    <a:pt x="149" y="24"/>
                    <a:pt x="149" y="24"/>
                    <a:pt x="149" y="24"/>
                  </a:cubicBezTo>
                  <a:cubicBezTo>
                    <a:pt x="145" y="18"/>
                    <a:pt x="145" y="18"/>
                    <a:pt x="145" y="18"/>
                  </a:cubicBezTo>
                  <a:cubicBezTo>
                    <a:pt x="145" y="18"/>
                    <a:pt x="145" y="18"/>
                    <a:pt x="145" y="18"/>
                  </a:cubicBezTo>
                  <a:cubicBezTo>
                    <a:pt x="145" y="17"/>
                    <a:pt x="145" y="17"/>
                    <a:pt x="145" y="17"/>
                  </a:cubicBezTo>
                  <a:cubicBezTo>
                    <a:pt x="150" y="11"/>
                    <a:pt x="150" y="11"/>
                    <a:pt x="150" y="11"/>
                  </a:cubicBezTo>
                  <a:cubicBezTo>
                    <a:pt x="150" y="10"/>
                    <a:pt x="150" y="10"/>
                    <a:pt x="150" y="10"/>
                  </a:cubicBezTo>
                  <a:cubicBezTo>
                    <a:pt x="151" y="10"/>
                    <a:pt x="151" y="10"/>
                    <a:pt x="151" y="10"/>
                  </a:cubicBezTo>
                  <a:cubicBezTo>
                    <a:pt x="156" y="6"/>
                    <a:pt x="156" y="6"/>
                    <a:pt x="156" y="6"/>
                  </a:cubicBezTo>
                  <a:cubicBezTo>
                    <a:pt x="155" y="1"/>
                    <a:pt x="155" y="1"/>
                    <a:pt x="155" y="1"/>
                  </a:cubicBezTo>
                  <a:cubicBezTo>
                    <a:pt x="153" y="1"/>
                    <a:pt x="153" y="1"/>
                    <a:pt x="153" y="1"/>
                  </a:cubicBezTo>
                  <a:cubicBezTo>
                    <a:pt x="148" y="0"/>
                    <a:pt x="148" y="0"/>
                    <a:pt x="148" y="0"/>
                  </a:cubicBezTo>
                  <a:cubicBezTo>
                    <a:pt x="146" y="10"/>
                    <a:pt x="146" y="10"/>
                    <a:pt x="146" y="10"/>
                  </a:cubicBezTo>
                  <a:cubicBezTo>
                    <a:pt x="145" y="9"/>
                    <a:pt x="145" y="9"/>
                    <a:pt x="145" y="9"/>
                  </a:cubicBezTo>
                  <a:cubicBezTo>
                    <a:pt x="134" y="5"/>
                    <a:pt x="134" y="5"/>
                    <a:pt x="134" y="5"/>
                  </a:cubicBezTo>
                  <a:cubicBezTo>
                    <a:pt x="128" y="4"/>
                    <a:pt x="128" y="4"/>
                    <a:pt x="128" y="4"/>
                  </a:cubicBezTo>
                  <a:cubicBezTo>
                    <a:pt x="130" y="14"/>
                    <a:pt x="130" y="14"/>
                    <a:pt x="130" y="14"/>
                  </a:cubicBezTo>
                  <a:cubicBezTo>
                    <a:pt x="121" y="17"/>
                    <a:pt x="121" y="17"/>
                    <a:pt x="121" y="17"/>
                  </a:cubicBezTo>
                  <a:cubicBezTo>
                    <a:pt x="109" y="24"/>
                    <a:pt x="109" y="24"/>
                    <a:pt x="109" y="24"/>
                  </a:cubicBezTo>
                  <a:cubicBezTo>
                    <a:pt x="105" y="29"/>
                    <a:pt x="105" y="29"/>
                    <a:pt x="105" y="29"/>
                  </a:cubicBezTo>
                  <a:cubicBezTo>
                    <a:pt x="105" y="29"/>
                    <a:pt x="105" y="29"/>
                    <a:pt x="105" y="29"/>
                  </a:cubicBezTo>
                  <a:cubicBezTo>
                    <a:pt x="105" y="29"/>
                    <a:pt x="105" y="29"/>
                    <a:pt x="105" y="29"/>
                  </a:cubicBezTo>
                  <a:cubicBezTo>
                    <a:pt x="104" y="29"/>
                    <a:pt x="104" y="29"/>
                    <a:pt x="104" y="29"/>
                  </a:cubicBezTo>
                  <a:cubicBezTo>
                    <a:pt x="97" y="35"/>
                    <a:pt x="97" y="35"/>
                    <a:pt x="97" y="35"/>
                  </a:cubicBezTo>
                  <a:cubicBezTo>
                    <a:pt x="96" y="45"/>
                    <a:pt x="96" y="45"/>
                    <a:pt x="96" y="45"/>
                  </a:cubicBezTo>
                  <a:cubicBezTo>
                    <a:pt x="96" y="46"/>
                    <a:pt x="96" y="46"/>
                    <a:pt x="96" y="46"/>
                  </a:cubicBezTo>
                  <a:cubicBezTo>
                    <a:pt x="93" y="59"/>
                    <a:pt x="93" y="59"/>
                    <a:pt x="93" y="59"/>
                  </a:cubicBezTo>
                  <a:cubicBezTo>
                    <a:pt x="93" y="59"/>
                    <a:pt x="93" y="59"/>
                    <a:pt x="93" y="59"/>
                  </a:cubicBezTo>
                  <a:cubicBezTo>
                    <a:pt x="91" y="66"/>
                    <a:pt x="91" y="66"/>
                    <a:pt x="91" y="66"/>
                  </a:cubicBezTo>
                  <a:cubicBezTo>
                    <a:pt x="91" y="66"/>
                    <a:pt x="91" y="66"/>
                    <a:pt x="91" y="66"/>
                  </a:cubicBezTo>
                  <a:cubicBezTo>
                    <a:pt x="91" y="66"/>
                    <a:pt x="91" y="66"/>
                    <a:pt x="91" y="66"/>
                  </a:cubicBezTo>
                  <a:cubicBezTo>
                    <a:pt x="91" y="66"/>
                    <a:pt x="91" y="66"/>
                    <a:pt x="91" y="66"/>
                  </a:cubicBezTo>
                  <a:cubicBezTo>
                    <a:pt x="87" y="72"/>
                    <a:pt x="87" y="72"/>
                    <a:pt x="87" y="72"/>
                  </a:cubicBezTo>
                  <a:cubicBezTo>
                    <a:pt x="86" y="72"/>
                    <a:pt x="86" y="72"/>
                    <a:pt x="86" y="72"/>
                  </a:cubicBezTo>
                  <a:cubicBezTo>
                    <a:pt x="86" y="73"/>
                    <a:pt x="86" y="73"/>
                    <a:pt x="86" y="73"/>
                  </a:cubicBezTo>
                  <a:cubicBezTo>
                    <a:pt x="86" y="73"/>
                    <a:pt x="86" y="73"/>
                    <a:pt x="86" y="73"/>
                  </a:cubicBezTo>
                  <a:cubicBezTo>
                    <a:pt x="85" y="73"/>
                    <a:pt x="85" y="73"/>
                    <a:pt x="85" y="73"/>
                  </a:cubicBezTo>
                  <a:cubicBezTo>
                    <a:pt x="76" y="74"/>
                    <a:pt x="76" y="74"/>
                    <a:pt x="76" y="74"/>
                  </a:cubicBezTo>
                  <a:cubicBezTo>
                    <a:pt x="76" y="74"/>
                    <a:pt x="76" y="74"/>
                    <a:pt x="76" y="74"/>
                  </a:cubicBezTo>
                  <a:cubicBezTo>
                    <a:pt x="76" y="75"/>
                    <a:pt x="76" y="75"/>
                    <a:pt x="76" y="75"/>
                  </a:cubicBezTo>
                  <a:cubicBezTo>
                    <a:pt x="75" y="74"/>
                    <a:pt x="75" y="74"/>
                    <a:pt x="75" y="74"/>
                  </a:cubicBezTo>
                  <a:cubicBezTo>
                    <a:pt x="75" y="74"/>
                    <a:pt x="75" y="74"/>
                    <a:pt x="75" y="74"/>
                  </a:cubicBezTo>
                  <a:cubicBezTo>
                    <a:pt x="61" y="70"/>
                    <a:pt x="61" y="70"/>
                    <a:pt x="61" y="70"/>
                  </a:cubicBezTo>
                  <a:cubicBezTo>
                    <a:pt x="61" y="69"/>
                    <a:pt x="61" y="69"/>
                    <a:pt x="61" y="69"/>
                  </a:cubicBezTo>
                  <a:lnTo>
                    <a:pt x="54" y="66"/>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1" name="Freeform 18"/>
            <p:cNvSpPr>
              <a:spLocks/>
            </p:cNvSpPr>
            <p:nvPr/>
          </p:nvSpPr>
          <p:spPr bwMode="auto">
            <a:xfrm>
              <a:off x="3905835" y="3461102"/>
              <a:ext cx="332752" cy="730846"/>
            </a:xfrm>
            <a:custGeom>
              <a:avLst/>
              <a:gdLst>
                <a:gd name="T0" fmla="*/ 99 w 108"/>
                <a:gd name="T1" fmla="*/ 3 h 237"/>
                <a:gd name="T2" fmla="*/ 93 w 108"/>
                <a:gd name="T3" fmla="*/ 5 h 237"/>
                <a:gd name="T4" fmla="*/ 88 w 108"/>
                <a:gd name="T5" fmla="*/ 11 h 237"/>
                <a:gd name="T6" fmla="*/ 87 w 108"/>
                <a:gd name="T7" fmla="*/ 12 h 237"/>
                <a:gd name="T8" fmla="*/ 67 w 108"/>
                <a:gd name="T9" fmla="*/ 13 h 237"/>
                <a:gd name="T10" fmla="*/ 61 w 108"/>
                <a:gd name="T11" fmla="*/ 19 h 237"/>
                <a:gd name="T12" fmla="*/ 55 w 108"/>
                <a:gd name="T13" fmla="*/ 23 h 237"/>
                <a:gd name="T14" fmla="*/ 46 w 108"/>
                <a:gd name="T15" fmla="*/ 23 h 237"/>
                <a:gd name="T16" fmla="*/ 41 w 108"/>
                <a:gd name="T17" fmla="*/ 37 h 237"/>
                <a:gd name="T18" fmla="*/ 41 w 108"/>
                <a:gd name="T19" fmla="*/ 37 h 237"/>
                <a:gd name="T20" fmla="*/ 33 w 108"/>
                <a:gd name="T21" fmla="*/ 45 h 237"/>
                <a:gd name="T22" fmla="*/ 21 w 108"/>
                <a:gd name="T23" fmla="*/ 59 h 237"/>
                <a:gd name="T24" fmla="*/ 13 w 108"/>
                <a:gd name="T25" fmla="*/ 67 h 237"/>
                <a:gd name="T26" fmla="*/ 13 w 108"/>
                <a:gd name="T27" fmla="*/ 77 h 237"/>
                <a:gd name="T28" fmla="*/ 13 w 108"/>
                <a:gd name="T29" fmla="*/ 85 h 237"/>
                <a:gd name="T30" fmla="*/ 8 w 108"/>
                <a:gd name="T31" fmla="*/ 92 h 237"/>
                <a:gd name="T32" fmla="*/ 8 w 108"/>
                <a:gd name="T33" fmla="*/ 111 h 237"/>
                <a:gd name="T34" fmla="*/ 12 w 108"/>
                <a:gd name="T35" fmla="*/ 122 h 237"/>
                <a:gd name="T36" fmla="*/ 11 w 108"/>
                <a:gd name="T37" fmla="*/ 131 h 237"/>
                <a:gd name="T38" fmla="*/ 3 w 108"/>
                <a:gd name="T39" fmla="*/ 161 h 237"/>
                <a:gd name="T40" fmla="*/ 9 w 108"/>
                <a:gd name="T41" fmla="*/ 185 h 237"/>
                <a:gd name="T42" fmla="*/ 7 w 108"/>
                <a:gd name="T43" fmla="*/ 237 h 237"/>
                <a:gd name="T44" fmla="*/ 17 w 108"/>
                <a:gd name="T45" fmla="*/ 227 h 237"/>
                <a:gd name="T46" fmla="*/ 56 w 108"/>
                <a:gd name="T47" fmla="*/ 207 h 237"/>
                <a:gd name="T48" fmla="*/ 75 w 108"/>
                <a:gd name="T49" fmla="*/ 209 h 237"/>
                <a:gd name="T50" fmla="*/ 91 w 108"/>
                <a:gd name="T51" fmla="*/ 195 h 237"/>
                <a:gd name="T52" fmla="*/ 95 w 108"/>
                <a:gd name="T53" fmla="*/ 185 h 237"/>
                <a:gd name="T54" fmla="*/ 95 w 108"/>
                <a:gd name="T55" fmla="*/ 184 h 237"/>
                <a:gd name="T56" fmla="*/ 97 w 108"/>
                <a:gd name="T57" fmla="*/ 170 h 237"/>
                <a:gd name="T58" fmla="*/ 98 w 108"/>
                <a:gd name="T59" fmla="*/ 161 h 237"/>
                <a:gd name="T60" fmla="*/ 95 w 108"/>
                <a:gd name="T61" fmla="*/ 140 h 237"/>
                <a:gd name="T62" fmla="*/ 96 w 108"/>
                <a:gd name="T63" fmla="*/ 133 h 237"/>
                <a:gd name="T64" fmla="*/ 108 w 108"/>
                <a:gd name="T65" fmla="*/ 107 h 237"/>
                <a:gd name="T66" fmla="*/ 91 w 108"/>
                <a:gd name="T67" fmla="*/ 92 h 237"/>
                <a:gd name="T68" fmla="*/ 88 w 108"/>
                <a:gd name="T69" fmla="*/ 85 h 237"/>
                <a:gd name="T70" fmla="*/ 89 w 108"/>
                <a:gd name="T71" fmla="*/ 73 h 237"/>
                <a:gd name="T72" fmla="*/ 92 w 108"/>
                <a:gd name="T73" fmla="*/ 64 h 237"/>
                <a:gd name="T74" fmla="*/ 104 w 108"/>
                <a:gd name="T75" fmla="*/ 55 h 237"/>
                <a:gd name="T76" fmla="*/ 107 w 108"/>
                <a:gd name="T77" fmla="*/ 33 h 237"/>
                <a:gd name="T78" fmla="*/ 99 w 108"/>
                <a:gd name="T79" fmla="*/ 31 h 237"/>
                <a:gd name="T80" fmla="*/ 91 w 108"/>
                <a:gd name="T81" fmla="*/ 26 h 237"/>
                <a:gd name="T82" fmla="*/ 90 w 108"/>
                <a:gd name="T83" fmla="*/ 1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1"/>
                  </a:moveTo>
                  <a:cubicBezTo>
                    <a:pt x="102" y="9"/>
                    <a:pt x="102" y="9"/>
                    <a:pt x="102" y="9"/>
                  </a:cubicBezTo>
                  <a:cubicBezTo>
                    <a:pt x="99" y="3"/>
                    <a:pt x="99" y="3"/>
                    <a:pt x="99" y="3"/>
                  </a:cubicBezTo>
                  <a:cubicBezTo>
                    <a:pt x="97" y="0"/>
                    <a:pt x="97" y="0"/>
                    <a:pt x="97" y="0"/>
                  </a:cubicBezTo>
                  <a:cubicBezTo>
                    <a:pt x="93" y="5"/>
                    <a:pt x="93" y="5"/>
                    <a:pt x="93" y="5"/>
                  </a:cubicBezTo>
                  <a:cubicBezTo>
                    <a:pt x="93" y="5"/>
                    <a:pt x="93" y="5"/>
                    <a:pt x="93" y="5"/>
                  </a:cubicBezTo>
                  <a:cubicBezTo>
                    <a:pt x="93" y="5"/>
                    <a:pt x="93" y="5"/>
                    <a:pt x="93" y="5"/>
                  </a:cubicBezTo>
                  <a:cubicBezTo>
                    <a:pt x="93" y="5"/>
                    <a:pt x="93" y="5"/>
                    <a:pt x="93" y="5"/>
                  </a:cubicBezTo>
                  <a:cubicBezTo>
                    <a:pt x="88" y="11"/>
                    <a:pt x="88" y="11"/>
                    <a:pt x="88" y="11"/>
                  </a:cubicBezTo>
                  <a:cubicBezTo>
                    <a:pt x="88" y="11"/>
                    <a:pt x="88" y="11"/>
                    <a:pt x="88" y="11"/>
                  </a:cubicBezTo>
                  <a:cubicBezTo>
                    <a:pt x="88" y="12"/>
                    <a:pt x="88" y="12"/>
                    <a:pt x="88" y="12"/>
                  </a:cubicBezTo>
                  <a:cubicBezTo>
                    <a:pt x="87" y="12"/>
                    <a:pt x="87" y="12"/>
                    <a:pt x="87" y="12"/>
                  </a:cubicBezTo>
                  <a:cubicBezTo>
                    <a:pt x="77" y="15"/>
                    <a:pt x="77" y="15"/>
                    <a:pt x="77" y="15"/>
                  </a:cubicBezTo>
                  <a:cubicBezTo>
                    <a:pt x="77" y="15"/>
                    <a:pt x="77" y="15"/>
                    <a:pt x="77" y="15"/>
                  </a:cubicBezTo>
                  <a:cubicBezTo>
                    <a:pt x="67" y="13"/>
                    <a:pt x="67" y="13"/>
                    <a:pt x="67" y="13"/>
                  </a:cubicBezTo>
                  <a:cubicBezTo>
                    <a:pt x="62" y="15"/>
                    <a:pt x="62" y="15"/>
                    <a:pt x="62" y="15"/>
                  </a:cubicBezTo>
                  <a:cubicBezTo>
                    <a:pt x="61" y="19"/>
                    <a:pt x="61" y="19"/>
                    <a:pt x="61" y="19"/>
                  </a:cubicBezTo>
                  <a:cubicBezTo>
                    <a:pt x="61" y="19"/>
                    <a:pt x="61" y="19"/>
                    <a:pt x="61" y="19"/>
                  </a:cubicBezTo>
                  <a:cubicBezTo>
                    <a:pt x="61" y="20"/>
                    <a:pt x="61" y="20"/>
                    <a:pt x="61" y="20"/>
                  </a:cubicBezTo>
                  <a:cubicBezTo>
                    <a:pt x="56" y="23"/>
                    <a:pt x="56" y="23"/>
                    <a:pt x="56" y="23"/>
                  </a:cubicBezTo>
                  <a:cubicBezTo>
                    <a:pt x="55" y="23"/>
                    <a:pt x="55" y="23"/>
                    <a:pt x="55" y="23"/>
                  </a:cubicBezTo>
                  <a:cubicBezTo>
                    <a:pt x="55" y="23"/>
                    <a:pt x="55" y="23"/>
                    <a:pt x="55" y="23"/>
                  </a:cubicBezTo>
                  <a:cubicBezTo>
                    <a:pt x="47" y="22"/>
                    <a:pt x="47" y="22"/>
                    <a:pt x="47" y="22"/>
                  </a:cubicBezTo>
                  <a:cubicBezTo>
                    <a:pt x="46" y="23"/>
                    <a:pt x="46" y="23"/>
                    <a:pt x="46" y="23"/>
                  </a:cubicBezTo>
                  <a:cubicBezTo>
                    <a:pt x="46" y="31"/>
                    <a:pt x="46" y="31"/>
                    <a:pt x="46" y="31"/>
                  </a:cubicBezTo>
                  <a:cubicBezTo>
                    <a:pt x="46" y="31"/>
                    <a:pt x="46" y="31"/>
                    <a:pt x="46" y="31"/>
                  </a:cubicBezTo>
                  <a:cubicBezTo>
                    <a:pt x="41" y="37"/>
                    <a:pt x="41" y="37"/>
                    <a:pt x="41" y="37"/>
                  </a:cubicBezTo>
                  <a:cubicBezTo>
                    <a:pt x="41" y="37"/>
                    <a:pt x="41" y="37"/>
                    <a:pt x="41" y="37"/>
                  </a:cubicBezTo>
                  <a:cubicBezTo>
                    <a:pt x="41" y="37"/>
                    <a:pt x="41" y="37"/>
                    <a:pt x="41" y="37"/>
                  </a:cubicBezTo>
                  <a:cubicBezTo>
                    <a:pt x="41" y="37"/>
                    <a:pt x="41" y="37"/>
                    <a:pt x="41" y="37"/>
                  </a:cubicBezTo>
                  <a:cubicBezTo>
                    <a:pt x="33" y="45"/>
                    <a:pt x="33" y="45"/>
                    <a:pt x="33" y="45"/>
                  </a:cubicBezTo>
                  <a:cubicBezTo>
                    <a:pt x="33" y="45"/>
                    <a:pt x="33" y="45"/>
                    <a:pt x="33" y="45"/>
                  </a:cubicBezTo>
                  <a:cubicBezTo>
                    <a:pt x="33" y="45"/>
                    <a:pt x="33" y="45"/>
                    <a:pt x="33" y="45"/>
                  </a:cubicBezTo>
                  <a:cubicBezTo>
                    <a:pt x="25" y="47"/>
                    <a:pt x="25" y="47"/>
                    <a:pt x="25" y="47"/>
                  </a:cubicBezTo>
                  <a:cubicBezTo>
                    <a:pt x="19" y="53"/>
                    <a:pt x="19" y="53"/>
                    <a:pt x="19" y="53"/>
                  </a:cubicBezTo>
                  <a:cubicBezTo>
                    <a:pt x="21" y="59"/>
                    <a:pt x="21" y="59"/>
                    <a:pt x="21" y="59"/>
                  </a:cubicBezTo>
                  <a:cubicBezTo>
                    <a:pt x="21" y="61"/>
                    <a:pt x="21" y="61"/>
                    <a:pt x="21" y="61"/>
                  </a:cubicBezTo>
                  <a:cubicBezTo>
                    <a:pt x="19" y="61"/>
                    <a:pt x="19" y="61"/>
                    <a:pt x="19" y="61"/>
                  </a:cubicBezTo>
                  <a:cubicBezTo>
                    <a:pt x="13" y="67"/>
                    <a:pt x="13" y="67"/>
                    <a:pt x="13" y="67"/>
                  </a:cubicBezTo>
                  <a:cubicBezTo>
                    <a:pt x="10" y="71"/>
                    <a:pt x="10" y="71"/>
                    <a:pt x="10" y="71"/>
                  </a:cubicBezTo>
                  <a:cubicBezTo>
                    <a:pt x="13" y="76"/>
                    <a:pt x="13" y="76"/>
                    <a:pt x="13" y="76"/>
                  </a:cubicBezTo>
                  <a:cubicBezTo>
                    <a:pt x="13" y="77"/>
                    <a:pt x="13" y="77"/>
                    <a:pt x="13" y="77"/>
                  </a:cubicBezTo>
                  <a:cubicBezTo>
                    <a:pt x="13" y="77"/>
                    <a:pt x="13" y="77"/>
                    <a:pt x="13" y="77"/>
                  </a:cubicBezTo>
                  <a:cubicBezTo>
                    <a:pt x="13" y="85"/>
                    <a:pt x="13" y="85"/>
                    <a:pt x="13" y="85"/>
                  </a:cubicBezTo>
                  <a:cubicBezTo>
                    <a:pt x="13" y="85"/>
                    <a:pt x="13" y="85"/>
                    <a:pt x="13" y="85"/>
                  </a:cubicBezTo>
                  <a:cubicBezTo>
                    <a:pt x="13" y="85"/>
                    <a:pt x="13" y="85"/>
                    <a:pt x="13" y="85"/>
                  </a:cubicBezTo>
                  <a:cubicBezTo>
                    <a:pt x="8" y="91"/>
                    <a:pt x="8" y="91"/>
                    <a:pt x="8" y="91"/>
                  </a:cubicBezTo>
                  <a:cubicBezTo>
                    <a:pt x="8" y="92"/>
                    <a:pt x="8" y="92"/>
                    <a:pt x="8" y="92"/>
                  </a:cubicBezTo>
                  <a:cubicBezTo>
                    <a:pt x="2" y="99"/>
                    <a:pt x="2" y="99"/>
                    <a:pt x="2" y="99"/>
                  </a:cubicBezTo>
                  <a:cubicBezTo>
                    <a:pt x="3" y="107"/>
                    <a:pt x="3" y="107"/>
                    <a:pt x="3" y="107"/>
                  </a:cubicBezTo>
                  <a:cubicBezTo>
                    <a:pt x="8" y="111"/>
                    <a:pt x="8" y="111"/>
                    <a:pt x="8" y="111"/>
                  </a:cubicBezTo>
                  <a:cubicBezTo>
                    <a:pt x="8" y="112"/>
                    <a:pt x="8" y="112"/>
                    <a:pt x="8" y="112"/>
                  </a:cubicBezTo>
                  <a:cubicBezTo>
                    <a:pt x="8" y="112"/>
                    <a:pt x="8" y="112"/>
                    <a:pt x="8" y="112"/>
                  </a:cubicBezTo>
                  <a:cubicBezTo>
                    <a:pt x="11" y="116"/>
                    <a:pt x="12" y="119"/>
                    <a:pt x="12" y="122"/>
                  </a:cubicBezTo>
                  <a:cubicBezTo>
                    <a:pt x="12" y="131"/>
                    <a:pt x="12" y="131"/>
                    <a:pt x="12" y="131"/>
                  </a:cubicBezTo>
                  <a:cubicBezTo>
                    <a:pt x="11" y="131"/>
                    <a:pt x="11" y="131"/>
                    <a:pt x="11" y="131"/>
                  </a:cubicBezTo>
                  <a:cubicBezTo>
                    <a:pt x="11" y="131"/>
                    <a:pt x="11" y="131"/>
                    <a:pt x="11" y="131"/>
                  </a:cubicBezTo>
                  <a:cubicBezTo>
                    <a:pt x="3" y="137"/>
                    <a:pt x="3" y="137"/>
                    <a:pt x="3" y="137"/>
                  </a:cubicBezTo>
                  <a:cubicBezTo>
                    <a:pt x="2" y="149"/>
                    <a:pt x="2" y="149"/>
                    <a:pt x="2" y="149"/>
                  </a:cubicBezTo>
                  <a:cubicBezTo>
                    <a:pt x="3" y="161"/>
                    <a:pt x="3" y="161"/>
                    <a:pt x="3" y="161"/>
                  </a:cubicBezTo>
                  <a:cubicBezTo>
                    <a:pt x="3" y="165"/>
                    <a:pt x="5" y="173"/>
                    <a:pt x="9" y="184"/>
                  </a:cubicBezTo>
                  <a:cubicBezTo>
                    <a:pt x="9" y="184"/>
                    <a:pt x="9" y="184"/>
                    <a:pt x="9" y="184"/>
                  </a:cubicBezTo>
                  <a:cubicBezTo>
                    <a:pt x="9" y="185"/>
                    <a:pt x="9" y="185"/>
                    <a:pt x="9" y="185"/>
                  </a:cubicBezTo>
                  <a:cubicBezTo>
                    <a:pt x="0" y="226"/>
                    <a:pt x="0" y="226"/>
                    <a:pt x="0" y="226"/>
                  </a:cubicBezTo>
                  <a:cubicBezTo>
                    <a:pt x="1" y="234"/>
                    <a:pt x="1" y="234"/>
                    <a:pt x="1" y="234"/>
                  </a:cubicBezTo>
                  <a:cubicBezTo>
                    <a:pt x="7" y="237"/>
                    <a:pt x="7" y="237"/>
                    <a:pt x="7" y="237"/>
                  </a:cubicBezTo>
                  <a:cubicBezTo>
                    <a:pt x="16" y="227"/>
                    <a:pt x="16" y="227"/>
                    <a:pt x="16" y="227"/>
                  </a:cubicBezTo>
                  <a:cubicBezTo>
                    <a:pt x="16" y="227"/>
                    <a:pt x="16" y="227"/>
                    <a:pt x="16" y="227"/>
                  </a:cubicBezTo>
                  <a:cubicBezTo>
                    <a:pt x="17" y="227"/>
                    <a:pt x="17" y="227"/>
                    <a:pt x="17" y="227"/>
                  </a:cubicBezTo>
                  <a:cubicBezTo>
                    <a:pt x="47" y="215"/>
                    <a:pt x="47" y="215"/>
                    <a:pt x="47" y="215"/>
                  </a:cubicBezTo>
                  <a:cubicBezTo>
                    <a:pt x="55" y="208"/>
                    <a:pt x="55" y="208"/>
                    <a:pt x="55" y="208"/>
                  </a:cubicBezTo>
                  <a:cubicBezTo>
                    <a:pt x="56" y="207"/>
                    <a:pt x="56" y="207"/>
                    <a:pt x="56" y="207"/>
                  </a:cubicBezTo>
                  <a:cubicBezTo>
                    <a:pt x="57" y="207"/>
                    <a:pt x="57" y="207"/>
                    <a:pt x="57" y="207"/>
                  </a:cubicBezTo>
                  <a:cubicBezTo>
                    <a:pt x="57" y="207"/>
                    <a:pt x="57" y="207"/>
                    <a:pt x="57" y="207"/>
                  </a:cubicBezTo>
                  <a:cubicBezTo>
                    <a:pt x="75" y="209"/>
                    <a:pt x="75" y="209"/>
                    <a:pt x="75" y="209"/>
                  </a:cubicBezTo>
                  <a:cubicBezTo>
                    <a:pt x="77" y="209"/>
                    <a:pt x="83" y="207"/>
                    <a:pt x="90" y="204"/>
                  </a:cubicBezTo>
                  <a:cubicBezTo>
                    <a:pt x="90" y="195"/>
                    <a:pt x="90" y="195"/>
                    <a:pt x="90" y="195"/>
                  </a:cubicBezTo>
                  <a:cubicBezTo>
                    <a:pt x="91" y="195"/>
                    <a:pt x="91" y="195"/>
                    <a:pt x="91" y="195"/>
                  </a:cubicBezTo>
                  <a:cubicBezTo>
                    <a:pt x="91" y="195"/>
                    <a:pt x="91" y="195"/>
                    <a:pt x="91" y="195"/>
                  </a:cubicBezTo>
                  <a:cubicBezTo>
                    <a:pt x="96" y="191"/>
                    <a:pt x="96" y="191"/>
                    <a:pt x="96" y="191"/>
                  </a:cubicBezTo>
                  <a:cubicBezTo>
                    <a:pt x="95" y="185"/>
                    <a:pt x="95" y="185"/>
                    <a:pt x="95" y="185"/>
                  </a:cubicBezTo>
                  <a:cubicBezTo>
                    <a:pt x="95" y="185"/>
                    <a:pt x="95" y="185"/>
                    <a:pt x="95" y="185"/>
                  </a:cubicBezTo>
                  <a:cubicBezTo>
                    <a:pt x="95" y="185"/>
                    <a:pt x="95" y="185"/>
                    <a:pt x="95" y="185"/>
                  </a:cubicBezTo>
                  <a:cubicBezTo>
                    <a:pt x="95" y="184"/>
                    <a:pt x="95" y="184"/>
                    <a:pt x="95" y="184"/>
                  </a:cubicBezTo>
                  <a:cubicBezTo>
                    <a:pt x="95" y="183"/>
                    <a:pt x="95" y="183"/>
                    <a:pt x="95" y="183"/>
                  </a:cubicBezTo>
                  <a:cubicBezTo>
                    <a:pt x="97" y="182"/>
                    <a:pt x="97" y="180"/>
                    <a:pt x="95" y="179"/>
                  </a:cubicBezTo>
                  <a:cubicBezTo>
                    <a:pt x="94" y="177"/>
                    <a:pt x="95" y="173"/>
                    <a:pt x="97" y="170"/>
                  </a:cubicBezTo>
                  <a:cubicBezTo>
                    <a:pt x="99" y="167"/>
                    <a:pt x="99" y="167"/>
                    <a:pt x="99" y="167"/>
                  </a:cubicBezTo>
                  <a:cubicBezTo>
                    <a:pt x="99" y="167"/>
                    <a:pt x="99" y="167"/>
                    <a:pt x="99" y="167"/>
                  </a:cubicBezTo>
                  <a:cubicBezTo>
                    <a:pt x="98" y="161"/>
                    <a:pt x="98" y="161"/>
                    <a:pt x="98" y="161"/>
                  </a:cubicBezTo>
                  <a:cubicBezTo>
                    <a:pt x="92" y="154"/>
                    <a:pt x="92" y="154"/>
                    <a:pt x="92" y="154"/>
                  </a:cubicBezTo>
                  <a:cubicBezTo>
                    <a:pt x="89" y="152"/>
                    <a:pt x="89" y="149"/>
                    <a:pt x="91" y="147"/>
                  </a:cubicBezTo>
                  <a:cubicBezTo>
                    <a:pt x="91" y="144"/>
                    <a:pt x="93" y="142"/>
                    <a:pt x="95" y="140"/>
                  </a:cubicBezTo>
                  <a:cubicBezTo>
                    <a:pt x="96" y="133"/>
                    <a:pt x="96" y="133"/>
                    <a:pt x="96" y="133"/>
                  </a:cubicBezTo>
                  <a:cubicBezTo>
                    <a:pt x="96" y="133"/>
                    <a:pt x="96" y="133"/>
                    <a:pt x="96" y="133"/>
                  </a:cubicBezTo>
                  <a:cubicBezTo>
                    <a:pt x="96" y="133"/>
                    <a:pt x="96" y="133"/>
                    <a:pt x="96" y="133"/>
                  </a:cubicBezTo>
                  <a:cubicBezTo>
                    <a:pt x="101" y="123"/>
                    <a:pt x="101" y="123"/>
                    <a:pt x="101" y="123"/>
                  </a:cubicBezTo>
                  <a:cubicBezTo>
                    <a:pt x="102" y="119"/>
                    <a:pt x="102" y="119"/>
                    <a:pt x="102" y="119"/>
                  </a:cubicBezTo>
                  <a:cubicBezTo>
                    <a:pt x="108" y="107"/>
                    <a:pt x="108" y="107"/>
                    <a:pt x="108" y="107"/>
                  </a:cubicBezTo>
                  <a:cubicBezTo>
                    <a:pt x="104" y="99"/>
                    <a:pt x="104" y="99"/>
                    <a:pt x="104" y="99"/>
                  </a:cubicBezTo>
                  <a:cubicBezTo>
                    <a:pt x="91" y="92"/>
                    <a:pt x="91" y="92"/>
                    <a:pt x="91" y="92"/>
                  </a:cubicBezTo>
                  <a:cubicBezTo>
                    <a:pt x="91" y="92"/>
                    <a:pt x="91" y="92"/>
                    <a:pt x="91" y="92"/>
                  </a:cubicBezTo>
                  <a:cubicBezTo>
                    <a:pt x="91" y="91"/>
                    <a:pt x="91" y="91"/>
                    <a:pt x="91" y="91"/>
                  </a:cubicBezTo>
                  <a:cubicBezTo>
                    <a:pt x="91" y="91"/>
                    <a:pt x="91" y="91"/>
                    <a:pt x="91" y="91"/>
                  </a:cubicBezTo>
                  <a:cubicBezTo>
                    <a:pt x="88" y="85"/>
                    <a:pt x="88" y="85"/>
                    <a:pt x="88" y="85"/>
                  </a:cubicBezTo>
                  <a:cubicBezTo>
                    <a:pt x="88" y="84"/>
                    <a:pt x="88" y="84"/>
                    <a:pt x="88" y="84"/>
                  </a:cubicBezTo>
                  <a:cubicBezTo>
                    <a:pt x="88" y="83"/>
                    <a:pt x="88" y="83"/>
                    <a:pt x="88" y="83"/>
                  </a:cubicBezTo>
                  <a:cubicBezTo>
                    <a:pt x="89" y="73"/>
                    <a:pt x="89" y="73"/>
                    <a:pt x="89" y="73"/>
                  </a:cubicBezTo>
                  <a:cubicBezTo>
                    <a:pt x="89" y="73"/>
                    <a:pt x="89" y="73"/>
                    <a:pt x="89" y="73"/>
                  </a:cubicBezTo>
                  <a:cubicBezTo>
                    <a:pt x="89" y="72"/>
                    <a:pt x="89" y="72"/>
                    <a:pt x="89" y="72"/>
                  </a:cubicBezTo>
                  <a:cubicBezTo>
                    <a:pt x="92" y="64"/>
                    <a:pt x="92" y="64"/>
                    <a:pt x="92" y="64"/>
                  </a:cubicBezTo>
                  <a:cubicBezTo>
                    <a:pt x="92" y="61"/>
                    <a:pt x="92" y="59"/>
                    <a:pt x="93" y="58"/>
                  </a:cubicBezTo>
                  <a:cubicBezTo>
                    <a:pt x="94" y="57"/>
                    <a:pt x="95" y="56"/>
                    <a:pt x="97" y="56"/>
                  </a:cubicBezTo>
                  <a:cubicBezTo>
                    <a:pt x="104" y="55"/>
                    <a:pt x="104" y="55"/>
                    <a:pt x="104" y="55"/>
                  </a:cubicBezTo>
                  <a:cubicBezTo>
                    <a:pt x="106" y="51"/>
                    <a:pt x="106" y="51"/>
                    <a:pt x="106" y="51"/>
                  </a:cubicBezTo>
                  <a:cubicBezTo>
                    <a:pt x="108" y="37"/>
                    <a:pt x="108" y="37"/>
                    <a:pt x="108" y="37"/>
                  </a:cubicBezTo>
                  <a:cubicBezTo>
                    <a:pt x="107" y="33"/>
                    <a:pt x="107" y="33"/>
                    <a:pt x="107" y="33"/>
                  </a:cubicBezTo>
                  <a:cubicBezTo>
                    <a:pt x="100" y="31"/>
                    <a:pt x="100" y="31"/>
                    <a:pt x="100" y="31"/>
                  </a:cubicBezTo>
                  <a:cubicBezTo>
                    <a:pt x="99" y="31"/>
                    <a:pt x="99" y="31"/>
                    <a:pt x="99" y="31"/>
                  </a:cubicBezTo>
                  <a:cubicBezTo>
                    <a:pt x="99" y="31"/>
                    <a:pt x="99" y="31"/>
                    <a:pt x="99" y="31"/>
                  </a:cubicBezTo>
                  <a:cubicBezTo>
                    <a:pt x="91" y="27"/>
                    <a:pt x="91" y="27"/>
                    <a:pt x="91" y="27"/>
                  </a:cubicBezTo>
                  <a:cubicBezTo>
                    <a:pt x="91" y="27"/>
                    <a:pt x="91" y="27"/>
                    <a:pt x="91" y="27"/>
                  </a:cubicBezTo>
                  <a:cubicBezTo>
                    <a:pt x="91" y="26"/>
                    <a:pt x="91" y="26"/>
                    <a:pt x="91" y="26"/>
                  </a:cubicBezTo>
                  <a:cubicBezTo>
                    <a:pt x="91" y="25"/>
                    <a:pt x="91" y="25"/>
                    <a:pt x="91" y="25"/>
                  </a:cubicBezTo>
                  <a:cubicBezTo>
                    <a:pt x="90" y="16"/>
                    <a:pt x="90" y="16"/>
                    <a:pt x="90" y="16"/>
                  </a:cubicBezTo>
                  <a:cubicBezTo>
                    <a:pt x="90" y="15"/>
                    <a:pt x="90" y="15"/>
                    <a:pt x="90" y="15"/>
                  </a:cubicBezTo>
                  <a:cubicBezTo>
                    <a:pt x="90" y="14"/>
                    <a:pt x="90" y="14"/>
                    <a:pt x="90" y="14"/>
                  </a:cubicBezTo>
                  <a:lnTo>
                    <a:pt x="101" y="11"/>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2" name="Freeform 19"/>
            <p:cNvSpPr>
              <a:spLocks/>
            </p:cNvSpPr>
            <p:nvPr/>
          </p:nvSpPr>
          <p:spPr bwMode="auto">
            <a:xfrm>
              <a:off x="3819321" y="4703176"/>
              <a:ext cx="533613" cy="620129"/>
            </a:xfrm>
            <a:custGeom>
              <a:avLst/>
              <a:gdLst>
                <a:gd name="T0" fmla="*/ 149 w 173"/>
                <a:gd name="T1" fmla="*/ 34 h 201"/>
                <a:gd name="T2" fmla="*/ 146 w 173"/>
                <a:gd name="T3" fmla="*/ 27 h 201"/>
                <a:gd name="T4" fmla="*/ 143 w 173"/>
                <a:gd name="T5" fmla="*/ 12 h 201"/>
                <a:gd name="T6" fmla="*/ 136 w 173"/>
                <a:gd name="T7" fmla="*/ 17 h 201"/>
                <a:gd name="T8" fmla="*/ 125 w 173"/>
                <a:gd name="T9" fmla="*/ 15 h 201"/>
                <a:gd name="T10" fmla="*/ 125 w 173"/>
                <a:gd name="T11" fmla="*/ 7 h 201"/>
                <a:gd name="T12" fmla="*/ 121 w 173"/>
                <a:gd name="T13" fmla="*/ 10 h 201"/>
                <a:gd name="T14" fmla="*/ 109 w 173"/>
                <a:gd name="T15" fmla="*/ 22 h 201"/>
                <a:gd name="T16" fmla="*/ 107 w 173"/>
                <a:gd name="T17" fmla="*/ 22 h 201"/>
                <a:gd name="T18" fmla="*/ 99 w 173"/>
                <a:gd name="T19" fmla="*/ 16 h 201"/>
                <a:gd name="T20" fmla="*/ 92 w 173"/>
                <a:gd name="T21" fmla="*/ 14 h 201"/>
                <a:gd name="T22" fmla="*/ 75 w 173"/>
                <a:gd name="T23" fmla="*/ 8 h 201"/>
                <a:gd name="T24" fmla="*/ 65 w 173"/>
                <a:gd name="T25" fmla="*/ 4 h 201"/>
                <a:gd name="T26" fmla="*/ 47 w 173"/>
                <a:gd name="T27" fmla="*/ 0 h 201"/>
                <a:gd name="T28" fmla="*/ 39 w 173"/>
                <a:gd name="T29" fmla="*/ 16 h 201"/>
                <a:gd name="T30" fmla="*/ 34 w 173"/>
                <a:gd name="T31" fmla="*/ 16 h 201"/>
                <a:gd name="T32" fmla="*/ 14 w 173"/>
                <a:gd name="T33" fmla="*/ 26 h 201"/>
                <a:gd name="T34" fmla="*/ 13 w 173"/>
                <a:gd name="T35" fmla="*/ 73 h 201"/>
                <a:gd name="T36" fmla="*/ 9 w 173"/>
                <a:gd name="T37" fmla="*/ 83 h 201"/>
                <a:gd name="T38" fmla="*/ 1 w 173"/>
                <a:gd name="T39" fmla="*/ 109 h 201"/>
                <a:gd name="T40" fmla="*/ 7 w 173"/>
                <a:gd name="T41" fmla="*/ 112 h 201"/>
                <a:gd name="T42" fmla="*/ 17 w 173"/>
                <a:gd name="T43" fmla="*/ 126 h 201"/>
                <a:gd name="T44" fmla="*/ 13 w 173"/>
                <a:gd name="T45" fmla="*/ 132 h 201"/>
                <a:gd name="T46" fmla="*/ 24 w 173"/>
                <a:gd name="T47" fmla="*/ 158 h 201"/>
                <a:gd name="T48" fmla="*/ 38 w 173"/>
                <a:gd name="T49" fmla="*/ 151 h 201"/>
                <a:gd name="T50" fmla="*/ 46 w 173"/>
                <a:gd name="T51" fmla="*/ 152 h 201"/>
                <a:gd name="T52" fmla="*/ 52 w 173"/>
                <a:gd name="T53" fmla="*/ 140 h 201"/>
                <a:gd name="T54" fmla="*/ 68 w 173"/>
                <a:gd name="T55" fmla="*/ 135 h 201"/>
                <a:gd name="T56" fmla="*/ 77 w 173"/>
                <a:gd name="T57" fmla="*/ 151 h 201"/>
                <a:gd name="T58" fmla="*/ 81 w 173"/>
                <a:gd name="T59" fmla="*/ 165 h 201"/>
                <a:gd name="T60" fmla="*/ 71 w 173"/>
                <a:gd name="T61" fmla="*/ 185 h 201"/>
                <a:gd name="T62" fmla="*/ 84 w 173"/>
                <a:gd name="T63" fmla="*/ 187 h 201"/>
                <a:gd name="T64" fmla="*/ 89 w 173"/>
                <a:gd name="T65" fmla="*/ 200 h 201"/>
                <a:gd name="T66" fmla="*/ 102 w 173"/>
                <a:gd name="T67" fmla="*/ 196 h 201"/>
                <a:gd name="T68" fmla="*/ 108 w 173"/>
                <a:gd name="T69" fmla="*/ 178 h 201"/>
                <a:gd name="T70" fmla="*/ 135 w 173"/>
                <a:gd name="T71" fmla="*/ 189 h 201"/>
                <a:gd name="T72" fmla="*/ 127 w 173"/>
                <a:gd name="T73" fmla="*/ 172 h 201"/>
                <a:gd name="T74" fmla="*/ 128 w 173"/>
                <a:gd name="T75" fmla="*/ 170 h 201"/>
                <a:gd name="T76" fmla="*/ 166 w 173"/>
                <a:gd name="T77" fmla="*/ 166 h 201"/>
                <a:gd name="T78" fmla="*/ 167 w 173"/>
                <a:gd name="T79" fmla="*/ 165 h 201"/>
                <a:gd name="T80" fmla="*/ 167 w 173"/>
                <a:gd name="T81" fmla="*/ 163 h 201"/>
                <a:gd name="T82" fmla="*/ 165 w 173"/>
                <a:gd name="T83" fmla="*/ 142 h 201"/>
                <a:gd name="T84" fmla="*/ 170 w 173"/>
                <a:gd name="T85" fmla="*/ 134 h 201"/>
                <a:gd name="T86" fmla="*/ 163 w 173"/>
                <a:gd name="T87" fmla="*/ 126 h 201"/>
                <a:gd name="T88" fmla="*/ 158 w 173"/>
                <a:gd name="T89" fmla="*/ 98 h 201"/>
                <a:gd name="T90" fmla="*/ 151 w 173"/>
                <a:gd name="T91" fmla="*/ 102 h 201"/>
                <a:gd name="T92" fmla="*/ 149 w 173"/>
                <a:gd name="T93" fmla="*/ 84 h 201"/>
                <a:gd name="T94" fmla="*/ 163 w 173"/>
                <a:gd name="T95" fmla="*/ 50 h 201"/>
                <a:gd name="T96" fmla="*/ 150 w 173"/>
                <a:gd name="T97" fmla="*/ 3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1">
                  <a:moveTo>
                    <a:pt x="150" y="34"/>
                  </a:moveTo>
                  <a:cubicBezTo>
                    <a:pt x="150" y="34"/>
                    <a:pt x="150" y="34"/>
                    <a:pt x="150" y="34"/>
                  </a:cubicBezTo>
                  <a:cubicBezTo>
                    <a:pt x="149" y="34"/>
                    <a:pt x="149" y="34"/>
                    <a:pt x="149" y="34"/>
                  </a:cubicBezTo>
                  <a:cubicBezTo>
                    <a:pt x="149" y="33"/>
                    <a:pt x="149" y="33"/>
                    <a:pt x="149" y="33"/>
                  </a:cubicBezTo>
                  <a:cubicBezTo>
                    <a:pt x="146" y="27"/>
                    <a:pt x="146" y="27"/>
                    <a:pt x="146" y="27"/>
                  </a:cubicBezTo>
                  <a:cubicBezTo>
                    <a:pt x="146" y="27"/>
                    <a:pt x="146" y="27"/>
                    <a:pt x="146" y="27"/>
                  </a:cubicBezTo>
                  <a:cubicBezTo>
                    <a:pt x="146" y="26"/>
                    <a:pt x="146" y="26"/>
                    <a:pt x="146" y="26"/>
                  </a:cubicBezTo>
                  <a:cubicBezTo>
                    <a:pt x="147" y="16"/>
                    <a:pt x="147" y="16"/>
                    <a:pt x="147" y="16"/>
                  </a:cubicBezTo>
                  <a:cubicBezTo>
                    <a:pt x="147" y="15"/>
                    <a:pt x="145"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5" y="11"/>
                    <a:pt x="125" y="11"/>
                    <a:pt x="125" y="11"/>
                  </a:cubicBezTo>
                  <a:cubicBezTo>
                    <a:pt x="125" y="7"/>
                    <a:pt x="125" y="7"/>
                    <a:pt x="125" y="7"/>
                  </a:cubicBezTo>
                  <a:cubicBezTo>
                    <a:pt x="123" y="7"/>
                    <a:pt x="123" y="7"/>
                    <a:pt x="123" y="7"/>
                  </a:cubicBezTo>
                  <a:cubicBezTo>
                    <a:pt x="122" y="10"/>
                    <a:pt x="122" y="10"/>
                    <a:pt x="122" y="10"/>
                  </a:cubicBezTo>
                  <a:cubicBezTo>
                    <a:pt x="121" y="10"/>
                    <a:pt x="121" y="10"/>
                    <a:pt x="121" y="10"/>
                  </a:cubicBezTo>
                  <a:cubicBezTo>
                    <a:pt x="121" y="10"/>
                    <a:pt x="121" y="10"/>
                    <a:pt x="121" y="10"/>
                  </a:cubicBezTo>
                  <a:cubicBezTo>
                    <a:pt x="109" y="21"/>
                    <a:pt x="109" y="21"/>
                    <a:pt x="109" y="21"/>
                  </a:cubicBezTo>
                  <a:cubicBezTo>
                    <a:pt x="109" y="22"/>
                    <a:pt x="109" y="22"/>
                    <a:pt x="109" y="22"/>
                  </a:cubicBezTo>
                  <a:cubicBezTo>
                    <a:pt x="108" y="22"/>
                    <a:pt x="108" y="22"/>
                    <a:pt x="108" y="22"/>
                  </a:cubicBezTo>
                  <a:cubicBezTo>
                    <a:pt x="107" y="22"/>
                    <a:pt x="107" y="22"/>
                    <a:pt x="107"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4"/>
                    <a:pt x="92" y="14"/>
                    <a:pt x="92" y="14"/>
                  </a:cubicBezTo>
                  <a:cubicBezTo>
                    <a:pt x="88" y="11"/>
                    <a:pt x="88" y="11"/>
                    <a:pt x="88" y="11"/>
                  </a:cubicBezTo>
                  <a:cubicBezTo>
                    <a:pt x="75" y="8"/>
                    <a:pt x="75" y="8"/>
                    <a:pt x="75" y="8"/>
                  </a:cubicBezTo>
                  <a:cubicBezTo>
                    <a:pt x="75" y="8"/>
                    <a:pt x="75" y="8"/>
                    <a:pt x="75" y="8"/>
                  </a:cubicBezTo>
                  <a:cubicBezTo>
                    <a:pt x="74" y="8"/>
                    <a:pt x="74" y="8"/>
                    <a:pt x="74" y="8"/>
                  </a:cubicBezTo>
                  <a:cubicBezTo>
                    <a:pt x="65" y="4"/>
                    <a:pt x="65" y="4"/>
                    <a:pt x="65" y="4"/>
                  </a:cubicBezTo>
                  <a:cubicBezTo>
                    <a:pt x="65" y="4"/>
                    <a:pt x="65" y="4"/>
                    <a:pt x="65" y="4"/>
                  </a:cubicBezTo>
                  <a:cubicBezTo>
                    <a:pt x="59" y="1"/>
                    <a:pt x="59" y="1"/>
                    <a:pt x="59" y="1"/>
                  </a:cubicBezTo>
                  <a:cubicBezTo>
                    <a:pt x="50" y="0"/>
                    <a:pt x="50" y="0"/>
                    <a:pt x="50" y="0"/>
                  </a:cubicBezTo>
                  <a:cubicBezTo>
                    <a:pt x="47" y="0"/>
                    <a:pt x="47" y="0"/>
                    <a:pt x="47" y="0"/>
                  </a:cubicBezTo>
                  <a:cubicBezTo>
                    <a:pt x="49" y="15"/>
                    <a:pt x="49" y="15"/>
                    <a:pt x="49" y="15"/>
                  </a:cubicBezTo>
                  <a:cubicBezTo>
                    <a:pt x="48" y="15"/>
                    <a:pt x="48" y="15"/>
                    <a:pt x="48" y="15"/>
                  </a:cubicBezTo>
                  <a:cubicBezTo>
                    <a:pt x="39" y="16"/>
                    <a:pt x="39" y="16"/>
                    <a:pt x="39" y="16"/>
                  </a:cubicBezTo>
                  <a:cubicBezTo>
                    <a:pt x="35" y="16"/>
                    <a:pt x="35" y="16"/>
                    <a:pt x="35" y="16"/>
                  </a:cubicBezTo>
                  <a:cubicBezTo>
                    <a:pt x="34" y="16"/>
                    <a:pt x="34" y="16"/>
                    <a:pt x="34" y="16"/>
                  </a:cubicBezTo>
                  <a:cubicBezTo>
                    <a:pt x="34" y="16"/>
                    <a:pt x="34" y="16"/>
                    <a:pt x="34" y="16"/>
                  </a:cubicBezTo>
                  <a:cubicBezTo>
                    <a:pt x="29" y="13"/>
                    <a:pt x="29" y="13"/>
                    <a:pt x="29" y="13"/>
                  </a:cubicBezTo>
                  <a:cubicBezTo>
                    <a:pt x="21" y="16"/>
                    <a:pt x="21" y="16"/>
                    <a:pt x="21" y="16"/>
                  </a:cubicBezTo>
                  <a:cubicBezTo>
                    <a:pt x="14" y="26"/>
                    <a:pt x="14" y="26"/>
                    <a:pt x="14" y="26"/>
                  </a:cubicBezTo>
                  <a:cubicBezTo>
                    <a:pt x="8" y="43"/>
                    <a:pt x="8" y="43"/>
                    <a:pt x="8" y="43"/>
                  </a:cubicBezTo>
                  <a:cubicBezTo>
                    <a:pt x="10" y="62"/>
                    <a:pt x="10" y="62"/>
                    <a:pt x="10" y="62"/>
                  </a:cubicBezTo>
                  <a:cubicBezTo>
                    <a:pt x="13" y="73"/>
                    <a:pt x="13" y="73"/>
                    <a:pt x="13" y="73"/>
                  </a:cubicBezTo>
                  <a:cubicBezTo>
                    <a:pt x="13" y="74"/>
                    <a:pt x="13" y="74"/>
                    <a:pt x="13" y="75"/>
                  </a:cubicBezTo>
                  <a:cubicBezTo>
                    <a:pt x="11" y="75"/>
                    <a:pt x="11" y="75"/>
                    <a:pt x="11" y="75"/>
                  </a:cubicBezTo>
                  <a:cubicBezTo>
                    <a:pt x="9" y="76"/>
                    <a:pt x="9" y="79"/>
                    <a:pt x="9" y="83"/>
                  </a:cubicBezTo>
                  <a:cubicBezTo>
                    <a:pt x="13" y="100"/>
                    <a:pt x="13" y="100"/>
                    <a:pt x="13" y="100"/>
                  </a:cubicBezTo>
                  <a:cubicBezTo>
                    <a:pt x="12" y="100"/>
                    <a:pt x="12" y="100"/>
                    <a:pt x="12" y="100"/>
                  </a:cubicBezTo>
                  <a:cubicBezTo>
                    <a:pt x="5" y="104"/>
                    <a:pt x="1" y="108"/>
                    <a:pt x="1" y="109"/>
                  </a:cubicBezTo>
                  <a:cubicBezTo>
                    <a:pt x="0" y="115"/>
                    <a:pt x="0" y="115"/>
                    <a:pt x="0" y="115"/>
                  </a:cubicBezTo>
                  <a:cubicBezTo>
                    <a:pt x="7" y="112"/>
                    <a:pt x="7" y="112"/>
                    <a:pt x="7" y="112"/>
                  </a:cubicBezTo>
                  <a:cubicBezTo>
                    <a:pt x="7" y="112"/>
                    <a:pt x="7" y="112"/>
                    <a:pt x="7" y="112"/>
                  </a:cubicBezTo>
                  <a:cubicBezTo>
                    <a:pt x="7" y="112"/>
                    <a:pt x="7" y="112"/>
                    <a:pt x="7" y="112"/>
                  </a:cubicBezTo>
                  <a:cubicBezTo>
                    <a:pt x="12" y="112"/>
                    <a:pt x="15" y="113"/>
                    <a:pt x="15" y="117"/>
                  </a:cubicBezTo>
                  <a:cubicBezTo>
                    <a:pt x="17" y="126"/>
                    <a:pt x="17" y="126"/>
                    <a:pt x="17" y="126"/>
                  </a:cubicBezTo>
                  <a:cubicBezTo>
                    <a:pt x="16" y="127"/>
                    <a:pt x="16" y="127"/>
                    <a:pt x="16" y="127"/>
                  </a:cubicBezTo>
                  <a:cubicBezTo>
                    <a:pt x="15" y="128"/>
                    <a:pt x="15" y="128"/>
                    <a:pt x="15" y="128"/>
                  </a:cubicBezTo>
                  <a:cubicBezTo>
                    <a:pt x="14" y="129"/>
                    <a:pt x="13" y="130"/>
                    <a:pt x="13" y="132"/>
                  </a:cubicBezTo>
                  <a:cubicBezTo>
                    <a:pt x="12" y="141"/>
                    <a:pt x="12" y="141"/>
                    <a:pt x="12" y="141"/>
                  </a:cubicBezTo>
                  <a:cubicBezTo>
                    <a:pt x="13" y="144"/>
                    <a:pt x="14" y="147"/>
                    <a:pt x="15" y="148"/>
                  </a:cubicBezTo>
                  <a:cubicBezTo>
                    <a:pt x="24" y="158"/>
                    <a:pt x="24" y="158"/>
                    <a:pt x="24" y="158"/>
                  </a:cubicBezTo>
                  <a:cubicBezTo>
                    <a:pt x="31" y="152"/>
                    <a:pt x="31" y="152"/>
                    <a:pt x="31" y="152"/>
                  </a:cubicBezTo>
                  <a:cubicBezTo>
                    <a:pt x="37" y="151"/>
                    <a:pt x="37" y="151"/>
                    <a:pt x="37" y="151"/>
                  </a:cubicBezTo>
                  <a:cubicBezTo>
                    <a:pt x="38" y="151"/>
                    <a:pt x="38" y="151"/>
                    <a:pt x="38" y="151"/>
                  </a:cubicBezTo>
                  <a:cubicBezTo>
                    <a:pt x="38" y="152"/>
                    <a:pt x="38" y="152"/>
                    <a:pt x="38" y="152"/>
                  </a:cubicBezTo>
                  <a:cubicBezTo>
                    <a:pt x="42" y="153"/>
                    <a:pt x="42" y="153"/>
                    <a:pt x="42" y="153"/>
                  </a:cubicBezTo>
                  <a:cubicBezTo>
                    <a:pt x="43" y="153"/>
                    <a:pt x="45" y="153"/>
                    <a:pt x="46" y="152"/>
                  </a:cubicBezTo>
                  <a:cubicBezTo>
                    <a:pt x="49" y="146"/>
                    <a:pt x="49" y="146"/>
                    <a:pt x="49" y="146"/>
                  </a:cubicBezTo>
                  <a:cubicBezTo>
                    <a:pt x="49" y="143"/>
                    <a:pt x="49" y="143"/>
                    <a:pt x="49" y="143"/>
                  </a:cubicBezTo>
                  <a:cubicBezTo>
                    <a:pt x="49" y="142"/>
                    <a:pt x="51" y="141"/>
                    <a:pt x="52" y="140"/>
                  </a:cubicBezTo>
                  <a:cubicBezTo>
                    <a:pt x="62" y="140"/>
                    <a:pt x="62" y="140"/>
                    <a:pt x="62" y="140"/>
                  </a:cubicBezTo>
                  <a:cubicBezTo>
                    <a:pt x="63" y="141"/>
                    <a:pt x="65" y="141"/>
                    <a:pt x="65" y="140"/>
                  </a:cubicBezTo>
                  <a:cubicBezTo>
                    <a:pt x="66" y="137"/>
                    <a:pt x="67" y="136"/>
                    <a:pt x="68" y="135"/>
                  </a:cubicBezTo>
                  <a:cubicBezTo>
                    <a:pt x="69" y="135"/>
                    <a:pt x="71" y="136"/>
                    <a:pt x="73" y="137"/>
                  </a:cubicBezTo>
                  <a:cubicBezTo>
                    <a:pt x="75" y="139"/>
                    <a:pt x="77" y="141"/>
                    <a:pt x="77"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79" y="169"/>
                    <a:pt x="78" y="172"/>
                    <a:pt x="77" y="173"/>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3" y="189"/>
                    <a:pt x="83" y="189"/>
                    <a:pt x="83" y="189"/>
                  </a:cubicBezTo>
                  <a:cubicBezTo>
                    <a:pt x="82" y="193"/>
                    <a:pt x="82" y="196"/>
                    <a:pt x="82" y="198"/>
                  </a:cubicBezTo>
                  <a:cubicBezTo>
                    <a:pt x="85" y="200"/>
                    <a:pt x="87" y="201"/>
                    <a:pt x="89" y="200"/>
                  </a:cubicBezTo>
                  <a:cubicBezTo>
                    <a:pt x="94" y="197"/>
                    <a:pt x="94" y="197"/>
                    <a:pt x="94" y="197"/>
                  </a:cubicBezTo>
                  <a:cubicBezTo>
                    <a:pt x="97" y="196"/>
                    <a:pt x="97" y="196"/>
                    <a:pt x="97" y="196"/>
                  </a:cubicBezTo>
                  <a:cubicBezTo>
                    <a:pt x="102" y="196"/>
                    <a:pt x="102" y="196"/>
                    <a:pt x="102" y="196"/>
                  </a:cubicBezTo>
                  <a:cubicBezTo>
                    <a:pt x="107" y="190"/>
                    <a:pt x="107" y="190"/>
                    <a:pt x="107" y="190"/>
                  </a:cubicBezTo>
                  <a:cubicBezTo>
                    <a:pt x="107" y="184"/>
                    <a:pt x="107" y="184"/>
                    <a:pt x="107" y="184"/>
                  </a:cubicBezTo>
                  <a:cubicBezTo>
                    <a:pt x="107" y="181"/>
                    <a:pt x="107" y="180"/>
                    <a:pt x="108" y="178"/>
                  </a:cubicBezTo>
                  <a:cubicBezTo>
                    <a:pt x="110" y="177"/>
                    <a:pt x="113" y="177"/>
                    <a:pt x="118" y="180"/>
                  </a:cubicBezTo>
                  <a:cubicBezTo>
                    <a:pt x="127" y="186"/>
                    <a:pt x="127" y="186"/>
                    <a:pt x="127" y="186"/>
                  </a:cubicBezTo>
                  <a:cubicBezTo>
                    <a:pt x="131" y="188"/>
                    <a:pt x="133" y="189"/>
                    <a:pt x="135" y="189"/>
                  </a:cubicBezTo>
                  <a:cubicBezTo>
                    <a:pt x="135" y="189"/>
                    <a:pt x="135" y="189"/>
                    <a:pt x="135" y="189"/>
                  </a:cubicBezTo>
                  <a:cubicBezTo>
                    <a:pt x="135" y="187"/>
                    <a:pt x="135" y="184"/>
                    <a:pt x="133" y="180"/>
                  </a:cubicBezTo>
                  <a:cubicBezTo>
                    <a:pt x="127" y="172"/>
                    <a:pt x="127" y="172"/>
                    <a:pt x="127" y="172"/>
                  </a:cubicBezTo>
                  <a:cubicBezTo>
                    <a:pt x="127" y="171"/>
                    <a:pt x="127" y="171"/>
                    <a:pt x="127" y="171"/>
                  </a:cubicBezTo>
                  <a:cubicBezTo>
                    <a:pt x="128" y="171"/>
                    <a:pt x="128" y="171"/>
                    <a:pt x="128" y="171"/>
                  </a:cubicBezTo>
                  <a:cubicBezTo>
                    <a:pt x="128" y="170"/>
                    <a:pt x="128" y="170"/>
                    <a:pt x="128" y="170"/>
                  </a:cubicBezTo>
                  <a:cubicBezTo>
                    <a:pt x="133" y="163"/>
                    <a:pt x="139" y="161"/>
                    <a:pt x="145" y="163"/>
                  </a:cubicBezTo>
                  <a:cubicBezTo>
                    <a:pt x="160" y="170"/>
                    <a:pt x="160" y="170"/>
                    <a:pt x="160" y="170"/>
                  </a:cubicBezTo>
                  <a:cubicBezTo>
                    <a:pt x="166" y="166"/>
                    <a:pt x="166" y="166"/>
                    <a:pt x="166" y="166"/>
                  </a:cubicBezTo>
                  <a:cubicBezTo>
                    <a:pt x="167" y="166"/>
                    <a:pt x="167" y="166"/>
                    <a:pt x="167" y="166"/>
                  </a:cubicBezTo>
                  <a:cubicBezTo>
                    <a:pt x="167" y="166"/>
                    <a:pt x="167" y="166"/>
                    <a:pt x="167" y="166"/>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1" y="155"/>
                    <a:pt x="173" y="149"/>
                    <a:pt x="171" y="146"/>
                  </a:cubicBezTo>
                  <a:cubicBezTo>
                    <a:pt x="170" y="143"/>
                    <a:pt x="168" y="142"/>
                    <a:pt x="167" y="142"/>
                  </a:cubicBezTo>
                  <a:cubicBezTo>
                    <a:pt x="165" y="142"/>
                    <a:pt x="165" y="142"/>
                    <a:pt x="165" y="142"/>
                  </a:cubicBezTo>
                  <a:cubicBezTo>
                    <a:pt x="165" y="138"/>
                    <a:pt x="165" y="138"/>
                    <a:pt x="165" y="138"/>
                  </a:cubicBezTo>
                  <a:cubicBezTo>
                    <a:pt x="165" y="138"/>
                    <a:pt x="165" y="138"/>
                    <a:pt x="165" y="138"/>
                  </a:cubicBezTo>
                  <a:cubicBezTo>
                    <a:pt x="168" y="137"/>
                    <a:pt x="170" y="136"/>
                    <a:pt x="170" y="134"/>
                  </a:cubicBezTo>
                  <a:cubicBezTo>
                    <a:pt x="169" y="132"/>
                    <a:pt x="169" y="132"/>
                    <a:pt x="169" y="132"/>
                  </a:cubicBezTo>
                  <a:cubicBezTo>
                    <a:pt x="163" y="126"/>
                    <a:pt x="163" y="126"/>
                    <a:pt x="163" y="126"/>
                  </a:cubicBezTo>
                  <a:cubicBezTo>
                    <a:pt x="163" y="126"/>
                    <a:pt x="163" y="126"/>
                    <a:pt x="163" y="126"/>
                  </a:cubicBezTo>
                  <a:cubicBezTo>
                    <a:pt x="163" y="126"/>
                    <a:pt x="163" y="126"/>
                    <a:pt x="163" y="126"/>
                  </a:cubicBezTo>
                  <a:cubicBezTo>
                    <a:pt x="159" y="117"/>
                    <a:pt x="159" y="117"/>
                    <a:pt x="159" y="117"/>
                  </a:cubicBezTo>
                  <a:cubicBezTo>
                    <a:pt x="158" y="110"/>
                    <a:pt x="157" y="104"/>
                    <a:pt x="158" y="98"/>
                  </a:cubicBezTo>
                  <a:cubicBezTo>
                    <a:pt x="158" y="94"/>
                    <a:pt x="158" y="94"/>
                    <a:pt x="158" y="94"/>
                  </a:cubicBezTo>
                  <a:cubicBezTo>
                    <a:pt x="154" y="98"/>
                    <a:pt x="154" y="98"/>
                    <a:pt x="154" y="98"/>
                  </a:cubicBezTo>
                  <a:cubicBezTo>
                    <a:pt x="151" y="102"/>
                    <a:pt x="151" y="102"/>
                    <a:pt x="151" y="102"/>
                  </a:cubicBezTo>
                  <a:cubicBezTo>
                    <a:pt x="149" y="85"/>
                    <a:pt x="149" y="85"/>
                    <a:pt x="149" y="85"/>
                  </a:cubicBezTo>
                  <a:cubicBezTo>
                    <a:pt x="149" y="85"/>
                    <a:pt x="149" y="85"/>
                    <a:pt x="149" y="85"/>
                  </a:cubicBezTo>
                  <a:cubicBezTo>
                    <a:pt x="149" y="84"/>
                    <a:pt x="149" y="84"/>
                    <a:pt x="149" y="84"/>
                  </a:cubicBezTo>
                  <a:cubicBezTo>
                    <a:pt x="150" y="84"/>
                    <a:pt x="150" y="84"/>
                    <a:pt x="150" y="84"/>
                  </a:cubicBezTo>
                  <a:cubicBezTo>
                    <a:pt x="159" y="72"/>
                    <a:pt x="165" y="64"/>
                    <a:pt x="167" y="62"/>
                  </a:cubicBezTo>
                  <a:cubicBezTo>
                    <a:pt x="163" y="50"/>
                    <a:pt x="163" y="50"/>
                    <a:pt x="163" y="50"/>
                  </a:cubicBezTo>
                  <a:cubicBezTo>
                    <a:pt x="161" y="44"/>
                    <a:pt x="161" y="40"/>
                    <a:pt x="161" y="39"/>
                  </a:cubicBezTo>
                  <a:cubicBezTo>
                    <a:pt x="153" y="36"/>
                    <a:pt x="153" y="36"/>
                    <a:pt x="153" y="36"/>
                  </a:cubicBezTo>
                  <a:lnTo>
                    <a:pt x="150" y="34"/>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3" name="Freeform 20"/>
            <p:cNvSpPr>
              <a:spLocks/>
            </p:cNvSpPr>
            <p:nvPr/>
          </p:nvSpPr>
          <p:spPr bwMode="auto">
            <a:xfrm>
              <a:off x="3757610" y="4352273"/>
              <a:ext cx="752625" cy="468272"/>
            </a:xfrm>
            <a:custGeom>
              <a:avLst/>
              <a:gdLst>
                <a:gd name="T0" fmla="*/ 32 w 244"/>
                <a:gd name="T1" fmla="*/ 4 h 152"/>
                <a:gd name="T2" fmla="*/ 43 w 244"/>
                <a:gd name="T3" fmla="*/ 12 h 152"/>
                <a:gd name="T4" fmla="*/ 49 w 244"/>
                <a:gd name="T5" fmla="*/ 20 h 152"/>
                <a:gd name="T6" fmla="*/ 44 w 244"/>
                <a:gd name="T7" fmla="*/ 26 h 152"/>
                <a:gd name="T8" fmla="*/ 30 w 244"/>
                <a:gd name="T9" fmla="*/ 29 h 152"/>
                <a:gd name="T10" fmla="*/ 32 w 244"/>
                <a:gd name="T11" fmla="*/ 37 h 152"/>
                <a:gd name="T12" fmla="*/ 35 w 244"/>
                <a:gd name="T13" fmla="*/ 54 h 152"/>
                <a:gd name="T14" fmla="*/ 45 w 244"/>
                <a:gd name="T15" fmla="*/ 56 h 152"/>
                <a:gd name="T16" fmla="*/ 45 w 244"/>
                <a:gd name="T17" fmla="*/ 57 h 152"/>
                <a:gd name="T18" fmla="*/ 51 w 244"/>
                <a:gd name="T19" fmla="*/ 65 h 152"/>
                <a:gd name="T20" fmla="*/ 53 w 244"/>
                <a:gd name="T21" fmla="*/ 72 h 152"/>
                <a:gd name="T22" fmla="*/ 40 w 244"/>
                <a:gd name="T23" fmla="*/ 92 h 152"/>
                <a:gd name="T24" fmla="*/ 1 w 244"/>
                <a:gd name="T25" fmla="*/ 101 h 152"/>
                <a:gd name="T26" fmla="*/ 4 w 244"/>
                <a:gd name="T27" fmla="*/ 116 h 152"/>
                <a:gd name="T28" fmla="*/ 19 w 244"/>
                <a:gd name="T29" fmla="*/ 142 h 152"/>
                <a:gd name="T30" fmla="*/ 19 w 244"/>
                <a:gd name="T31" fmla="*/ 143 h 152"/>
                <a:gd name="T32" fmla="*/ 25 w 244"/>
                <a:gd name="T33" fmla="*/ 150 h 152"/>
                <a:gd name="T34" fmla="*/ 30 w 244"/>
                <a:gd name="T35" fmla="*/ 138 h 152"/>
                <a:gd name="T36" fmla="*/ 39 w 244"/>
                <a:gd name="T37" fmla="*/ 127 h 152"/>
                <a:gd name="T38" fmla="*/ 56 w 244"/>
                <a:gd name="T39" fmla="*/ 126 h 152"/>
                <a:gd name="T40" fmla="*/ 63 w 244"/>
                <a:gd name="T41" fmla="*/ 111 h 152"/>
                <a:gd name="T42" fmla="*/ 79 w 244"/>
                <a:gd name="T43" fmla="*/ 110 h 152"/>
                <a:gd name="T44" fmla="*/ 109 w 244"/>
                <a:gd name="T45" fmla="*/ 121 h 152"/>
                <a:gd name="T46" fmla="*/ 110 w 244"/>
                <a:gd name="T47" fmla="*/ 121 h 152"/>
                <a:gd name="T48" fmla="*/ 121 w 244"/>
                <a:gd name="T49" fmla="*/ 127 h 152"/>
                <a:gd name="T50" fmla="*/ 121 w 244"/>
                <a:gd name="T51" fmla="*/ 127 h 152"/>
                <a:gd name="T52" fmla="*/ 131 w 244"/>
                <a:gd name="T53" fmla="*/ 127 h 152"/>
                <a:gd name="T54" fmla="*/ 142 w 244"/>
                <a:gd name="T55" fmla="*/ 115 h 152"/>
                <a:gd name="T56" fmla="*/ 148 w 244"/>
                <a:gd name="T57" fmla="*/ 119 h 152"/>
                <a:gd name="T58" fmla="*/ 149 w 244"/>
                <a:gd name="T59" fmla="*/ 129 h 152"/>
                <a:gd name="T60" fmla="*/ 159 w 244"/>
                <a:gd name="T61" fmla="*/ 122 h 152"/>
                <a:gd name="T62" fmla="*/ 165 w 244"/>
                <a:gd name="T63" fmla="*/ 122 h 152"/>
                <a:gd name="T64" fmla="*/ 170 w 244"/>
                <a:gd name="T65" fmla="*/ 140 h 152"/>
                <a:gd name="T66" fmla="*/ 193 w 244"/>
                <a:gd name="T67" fmla="*/ 129 h 152"/>
                <a:gd name="T68" fmla="*/ 215 w 244"/>
                <a:gd name="T69" fmla="*/ 120 h 152"/>
                <a:gd name="T70" fmla="*/ 237 w 244"/>
                <a:gd name="T71" fmla="*/ 114 h 152"/>
                <a:gd name="T72" fmla="*/ 242 w 244"/>
                <a:gd name="T73" fmla="*/ 110 h 152"/>
                <a:gd name="T74" fmla="*/ 229 w 244"/>
                <a:gd name="T75" fmla="*/ 76 h 152"/>
                <a:gd name="T76" fmla="*/ 235 w 244"/>
                <a:gd name="T77" fmla="*/ 66 h 152"/>
                <a:gd name="T78" fmla="*/ 221 w 244"/>
                <a:gd name="T79" fmla="*/ 62 h 152"/>
                <a:gd name="T80" fmla="*/ 215 w 244"/>
                <a:gd name="T81" fmla="*/ 54 h 152"/>
                <a:gd name="T82" fmla="*/ 214 w 244"/>
                <a:gd name="T83" fmla="*/ 53 h 152"/>
                <a:gd name="T84" fmla="*/ 186 w 244"/>
                <a:gd name="T85" fmla="*/ 47 h 152"/>
                <a:gd name="T86" fmla="*/ 162 w 244"/>
                <a:gd name="T87" fmla="*/ 46 h 152"/>
                <a:gd name="T88" fmla="*/ 107 w 244"/>
                <a:gd name="T89" fmla="*/ 24 h 152"/>
                <a:gd name="T90" fmla="*/ 71 w 244"/>
                <a:gd name="T91" fmla="*/ 0 h 152"/>
                <a:gd name="T92" fmla="*/ 37 w 244"/>
                <a:gd name="T93" fmla="*/ 2 h 152"/>
                <a:gd name="T94" fmla="*/ 31 w 244"/>
                <a:gd name="T9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2">
                  <a:moveTo>
                    <a:pt x="31" y="0"/>
                  </a:moveTo>
                  <a:cubicBezTo>
                    <a:pt x="30" y="2"/>
                    <a:pt x="30" y="2"/>
                    <a:pt x="30" y="2"/>
                  </a:cubicBezTo>
                  <a:cubicBezTo>
                    <a:pt x="32" y="4"/>
                    <a:pt x="32" y="4"/>
                    <a:pt x="32" y="4"/>
                  </a:cubicBezTo>
                  <a:cubicBezTo>
                    <a:pt x="43" y="11"/>
                    <a:pt x="43" y="11"/>
                    <a:pt x="43" y="11"/>
                  </a:cubicBezTo>
                  <a:cubicBezTo>
                    <a:pt x="43" y="11"/>
                    <a:pt x="43" y="11"/>
                    <a:pt x="43" y="11"/>
                  </a:cubicBezTo>
                  <a:cubicBezTo>
                    <a:pt x="43" y="12"/>
                    <a:pt x="43" y="12"/>
                    <a:pt x="43" y="12"/>
                  </a:cubicBezTo>
                  <a:cubicBezTo>
                    <a:pt x="43" y="12"/>
                    <a:pt x="43" y="12"/>
                    <a:pt x="43" y="12"/>
                  </a:cubicBezTo>
                  <a:cubicBezTo>
                    <a:pt x="49" y="19"/>
                    <a:pt x="49" y="19"/>
                    <a:pt x="49" y="19"/>
                  </a:cubicBezTo>
                  <a:cubicBezTo>
                    <a:pt x="49" y="20"/>
                    <a:pt x="49" y="20"/>
                    <a:pt x="49" y="20"/>
                  </a:cubicBezTo>
                  <a:cubicBezTo>
                    <a:pt x="45" y="24"/>
                    <a:pt x="45" y="24"/>
                    <a:pt x="45" y="24"/>
                  </a:cubicBezTo>
                  <a:cubicBezTo>
                    <a:pt x="44" y="25"/>
                    <a:pt x="44" y="25"/>
                    <a:pt x="44" y="25"/>
                  </a:cubicBezTo>
                  <a:cubicBezTo>
                    <a:pt x="44" y="26"/>
                    <a:pt x="44" y="26"/>
                    <a:pt x="44" y="26"/>
                  </a:cubicBezTo>
                  <a:cubicBezTo>
                    <a:pt x="37" y="26"/>
                    <a:pt x="37" y="26"/>
                    <a:pt x="37" y="26"/>
                  </a:cubicBezTo>
                  <a:cubicBezTo>
                    <a:pt x="33" y="26"/>
                    <a:pt x="33" y="26"/>
                    <a:pt x="33" y="26"/>
                  </a:cubicBezTo>
                  <a:cubicBezTo>
                    <a:pt x="30" y="29"/>
                    <a:pt x="30" y="29"/>
                    <a:pt x="30" y="29"/>
                  </a:cubicBezTo>
                  <a:cubicBezTo>
                    <a:pt x="31" y="32"/>
                    <a:pt x="31" y="32"/>
                    <a:pt x="31" y="32"/>
                  </a:cubicBezTo>
                  <a:cubicBezTo>
                    <a:pt x="31" y="33"/>
                    <a:pt x="31" y="33"/>
                    <a:pt x="31" y="33"/>
                  </a:cubicBezTo>
                  <a:cubicBezTo>
                    <a:pt x="32" y="37"/>
                    <a:pt x="32" y="37"/>
                    <a:pt x="32" y="37"/>
                  </a:cubicBezTo>
                  <a:cubicBezTo>
                    <a:pt x="35" y="42"/>
                    <a:pt x="35" y="42"/>
                    <a:pt x="35" y="42"/>
                  </a:cubicBezTo>
                  <a:cubicBezTo>
                    <a:pt x="35" y="42"/>
                    <a:pt x="35" y="42"/>
                    <a:pt x="35" y="42"/>
                  </a:cubicBezTo>
                  <a:cubicBezTo>
                    <a:pt x="35" y="54"/>
                    <a:pt x="35" y="54"/>
                    <a:pt x="35" y="54"/>
                  </a:cubicBezTo>
                  <a:cubicBezTo>
                    <a:pt x="39" y="55"/>
                    <a:pt x="39" y="55"/>
                    <a:pt x="39" y="55"/>
                  </a:cubicBezTo>
                  <a:cubicBezTo>
                    <a:pt x="44" y="56"/>
                    <a:pt x="44" y="56"/>
                    <a:pt x="44" y="56"/>
                  </a:cubicBezTo>
                  <a:cubicBezTo>
                    <a:pt x="45" y="56"/>
                    <a:pt x="45" y="56"/>
                    <a:pt x="45" y="56"/>
                  </a:cubicBezTo>
                  <a:cubicBezTo>
                    <a:pt x="45" y="56"/>
                    <a:pt x="45" y="56"/>
                    <a:pt x="45" y="56"/>
                  </a:cubicBezTo>
                  <a:cubicBezTo>
                    <a:pt x="45" y="57"/>
                    <a:pt x="45" y="57"/>
                    <a:pt x="45" y="57"/>
                  </a:cubicBezTo>
                  <a:cubicBezTo>
                    <a:pt x="45" y="57"/>
                    <a:pt x="45" y="57"/>
                    <a:pt x="45" y="57"/>
                  </a:cubicBezTo>
                  <a:cubicBezTo>
                    <a:pt x="51" y="64"/>
                    <a:pt x="51" y="64"/>
                    <a:pt x="51" y="64"/>
                  </a:cubicBezTo>
                  <a:cubicBezTo>
                    <a:pt x="51" y="65"/>
                    <a:pt x="51" y="65"/>
                    <a:pt x="51" y="65"/>
                  </a:cubicBezTo>
                  <a:cubicBezTo>
                    <a:pt x="51" y="65"/>
                    <a:pt x="51" y="65"/>
                    <a:pt x="51" y="65"/>
                  </a:cubicBezTo>
                  <a:cubicBezTo>
                    <a:pt x="53" y="72"/>
                    <a:pt x="53" y="72"/>
                    <a:pt x="53" y="72"/>
                  </a:cubicBezTo>
                  <a:cubicBezTo>
                    <a:pt x="53" y="72"/>
                    <a:pt x="53" y="72"/>
                    <a:pt x="53" y="72"/>
                  </a:cubicBezTo>
                  <a:cubicBezTo>
                    <a:pt x="53" y="72"/>
                    <a:pt x="53" y="72"/>
                    <a:pt x="53" y="72"/>
                  </a:cubicBezTo>
                  <a:cubicBezTo>
                    <a:pt x="53" y="77"/>
                    <a:pt x="53" y="77"/>
                    <a:pt x="53" y="77"/>
                  </a:cubicBezTo>
                  <a:cubicBezTo>
                    <a:pt x="53" y="80"/>
                    <a:pt x="52" y="82"/>
                    <a:pt x="51" y="84"/>
                  </a:cubicBezTo>
                  <a:cubicBezTo>
                    <a:pt x="49" y="87"/>
                    <a:pt x="46" y="89"/>
                    <a:pt x="40" y="92"/>
                  </a:cubicBezTo>
                  <a:cubicBezTo>
                    <a:pt x="27" y="100"/>
                    <a:pt x="27" y="100"/>
                    <a:pt x="27" y="100"/>
                  </a:cubicBezTo>
                  <a:cubicBezTo>
                    <a:pt x="26" y="100"/>
                    <a:pt x="26" y="100"/>
                    <a:pt x="26" y="100"/>
                  </a:cubicBezTo>
                  <a:cubicBezTo>
                    <a:pt x="1" y="101"/>
                    <a:pt x="1" y="101"/>
                    <a:pt x="1" y="101"/>
                  </a:cubicBezTo>
                  <a:cubicBezTo>
                    <a:pt x="0" y="107"/>
                    <a:pt x="0" y="107"/>
                    <a:pt x="0" y="107"/>
                  </a:cubicBezTo>
                  <a:cubicBezTo>
                    <a:pt x="4" y="115"/>
                    <a:pt x="4" y="115"/>
                    <a:pt x="4" y="115"/>
                  </a:cubicBezTo>
                  <a:cubicBezTo>
                    <a:pt x="4" y="116"/>
                    <a:pt x="4" y="116"/>
                    <a:pt x="4" y="116"/>
                  </a:cubicBezTo>
                  <a:cubicBezTo>
                    <a:pt x="4" y="116"/>
                    <a:pt x="4" y="116"/>
                    <a:pt x="4" y="116"/>
                  </a:cubicBezTo>
                  <a:cubicBezTo>
                    <a:pt x="5" y="126"/>
                    <a:pt x="5" y="126"/>
                    <a:pt x="5" y="126"/>
                  </a:cubicBezTo>
                  <a:cubicBezTo>
                    <a:pt x="19" y="142"/>
                    <a:pt x="19" y="142"/>
                    <a:pt x="19" y="142"/>
                  </a:cubicBezTo>
                  <a:cubicBezTo>
                    <a:pt x="19" y="142"/>
                    <a:pt x="19" y="142"/>
                    <a:pt x="19" y="142"/>
                  </a:cubicBezTo>
                  <a:cubicBezTo>
                    <a:pt x="19" y="142"/>
                    <a:pt x="19" y="142"/>
                    <a:pt x="19" y="142"/>
                  </a:cubicBezTo>
                  <a:cubicBezTo>
                    <a:pt x="19" y="143"/>
                    <a:pt x="19" y="143"/>
                    <a:pt x="19" y="143"/>
                  </a:cubicBezTo>
                  <a:cubicBezTo>
                    <a:pt x="25" y="152"/>
                    <a:pt x="25" y="152"/>
                    <a:pt x="25" y="152"/>
                  </a:cubicBezTo>
                  <a:cubicBezTo>
                    <a:pt x="25" y="151"/>
                    <a:pt x="25" y="151"/>
                    <a:pt x="25" y="151"/>
                  </a:cubicBezTo>
                  <a:cubicBezTo>
                    <a:pt x="25" y="150"/>
                    <a:pt x="25" y="150"/>
                    <a:pt x="25" y="150"/>
                  </a:cubicBezTo>
                  <a:cubicBezTo>
                    <a:pt x="30" y="138"/>
                    <a:pt x="30" y="138"/>
                    <a:pt x="30" y="138"/>
                  </a:cubicBezTo>
                  <a:cubicBezTo>
                    <a:pt x="30" y="138"/>
                    <a:pt x="30" y="138"/>
                    <a:pt x="30" y="138"/>
                  </a:cubicBezTo>
                  <a:cubicBezTo>
                    <a:pt x="30" y="138"/>
                    <a:pt x="30" y="138"/>
                    <a:pt x="30" y="138"/>
                  </a:cubicBezTo>
                  <a:cubicBezTo>
                    <a:pt x="30" y="138"/>
                    <a:pt x="30" y="138"/>
                    <a:pt x="30" y="138"/>
                  </a:cubicBezTo>
                  <a:cubicBezTo>
                    <a:pt x="38" y="127"/>
                    <a:pt x="38" y="127"/>
                    <a:pt x="38" y="127"/>
                  </a:cubicBezTo>
                  <a:cubicBezTo>
                    <a:pt x="39" y="127"/>
                    <a:pt x="39" y="127"/>
                    <a:pt x="39" y="127"/>
                  </a:cubicBezTo>
                  <a:cubicBezTo>
                    <a:pt x="49" y="122"/>
                    <a:pt x="49" y="122"/>
                    <a:pt x="49" y="122"/>
                  </a:cubicBezTo>
                  <a:cubicBezTo>
                    <a:pt x="49" y="122"/>
                    <a:pt x="49" y="122"/>
                    <a:pt x="49" y="122"/>
                  </a:cubicBezTo>
                  <a:cubicBezTo>
                    <a:pt x="56" y="126"/>
                    <a:pt x="56" y="126"/>
                    <a:pt x="56" y="126"/>
                  </a:cubicBezTo>
                  <a:cubicBezTo>
                    <a:pt x="64" y="125"/>
                    <a:pt x="64" y="125"/>
                    <a:pt x="64" y="125"/>
                  </a:cubicBezTo>
                  <a:cubicBezTo>
                    <a:pt x="61" y="111"/>
                    <a:pt x="61" y="111"/>
                    <a:pt x="61" y="111"/>
                  </a:cubicBezTo>
                  <a:cubicBezTo>
                    <a:pt x="63" y="111"/>
                    <a:pt x="63" y="111"/>
                    <a:pt x="63" y="111"/>
                  </a:cubicBezTo>
                  <a:cubicBezTo>
                    <a:pt x="71" y="110"/>
                    <a:pt x="71" y="110"/>
                    <a:pt x="71" y="110"/>
                  </a:cubicBezTo>
                  <a:cubicBezTo>
                    <a:pt x="79" y="110"/>
                    <a:pt x="79" y="110"/>
                    <a:pt x="79" y="110"/>
                  </a:cubicBezTo>
                  <a:cubicBezTo>
                    <a:pt x="79" y="110"/>
                    <a:pt x="79" y="110"/>
                    <a:pt x="79" y="110"/>
                  </a:cubicBezTo>
                  <a:cubicBezTo>
                    <a:pt x="79" y="111"/>
                    <a:pt x="79" y="111"/>
                    <a:pt x="79" y="111"/>
                  </a:cubicBezTo>
                  <a:cubicBezTo>
                    <a:pt x="95" y="118"/>
                    <a:pt x="95" y="118"/>
                    <a:pt x="95" y="118"/>
                  </a:cubicBezTo>
                  <a:cubicBezTo>
                    <a:pt x="109" y="121"/>
                    <a:pt x="109" y="121"/>
                    <a:pt x="109" y="121"/>
                  </a:cubicBezTo>
                  <a:cubicBezTo>
                    <a:pt x="109" y="121"/>
                    <a:pt x="109" y="121"/>
                    <a:pt x="109" y="121"/>
                  </a:cubicBezTo>
                  <a:cubicBezTo>
                    <a:pt x="109" y="121"/>
                    <a:pt x="109" y="121"/>
                    <a:pt x="109" y="121"/>
                  </a:cubicBezTo>
                  <a:cubicBezTo>
                    <a:pt x="110" y="121"/>
                    <a:pt x="110" y="121"/>
                    <a:pt x="110" y="121"/>
                  </a:cubicBezTo>
                  <a:cubicBezTo>
                    <a:pt x="114" y="124"/>
                    <a:pt x="114" y="124"/>
                    <a:pt x="114" y="124"/>
                  </a:cubicBezTo>
                  <a:cubicBezTo>
                    <a:pt x="121" y="126"/>
                    <a:pt x="121" y="126"/>
                    <a:pt x="121" y="126"/>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0"/>
                    <a:pt x="125" y="130"/>
                    <a:pt x="125" y="130"/>
                  </a:cubicBezTo>
                  <a:cubicBezTo>
                    <a:pt x="127" y="131"/>
                    <a:pt x="127" y="131"/>
                    <a:pt x="127" y="131"/>
                  </a:cubicBezTo>
                  <a:cubicBezTo>
                    <a:pt x="131" y="127"/>
                    <a:pt x="131" y="127"/>
                    <a:pt x="131" y="127"/>
                  </a:cubicBezTo>
                  <a:cubicBezTo>
                    <a:pt x="131" y="127"/>
                    <a:pt x="131" y="127"/>
                    <a:pt x="131" y="127"/>
                  </a:cubicBezTo>
                  <a:cubicBezTo>
                    <a:pt x="138" y="122"/>
                    <a:pt x="138" y="122"/>
                    <a:pt x="138" y="122"/>
                  </a:cubicBezTo>
                  <a:cubicBezTo>
                    <a:pt x="142" y="115"/>
                    <a:pt x="142" y="115"/>
                    <a:pt x="142" y="115"/>
                  </a:cubicBezTo>
                  <a:cubicBezTo>
                    <a:pt x="148" y="118"/>
                    <a:pt x="148" y="118"/>
                    <a:pt x="148" y="118"/>
                  </a:cubicBezTo>
                  <a:cubicBezTo>
                    <a:pt x="148" y="119"/>
                    <a:pt x="148" y="119"/>
                    <a:pt x="148" y="119"/>
                  </a:cubicBezTo>
                  <a:cubicBezTo>
                    <a:pt x="148" y="119"/>
                    <a:pt x="148" y="119"/>
                    <a:pt x="148" y="119"/>
                  </a:cubicBezTo>
                  <a:cubicBezTo>
                    <a:pt x="150" y="124"/>
                    <a:pt x="150" y="124"/>
                    <a:pt x="150" y="124"/>
                  </a:cubicBezTo>
                  <a:cubicBezTo>
                    <a:pt x="150" y="126"/>
                    <a:pt x="150" y="126"/>
                    <a:pt x="150" y="126"/>
                  </a:cubicBezTo>
                  <a:cubicBezTo>
                    <a:pt x="149" y="129"/>
                    <a:pt x="149" y="129"/>
                    <a:pt x="149" y="129"/>
                  </a:cubicBezTo>
                  <a:cubicBezTo>
                    <a:pt x="149" y="130"/>
                    <a:pt x="149" y="130"/>
                    <a:pt x="149" y="130"/>
                  </a:cubicBezTo>
                  <a:cubicBezTo>
                    <a:pt x="153" y="128"/>
                    <a:pt x="153" y="128"/>
                    <a:pt x="153" y="128"/>
                  </a:cubicBezTo>
                  <a:cubicBezTo>
                    <a:pt x="159" y="122"/>
                    <a:pt x="159" y="122"/>
                    <a:pt x="159" y="122"/>
                  </a:cubicBezTo>
                  <a:cubicBezTo>
                    <a:pt x="164" y="122"/>
                    <a:pt x="164" y="122"/>
                    <a:pt x="164" y="122"/>
                  </a:cubicBezTo>
                  <a:cubicBezTo>
                    <a:pt x="164" y="122"/>
                    <a:pt x="164" y="122"/>
                    <a:pt x="164" y="122"/>
                  </a:cubicBezTo>
                  <a:cubicBezTo>
                    <a:pt x="165" y="122"/>
                    <a:pt x="165" y="122"/>
                    <a:pt x="165" y="122"/>
                  </a:cubicBezTo>
                  <a:cubicBezTo>
                    <a:pt x="168" y="125"/>
                    <a:pt x="168" y="125"/>
                    <a:pt x="168" y="125"/>
                  </a:cubicBezTo>
                  <a:cubicBezTo>
                    <a:pt x="171" y="127"/>
                    <a:pt x="171" y="129"/>
                    <a:pt x="171" y="131"/>
                  </a:cubicBezTo>
                  <a:cubicBezTo>
                    <a:pt x="170" y="140"/>
                    <a:pt x="170" y="140"/>
                    <a:pt x="170" y="140"/>
                  </a:cubicBezTo>
                  <a:cubicBezTo>
                    <a:pt x="173" y="144"/>
                    <a:pt x="173" y="144"/>
                    <a:pt x="173" y="144"/>
                  </a:cubicBezTo>
                  <a:cubicBezTo>
                    <a:pt x="173" y="145"/>
                    <a:pt x="173" y="145"/>
                    <a:pt x="173" y="145"/>
                  </a:cubicBezTo>
                  <a:cubicBezTo>
                    <a:pt x="183" y="134"/>
                    <a:pt x="189" y="129"/>
                    <a:pt x="193" y="129"/>
                  </a:cubicBezTo>
                  <a:cubicBezTo>
                    <a:pt x="204" y="129"/>
                    <a:pt x="204" y="129"/>
                    <a:pt x="204" y="129"/>
                  </a:cubicBezTo>
                  <a:cubicBezTo>
                    <a:pt x="207" y="124"/>
                    <a:pt x="207" y="124"/>
                    <a:pt x="207" y="124"/>
                  </a:cubicBezTo>
                  <a:cubicBezTo>
                    <a:pt x="215" y="120"/>
                    <a:pt x="215" y="120"/>
                    <a:pt x="215" y="120"/>
                  </a:cubicBezTo>
                  <a:cubicBezTo>
                    <a:pt x="215" y="120"/>
                    <a:pt x="215" y="120"/>
                    <a:pt x="215" y="120"/>
                  </a:cubicBezTo>
                  <a:cubicBezTo>
                    <a:pt x="226" y="119"/>
                    <a:pt x="226" y="119"/>
                    <a:pt x="226" y="119"/>
                  </a:cubicBezTo>
                  <a:cubicBezTo>
                    <a:pt x="237" y="114"/>
                    <a:pt x="237" y="114"/>
                    <a:pt x="237" y="114"/>
                  </a:cubicBezTo>
                  <a:cubicBezTo>
                    <a:pt x="237" y="113"/>
                    <a:pt x="237" y="113"/>
                    <a:pt x="237" y="113"/>
                  </a:cubicBezTo>
                  <a:cubicBezTo>
                    <a:pt x="243" y="113"/>
                    <a:pt x="243" y="113"/>
                    <a:pt x="243" y="113"/>
                  </a:cubicBezTo>
                  <a:cubicBezTo>
                    <a:pt x="242" y="110"/>
                    <a:pt x="242" y="110"/>
                    <a:pt x="242" y="110"/>
                  </a:cubicBezTo>
                  <a:cubicBezTo>
                    <a:pt x="243" y="109"/>
                    <a:pt x="243" y="109"/>
                    <a:pt x="243" y="109"/>
                  </a:cubicBezTo>
                  <a:cubicBezTo>
                    <a:pt x="244" y="108"/>
                    <a:pt x="244" y="108"/>
                    <a:pt x="244" y="108"/>
                  </a:cubicBezTo>
                  <a:cubicBezTo>
                    <a:pt x="229" y="76"/>
                    <a:pt x="229" y="76"/>
                    <a:pt x="229" y="76"/>
                  </a:cubicBezTo>
                  <a:cubicBezTo>
                    <a:pt x="229" y="75"/>
                    <a:pt x="229" y="75"/>
                    <a:pt x="229" y="75"/>
                  </a:cubicBezTo>
                  <a:cubicBezTo>
                    <a:pt x="229" y="75"/>
                    <a:pt x="229" y="75"/>
                    <a:pt x="229" y="75"/>
                  </a:cubicBezTo>
                  <a:cubicBezTo>
                    <a:pt x="235" y="66"/>
                    <a:pt x="235" y="66"/>
                    <a:pt x="235" y="66"/>
                  </a:cubicBezTo>
                  <a:cubicBezTo>
                    <a:pt x="233" y="64"/>
                    <a:pt x="233" y="64"/>
                    <a:pt x="233" y="64"/>
                  </a:cubicBezTo>
                  <a:cubicBezTo>
                    <a:pt x="223" y="62"/>
                    <a:pt x="223" y="62"/>
                    <a:pt x="223" y="62"/>
                  </a:cubicBezTo>
                  <a:cubicBezTo>
                    <a:pt x="221" y="62"/>
                    <a:pt x="221" y="62"/>
                    <a:pt x="221" y="62"/>
                  </a:cubicBezTo>
                  <a:cubicBezTo>
                    <a:pt x="221" y="62"/>
                    <a:pt x="221" y="62"/>
                    <a:pt x="221" y="62"/>
                  </a:cubicBezTo>
                  <a:cubicBezTo>
                    <a:pt x="221" y="61"/>
                    <a:pt x="221" y="61"/>
                    <a:pt x="221" y="61"/>
                  </a:cubicBezTo>
                  <a:cubicBezTo>
                    <a:pt x="215" y="54"/>
                    <a:pt x="215" y="54"/>
                    <a:pt x="215" y="54"/>
                  </a:cubicBezTo>
                  <a:cubicBezTo>
                    <a:pt x="215" y="52"/>
                    <a:pt x="215" y="52"/>
                    <a:pt x="215" y="52"/>
                  </a:cubicBezTo>
                  <a:cubicBezTo>
                    <a:pt x="215" y="53"/>
                    <a:pt x="215" y="53"/>
                    <a:pt x="215" y="53"/>
                  </a:cubicBezTo>
                  <a:cubicBezTo>
                    <a:pt x="214" y="53"/>
                    <a:pt x="214" y="53"/>
                    <a:pt x="214" y="53"/>
                  </a:cubicBezTo>
                  <a:cubicBezTo>
                    <a:pt x="208" y="49"/>
                    <a:pt x="208" y="49"/>
                    <a:pt x="208" y="49"/>
                  </a:cubicBezTo>
                  <a:cubicBezTo>
                    <a:pt x="205" y="53"/>
                    <a:pt x="203" y="55"/>
                    <a:pt x="199" y="56"/>
                  </a:cubicBezTo>
                  <a:cubicBezTo>
                    <a:pt x="197" y="57"/>
                    <a:pt x="192" y="54"/>
                    <a:pt x="186" y="47"/>
                  </a:cubicBezTo>
                  <a:cubicBezTo>
                    <a:pt x="183" y="43"/>
                    <a:pt x="183" y="43"/>
                    <a:pt x="183" y="43"/>
                  </a:cubicBezTo>
                  <a:cubicBezTo>
                    <a:pt x="183" y="42"/>
                    <a:pt x="180" y="43"/>
                    <a:pt x="175" y="44"/>
                  </a:cubicBezTo>
                  <a:cubicBezTo>
                    <a:pt x="169" y="47"/>
                    <a:pt x="164" y="47"/>
                    <a:pt x="162" y="46"/>
                  </a:cubicBezTo>
                  <a:cubicBezTo>
                    <a:pt x="160" y="44"/>
                    <a:pt x="159" y="40"/>
                    <a:pt x="160" y="35"/>
                  </a:cubicBezTo>
                  <a:cubicBezTo>
                    <a:pt x="161" y="30"/>
                    <a:pt x="160" y="28"/>
                    <a:pt x="159" y="27"/>
                  </a:cubicBezTo>
                  <a:cubicBezTo>
                    <a:pt x="107" y="24"/>
                    <a:pt x="107" y="24"/>
                    <a:pt x="107" y="24"/>
                  </a:cubicBezTo>
                  <a:cubicBezTo>
                    <a:pt x="103" y="22"/>
                    <a:pt x="99" y="20"/>
                    <a:pt x="97" y="18"/>
                  </a:cubicBezTo>
                  <a:cubicBezTo>
                    <a:pt x="89" y="16"/>
                    <a:pt x="89" y="16"/>
                    <a:pt x="89" y="16"/>
                  </a:cubicBezTo>
                  <a:cubicBezTo>
                    <a:pt x="85" y="15"/>
                    <a:pt x="79" y="10"/>
                    <a:pt x="71" y="0"/>
                  </a:cubicBezTo>
                  <a:cubicBezTo>
                    <a:pt x="66" y="4"/>
                    <a:pt x="66" y="4"/>
                    <a:pt x="66" y="4"/>
                  </a:cubicBezTo>
                  <a:cubicBezTo>
                    <a:pt x="58" y="2"/>
                    <a:pt x="58" y="2"/>
                    <a:pt x="58" y="2"/>
                  </a:cubicBezTo>
                  <a:cubicBezTo>
                    <a:pt x="37" y="2"/>
                    <a:pt x="37" y="2"/>
                    <a:pt x="37" y="2"/>
                  </a:cubicBezTo>
                  <a:cubicBezTo>
                    <a:pt x="37" y="2"/>
                    <a:pt x="37" y="2"/>
                    <a:pt x="37" y="2"/>
                  </a:cubicBezTo>
                  <a:cubicBezTo>
                    <a:pt x="37" y="2"/>
                    <a:pt x="37" y="2"/>
                    <a:pt x="37" y="2"/>
                  </a:cubicBezTo>
                  <a:lnTo>
                    <a:pt x="31" y="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4" name="Freeform 21"/>
            <p:cNvSpPr>
              <a:spLocks/>
            </p:cNvSpPr>
            <p:nvPr/>
          </p:nvSpPr>
          <p:spPr bwMode="auto">
            <a:xfrm>
              <a:off x="3924591" y="5215009"/>
              <a:ext cx="779850" cy="623155"/>
            </a:xfrm>
            <a:custGeom>
              <a:avLst/>
              <a:gdLst>
                <a:gd name="T0" fmla="*/ 244 w 253"/>
                <a:gd name="T1" fmla="*/ 65 h 202"/>
                <a:gd name="T2" fmla="*/ 253 w 253"/>
                <a:gd name="T3" fmla="*/ 63 h 202"/>
                <a:gd name="T4" fmla="*/ 235 w 253"/>
                <a:gd name="T5" fmla="*/ 45 h 202"/>
                <a:gd name="T6" fmla="*/ 223 w 253"/>
                <a:gd name="T7" fmla="*/ 22 h 202"/>
                <a:gd name="T8" fmla="*/ 201 w 253"/>
                <a:gd name="T9" fmla="*/ 27 h 202"/>
                <a:gd name="T10" fmla="*/ 200 w 253"/>
                <a:gd name="T11" fmla="*/ 29 h 202"/>
                <a:gd name="T12" fmla="*/ 182 w 253"/>
                <a:gd name="T13" fmla="*/ 25 h 202"/>
                <a:gd name="T14" fmla="*/ 150 w 253"/>
                <a:gd name="T15" fmla="*/ 40 h 202"/>
                <a:gd name="T16" fmla="*/ 150 w 253"/>
                <a:gd name="T17" fmla="*/ 19 h 202"/>
                <a:gd name="T18" fmla="*/ 149 w 253"/>
                <a:gd name="T19" fmla="*/ 10 h 202"/>
                <a:gd name="T20" fmla="*/ 138 w 253"/>
                <a:gd name="T21" fmla="*/ 10 h 202"/>
                <a:gd name="T22" fmla="*/ 126 w 253"/>
                <a:gd name="T23" fmla="*/ 9 h 202"/>
                <a:gd name="T24" fmla="*/ 109 w 253"/>
                <a:gd name="T25" fmla="*/ 1 h 202"/>
                <a:gd name="T26" fmla="*/ 105 w 253"/>
                <a:gd name="T27" fmla="*/ 25 h 202"/>
                <a:gd name="T28" fmla="*/ 82 w 253"/>
                <a:gd name="T29" fmla="*/ 18 h 202"/>
                <a:gd name="T30" fmla="*/ 77 w 253"/>
                <a:gd name="T31" fmla="*/ 16 h 202"/>
                <a:gd name="T32" fmla="*/ 71 w 253"/>
                <a:gd name="T33" fmla="*/ 33 h 202"/>
                <a:gd name="T34" fmla="*/ 75 w 253"/>
                <a:gd name="T35" fmla="*/ 48 h 202"/>
                <a:gd name="T36" fmla="*/ 67 w 253"/>
                <a:gd name="T37" fmla="*/ 61 h 202"/>
                <a:gd name="T38" fmla="*/ 52 w 253"/>
                <a:gd name="T39" fmla="*/ 102 h 202"/>
                <a:gd name="T40" fmla="*/ 29 w 253"/>
                <a:gd name="T41" fmla="*/ 118 h 202"/>
                <a:gd name="T42" fmla="*/ 31 w 253"/>
                <a:gd name="T43" fmla="*/ 125 h 202"/>
                <a:gd name="T44" fmla="*/ 19 w 253"/>
                <a:gd name="T45" fmla="*/ 143 h 202"/>
                <a:gd name="T46" fmla="*/ 5 w 253"/>
                <a:gd name="T47" fmla="*/ 147 h 202"/>
                <a:gd name="T48" fmla="*/ 2 w 253"/>
                <a:gd name="T49" fmla="*/ 184 h 202"/>
                <a:gd name="T50" fmla="*/ 7 w 253"/>
                <a:gd name="T51" fmla="*/ 196 h 202"/>
                <a:gd name="T52" fmla="*/ 21 w 253"/>
                <a:gd name="T53" fmla="*/ 201 h 202"/>
                <a:gd name="T54" fmla="*/ 22 w 253"/>
                <a:gd name="T55" fmla="*/ 199 h 202"/>
                <a:gd name="T56" fmla="*/ 17 w 253"/>
                <a:gd name="T57" fmla="*/ 187 h 202"/>
                <a:gd name="T58" fmla="*/ 12 w 253"/>
                <a:gd name="T59" fmla="*/ 182 h 202"/>
                <a:gd name="T60" fmla="*/ 18 w 253"/>
                <a:gd name="T61" fmla="*/ 174 h 202"/>
                <a:gd name="T62" fmla="*/ 32 w 253"/>
                <a:gd name="T63" fmla="*/ 163 h 202"/>
                <a:gd name="T64" fmla="*/ 64 w 253"/>
                <a:gd name="T65" fmla="*/ 142 h 202"/>
                <a:gd name="T66" fmla="*/ 70 w 253"/>
                <a:gd name="T67" fmla="*/ 145 h 202"/>
                <a:gd name="T68" fmla="*/ 75 w 253"/>
                <a:gd name="T69" fmla="*/ 142 h 202"/>
                <a:gd name="T70" fmla="*/ 96 w 253"/>
                <a:gd name="T71" fmla="*/ 137 h 202"/>
                <a:gd name="T72" fmla="*/ 97 w 253"/>
                <a:gd name="T73" fmla="*/ 136 h 202"/>
                <a:gd name="T74" fmla="*/ 119 w 253"/>
                <a:gd name="T75" fmla="*/ 128 h 202"/>
                <a:gd name="T76" fmla="*/ 123 w 253"/>
                <a:gd name="T77" fmla="*/ 96 h 202"/>
                <a:gd name="T78" fmla="*/ 130 w 253"/>
                <a:gd name="T79" fmla="*/ 95 h 202"/>
                <a:gd name="T80" fmla="*/ 132 w 253"/>
                <a:gd name="T81" fmla="*/ 96 h 202"/>
                <a:gd name="T82" fmla="*/ 159 w 253"/>
                <a:gd name="T83" fmla="*/ 113 h 202"/>
                <a:gd name="T84" fmla="*/ 155 w 253"/>
                <a:gd name="T85" fmla="*/ 103 h 202"/>
                <a:gd name="T86" fmla="*/ 166 w 253"/>
                <a:gd name="T87" fmla="*/ 99 h 202"/>
                <a:gd name="T88" fmla="*/ 173 w 253"/>
                <a:gd name="T89" fmla="*/ 96 h 202"/>
                <a:gd name="T90" fmla="*/ 193 w 253"/>
                <a:gd name="T91" fmla="*/ 102 h 202"/>
                <a:gd name="T92" fmla="*/ 206 w 253"/>
                <a:gd name="T93" fmla="*/ 93 h 202"/>
                <a:gd name="T94" fmla="*/ 207 w 253"/>
                <a:gd name="T95" fmla="*/ 94 h 202"/>
                <a:gd name="T96" fmla="*/ 238 w 253"/>
                <a:gd name="T97" fmla="*/ 6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3" h="202">
                  <a:moveTo>
                    <a:pt x="238" y="69"/>
                  </a:moveTo>
                  <a:cubicBezTo>
                    <a:pt x="241" y="69"/>
                    <a:pt x="243" y="67"/>
                    <a:pt x="244" y="65"/>
                  </a:cubicBezTo>
                  <a:cubicBezTo>
                    <a:pt x="244" y="65"/>
                    <a:pt x="244" y="65"/>
                    <a:pt x="244" y="65"/>
                  </a:cubicBezTo>
                  <a:cubicBezTo>
                    <a:pt x="245" y="64"/>
                    <a:pt x="245" y="64"/>
                    <a:pt x="245" y="64"/>
                  </a:cubicBezTo>
                  <a:cubicBezTo>
                    <a:pt x="246" y="64"/>
                    <a:pt x="246" y="64"/>
                    <a:pt x="246" y="64"/>
                  </a:cubicBezTo>
                  <a:cubicBezTo>
                    <a:pt x="253" y="63"/>
                    <a:pt x="253" y="63"/>
                    <a:pt x="253" y="63"/>
                  </a:cubicBezTo>
                  <a:cubicBezTo>
                    <a:pt x="253" y="58"/>
                    <a:pt x="253" y="58"/>
                    <a:pt x="253" y="58"/>
                  </a:cubicBezTo>
                  <a:cubicBezTo>
                    <a:pt x="251" y="58"/>
                    <a:pt x="249" y="57"/>
                    <a:pt x="247" y="56"/>
                  </a:cubicBezTo>
                  <a:cubicBezTo>
                    <a:pt x="235" y="45"/>
                    <a:pt x="235" y="45"/>
                    <a:pt x="235" y="45"/>
                  </a:cubicBezTo>
                  <a:cubicBezTo>
                    <a:pt x="235" y="44"/>
                    <a:pt x="235" y="44"/>
                    <a:pt x="235" y="44"/>
                  </a:cubicBezTo>
                  <a:cubicBezTo>
                    <a:pt x="230" y="29"/>
                    <a:pt x="230" y="29"/>
                    <a:pt x="230" y="29"/>
                  </a:cubicBezTo>
                  <a:cubicBezTo>
                    <a:pt x="223" y="22"/>
                    <a:pt x="223" y="22"/>
                    <a:pt x="223" y="22"/>
                  </a:cubicBezTo>
                  <a:cubicBezTo>
                    <a:pt x="214" y="22"/>
                    <a:pt x="207" y="22"/>
                    <a:pt x="203" y="22"/>
                  </a:cubicBezTo>
                  <a:cubicBezTo>
                    <a:pt x="201" y="22"/>
                    <a:pt x="201" y="22"/>
                    <a:pt x="201" y="22"/>
                  </a:cubicBezTo>
                  <a:cubicBezTo>
                    <a:pt x="201" y="27"/>
                    <a:pt x="201" y="27"/>
                    <a:pt x="201" y="27"/>
                  </a:cubicBezTo>
                  <a:cubicBezTo>
                    <a:pt x="201" y="28"/>
                    <a:pt x="201" y="28"/>
                    <a:pt x="201" y="28"/>
                  </a:cubicBezTo>
                  <a:cubicBezTo>
                    <a:pt x="201" y="29"/>
                    <a:pt x="201" y="29"/>
                    <a:pt x="201" y="29"/>
                  </a:cubicBezTo>
                  <a:cubicBezTo>
                    <a:pt x="200" y="29"/>
                    <a:pt x="200" y="29"/>
                    <a:pt x="200" y="29"/>
                  </a:cubicBezTo>
                  <a:cubicBezTo>
                    <a:pt x="194" y="32"/>
                    <a:pt x="194" y="32"/>
                    <a:pt x="194" y="32"/>
                  </a:cubicBezTo>
                  <a:cubicBezTo>
                    <a:pt x="193" y="31"/>
                    <a:pt x="193" y="31"/>
                    <a:pt x="193" y="31"/>
                  </a:cubicBezTo>
                  <a:cubicBezTo>
                    <a:pt x="187" y="26"/>
                    <a:pt x="184" y="24"/>
                    <a:pt x="182" y="25"/>
                  </a:cubicBezTo>
                  <a:cubicBezTo>
                    <a:pt x="168" y="32"/>
                    <a:pt x="160" y="35"/>
                    <a:pt x="158" y="34"/>
                  </a:cubicBezTo>
                  <a:cubicBezTo>
                    <a:pt x="156" y="34"/>
                    <a:pt x="154" y="36"/>
                    <a:pt x="151" y="38"/>
                  </a:cubicBezTo>
                  <a:cubicBezTo>
                    <a:pt x="150" y="40"/>
                    <a:pt x="150" y="40"/>
                    <a:pt x="150" y="40"/>
                  </a:cubicBezTo>
                  <a:cubicBezTo>
                    <a:pt x="149" y="38"/>
                    <a:pt x="149" y="38"/>
                    <a:pt x="149" y="38"/>
                  </a:cubicBezTo>
                  <a:cubicBezTo>
                    <a:pt x="145" y="35"/>
                    <a:pt x="143" y="32"/>
                    <a:pt x="143" y="29"/>
                  </a:cubicBezTo>
                  <a:cubicBezTo>
                    <a:pt x="143" y="28"/>
                    <a:pt x="145" y="24"/>
                    <a:pt x="150" y="19"/>
                  </a:cubicBezTo>
                  <a:cubicBezTo>
                    <a:pt x="156" y="13"/>
                    <a:pt x="159" y="9"/>
                    <a:pt x="159" y="8"/>
                  </a:cubicBezTo>
                  <a:cubicBezTo>
                    <a:pt x="157" y="6"/>
                    <a:pt x="157" y="6"/>
                    <a:pt x="157" y="6"/>
                  </a:cubicBezTo>
                  <a:cubicBezTo>
                    <a:pt x="156" y="6"/>
                    <a:pt x="153" y="7"/>
                    <a:pt x="149" y="10"/>
                  </a:cubicBezTo>
                  <a:cubicBezTo>
                    <a:pt x="145" y="13"/>
                    <a:pt x="142" y="14"/>
                    <a:pt x="141" y="14"/>
                  </a:cubicBezTo>
                  <a:cubicBezTo>
                    <a:pt x="140" y="14"/>
                    <a:pt x="139" y="13"/>
                    <a:pt x="139" y="11"/>
                  </a:cubicBezTo>
                  <a:cubicBezTo>
                    <a:pt x="138" y="10"/>
                    <a:pt x="138" y="10"/>
                    <a:pt x="138" y="10"/>
                  </a:cubicBezTo>
                  <a:cubicBezTo>
                    <a:pt x="135" y="4"/>
                    <a:pt x="135" y="4"/>
                    <a:pt x="135" y="4"/>
                  </a:cubicBezTo>
                  <a:cubicBezTo>
                    <a:pt x="127" y="8"/>
                    <a:pt x="127" y="8"/>
                    <a:pt x="127" y="8"/>
                  </a:cubicBezTo>
                  <a:cubicBezTo>
                    <a:pt x="126" y="9"/>
                    <a:pt x="126" y="9"/>
                    <a:pt x="126" y="9"/>
                  </a:cubicBezTo>
                  <a:cubicBezTo>
                    <a:pt x="126" y="8"/>
                    <a:pt x="126" y="8"/>
                    <a:pt x="126" y="8"/>
                  </a:cubicBezTo>
                  <a:cubicBezTo>
                    <a:pt x="125" y="8"/>
                    <a:pt x="125" y="8"/>
                    <a:pt x="125" y="8"/>
                  </a:cubicBezTo>
                  <a:cubicBezTo>
                    <a:pt x="120" y="5"/>
                    <a:pt x="115" y="3"/>
                    <a:pt x="109" y="1"/>
                  </a:cubicBezTo>
                  <a:cubicBezTo>
                    <a:pt x="106" y="0"/>
                    <a:pt x="102" y="2"/>
                    <a:pt x="99" y="6"/>
                  </a:cubicBezTo>
                  <a:cubicBezTo>
                    <a:pt x="102" y="12"/>
                    <a:pt x="102" y="12"/>
                    <a:pt x="102" y="12"/>
                  </a:cubicBezTo>
                  <a:cubicBezTo>
                    <a:pt x="105" y="18"/>
                    <a:pt x="106" y="22"/>
                    <a:pt x="105" y="25"/>
                  </a:cubicBezTo>
                  <a:cubicBezTo>
                    <a:pt x="104" y="26"/>
                    <a:pt x="103" y="27"/>
                    <a:pt x="101" y="27"/>
                  </a:cubicBezTo>
                  <a:cubicBezTo>
                    <a:pt x="99" y="28"/>
                    <a:pt x="95" y="27"/>
                    <a:pt x="91" y="24"/>
                  </a:cubicBezTo>
                  <a:cubicBezTo>
                    <a:pt x="87" y="21"/>
                    <a:pt x="85" y="19"/>
                    <a:pt x="82" y="18"/>
                  </a:cubicBezTo>
                  <a:cubicBezTo>
                    <a:pt x="77" y="16"/>
                    <a:pt x="77" y="16"/>
                    <a:pt x="77" y="16"/>
                  </a:cubicBezTo>
                  <a:cubicBezTo>
                    <a:pt x="77" y="16"/>
                    <a:pt x="77" y="16"/>
                    <a:pt x="77" y="16"/>
                  </a:cubicBezTo>
                  <a:cubicBezTo>
                    <a:pt x="77" y="16"/>
                    <a:pt x="77" y="16"/>
                    <a:pt x="77" y="16"/>
                  </a:cubicBezTo>
                  <a:cubicBezTo>
                    <a:pt x="78" y="17"/>
                    <a:pt x="78" y="17"/>
                    <a:pt x="78" y="17"/>
                  </a:cubicBezTo>
                  <a:cubicBezTo>
                    <a:pt x="78" y="26"/>
                    <a:pt x="78" y="26"/>
                    <a:pt x="78" y="26"/>
                  </a:cubicBezTo>
                  <a:cubicBezTo>
                    <a:pt x="71" y="33"/>
                    <a:pt x="71" y="33"/>
                    <a:pt x="71" y="33"/>
                  </a:cubicBezTo>
                  <a:cubicBezTo>
                    <a:pt x="71" y="40"/>
                    <a:pt x="71" y="40"/>
                    <a:pt x="71" y="40"/>
                  </a:cubicBezTo>
                  <a:cubicBezTo>
                    <a:pt x="74" y="47"/>
                    <a:pt x="74" y="47"/>
                    <a:pt x="74" y="47"/>
                  </a:cubicBezTo>
                  <a:cubicBezTo>
                    <a:pt x="75" y="48"/>
                    <a:pt x="75" y="48"/>
                    <a:pt x="75" y="48"/>
                  </a:cubicBezTo>
                  <a:cubicBezTo>
                    <a:pt x="70" y="54"/>
                    <a:pt x="70" y="54"/>
                    <a:pt x="70" y="54"/>
                  </a:cubicBezTo>
                  <a:cubicBezTo>
                    <a:pt x="67" y="61"/>
                    <a:pt x="67" y="61"/>
                    <a:pt x="67" y="61"/>
                  </a:cubicBezTo>
                  <a:cubicBezTo>
                    <a:pt x="67" y="61"/>
                    <a:pt x="67" y="61"/>
                    <a:pt x="67" y="61"/>
                  </a:cubicBezTo>
                  <a:cubicBezTo>
                    <a:pt x="61" y="67"/>
                    <a:pt x="61" y="67"/>
                    <a:pt x="61" y="67"/>
                  </a:cubicBezTo>
                  <a:cubicBezTo>
                    <a:pt x="51" y="90"/>
                    <a:pt x="51" y="90"/>
                    <a:pt x="51" y="90"/>
                  </a:cubicBezTo>
                  <a:cubicBezTo>
                    <a:pt x="52" y="102"/>
                    <a:pt x="52" y="102"/>
                    <a:pt x="52" y="102"/>
                  </a:cubicBezTo>
                  <a:cubicBezTo>
                    <a:pt x="51" y="103"/>
                    <a:pt x="51" y="103"/>
                    <a:pt x="51" y="103"/>
                  </a:cubicBezTo>
                  <a:cubicBezTo>
                    <a:pt x="30" y="115"/>
                    <a:pt x="30" y="115"/>
                    <a:pt x="30" y="115"/>
                  </a:cubicBezTo>
                  <a:cubicBezTo>
                    <a:pt x="29" y="118"/>
                    <a:pt x="29" y="118"/>
                    <a:pt x="29" y="118"/>
                  </a:cubicBezTo>
                  <a:cubicBezTo>
                    <a:pt x="31" y="124"/>
                    <a:pt x="31" y="124"/>
                    <a:pt x="31" y="124"/>
                  </a:cubicBezTo>
                  <a:cubicBezTo>
                    <a:pt x="31" y="124"/>
                    <a:pt x="31" y="124"/>
                    <a:pt x="31" y="124"/>
                  </a:cubicBezTo>
                  <a:cubicBezTo>
                    <a:pt x="31" y="125"/>
                    <a:pt x="31" y="125"/>
                    <a:pt x="31" y="125"/>
                  </a:cubicBezTo>
                  <a:cubicBezTo>
                    <a:pt x="29" y="133"/>
                    <a:pt x="29" y="133"/>
                    <a:pt x="29" y="133"/>
                  </a:cubicBezTo>
                  <a:cubicBezTo>
                    <a:pt x="21" y="132"/>
                    <a:pt x="21" y="132"/>
                    <a:pt x="21" y="132"/>
                  </a:cubicBezTo>
                  <a:cubicBezTo>
                    <a:pt x="19" y="143"/>
                    <a:pt x="19" y="143"/>
                    <a:pt x="19" y="143"/>
                  </a:cubicBezTo>
                  <a:cubicBezTo>
                    <a:pt x="7" y="143"/>
                    <a:pt x="7" y="143"/>
                    <a:pt x="7" y="143"/>
                  </a:cubicBezTo>
                  <a:cubicBezTo>
                    <a:pt x="5" y="147"/>
                    <a:pt x="5" y="147"/>
                    <a:pt x="5" y="147"/>
                  </a:cubicBezTo>
                  <a:cubicBezTo>
                    <a:pt x="5" y="147"/>
                    <a:pt x="5" y="147"/>
                    <a:pt x="5" y="147"/>
                  </a:cubicBezTo>
                  <a:cubicBezTo>
                    <a:pt x="2" y="154"/>
                    <a:pt x="2" y="154"/>
                    <a:pt x="2" y="154"/>
                  </a:cubicBezTo>
                  <a:cubicBezTo>
                    <a:pt x="0" y="179"/>
                    <a:pt x="0" y="179"/>
                    <a:pt x="0" y="179"/>
                  </a:cubicBezTo>
                  <a:cubicBezTo>
                    <a:pt x="2" y="184"/>
                    <a:pt x="2" y="184"/>
                    <a:pt x="2" y="184"/>
                  </a:cubicBezTo>
                  <a:cubicBezTo>
                    <a:pt x="3" y="185"/>
                    <a:pt x="3" y="185"/>
                    <a:pt x="3" y="185"/>
                  </a:cubicBezTo>
                  <a:cubicBezTo>
                    <a:pt x="3" y="190"/>
                    <a:pt x="3" y="190"/>
                    <a:pt x="3" y="190"/>
                  </a:cubicBezTo>
                  <a:cubicBezTo>
                    <a:pt x="7" y="196"/>
                    <a:pt x="7" y="196"/>
                    <a:pt x="7" y="196"/>
                  </a:cubicBezTo>
                  <a:cubicBezTo>
                    <a:pt x="8" y="197"/>
                    <a:pt x="8" y="197"/>
                    <a:pt x="8" y="197"/>
                  </a:cubicBezTo>
                  <a:cubicBezTo>
                    <a:pt x="8" y="202"/>
                    <a:pt x="8" y="202"/>
                    <a:pt x="8" y="202"/>
                  </a:cubicBezTo>
                  <a:cubicBezTo>
                    <a:pt x="21" y="201"/>
                    <a:pt x="21" y="201"/>
                    <a:pt x="21" y="201"/>
                  </a:cubicBezTo>
                  <a:cubicBezTo>
                    <a:pt x="21" y="200"/>
                    <a:pt x="21" y="200"/>
                    <a:pt x="21" y="200"/>
                  </a:cubicBezTo>
                  <a:cubicBezTo>
                    <a:pt x="21" y="199"/>
                    <a:pt x="21" y="199"/>
                    <a:pt x="21" y="199"/>
                  </a:cubicBezTo>
                  <a:cubicBezTo>
                    <a:pt x="22" y="199"/>
                    <a:pt x="22" y="199"/>
                    <a:pt x="22" y="199"/>
                  </a:cubicBezTo>
                  <a:cubicBezTo>
                    <a:pt x="22" y="199"/>
                    <a:pt x="22" y="199"/>
                    <a:pt x="22" y="199"/>
                  </a:cubicBezTo>
                  <a:cubicBezTo>
                    <a:pt x="25" y="194"/>
                    <a:pt x="25" y="194"/>
                    <a:pt x="25" y="194"/>
                  </a:cubicBezTo>
                  <a:cubicBezTo>
                    <a:pt x="17" y="187"/>
                    <a:pt x="17" y="187"/>
                    <a:pt x="17" y="187"/>
                  </a:cubicBezTo>
                  <a:cubicBezTo>
                    <a:pt x="17" y="186"/>
                    <a:pt x="17" y="186"/>
                    <a:pt x="17" y="186"/>
                  </a:cubicBezTo>
                  <a:cubicBezTo>
                    <a:pt x="12" y="182"/>
                    <a:pt x="12" y="182"/>
                    <a:pt x="12" y="182"/>
                  </a:cubicBezTo>
                  <a:cubicBezTo>
                    <a:pt x="12" y="182"/>
                    <a:pt x="12" y="182"/>
                    <a:pt x="12" y="182"/>
                  </a:cubicBezTo>
                  <a:cubicBezTo>
                    <a:pt x="11" y="182"/>
                    <a:pt x="11" y="182"/>
                    <a:pt x="11" y="182"/>
                  </a:cubicBezTo>
                  <a:cubicBezTo>
                    <a:pt x="11" y="174"/>
                    <a:pt x="11" y="174"/>
                    <a:pt x="11" y="174"/>
                  </a:cubicBezTo>
                  <a:cubicBezTo>
                    <a:pt x="18" y="174"/>
                    <a:pt x="18" y="174"/>
                    <a:pt x="18" y="174"/>
                  </a:cubicBezTo>
                  <a:cubicBezTo>
                    <a:pt x="19" y="171"/>
                    <a:pt x="19" y="171"/>
                    <a:pt x="19" y="171"/>
                  </a:cubicBezTo>
                  <a:cubicBezTo>
                    <a:pt x="16" y="163"/>
                    <a:pt x="16" y="163"/>
                    <a:pt x="16" y="163"/>
                  </a:cubicBezTo>
                  <a:cubicBezTo>
                    <a:pt x="32" y="163"/>
                    <a:pt x="32" y="163"/>
                    <a:pt x="32" y="163"/>
                  </a:cubicBezTo>
                  <a:cubicBezTo>
                    <a:pt x="59" y="150"/>
                    <a:pt x="59" y="150"/>
                    <a:pt x="59" y="150"/>
                  </a:cubicBezTo>
                  <a:cubicBezTo>
                    <a:pt x="63" y="144"/>
                    <a:pt x="63" y="144"/>
                    <a:pt x="63" y="144"/>
                  </a:cubicBezTo>
                  <a:cubicBezTo>
                    <a:pt x="64" y="142"/>
                    <a:pt x="64" y="142"/>
                    <a:pt x="64" y="142"/>
                  </a:cubicBezTo>
                  <a:cubicBezTo>
                    <a:pt x="69" y="144"/>
                    <a:pt x="69" y="144"/>
                    <a:pt x="69" y="144"/>
                  </a:cubicBezTo>
                  <a:cubicBezTo>
                    <a:pt x="70" y="144"/>
                    <a:pt x="70" y="144"/>
                    <a:pt x="70" y="144"/>
                  </a:cubicBezTo>
                  <a:cubicBezTo>
                    <a:pt x="70" y="145"/>
                    <a:pt x="70" y="145"/>
                    <a:pt x="70" y="145"/>
                  </a:cubicBezTo>
                  <a:cubicBezTo>
                    <a:pt x="73" y="148"/>
                    <a:pt x="73" y="148"/>
                    <a:pt x="73" y="148"/>
                  </a:cubicBezTo>
                  <a:cubicBezTo>
                    <a:pt x="75" y="148"/>
                    <a:pt x="75" y="148"/>
                    <a:pt x="75" y="148"/>
                  </a:cubicBezTo>
                  <a:cubicBezTo>
                    <a:pt x="75" y="142"/>
                    <a:pt x="75" y="142"/>
                    <a:pt x="75" y="142"/>
                  </a:cubicBezTo>
                  <a:cubicBezTo>
                    <a:pt x="84" y="142"/>
                    <a:pt x="84" y="142"/>
                    <a:pt x="84" y="142"/>
                  </a:cubicBezTo>
                  <a:cubicBezTo>
                    <a:pt x="93" y="143"/>
                    <a:pt x="93" y="143"/>
                    <a:pt x="93" y="143"/>
                  </a:cubicBezTo>
                  <a:cubicBezTo>
                    <a:pt x="96" y="137"/>
                    <a:pt x="96" y="137"/>
                    <a:pt x="96" y="137"/>
                  </a:cubicBezTo>
                  <a:cubicBezTo>
                    <a:pt x="97" y="137"/>
                    <a:pt x="97" y="137"/>
                    <a:pt x="97" y="137"/>
                  </a:cubicBezTo>
                  <a:cubicBezTo>
                    <a:pt x="97" y="136"/>
                    <a:pt x="97" y="136"/>
                    <a:pt x="97" y="136"/>
                  </a:cubicBezTo>
                  <a:cubicBezTo>
                    <a:pt x="97" y="136"/>
                    <a:pt x="97" y="136"/>
                    <a:pt x="97" y="136"/>
                  </a:cubicBezTo>
                  <a:cubicBezTo>
                    <a:pt x="107" y="133"/>
                    <a:pt x="107" y="133"/>
                    <a:pt x="107" y="133"/>
                  </a:cubicBezTo>
                  <a:cubicBezTo>
                    <a:pt x="109" y="119"/>
                    <a:pt x="109" y="119"/>
                    <a:pt x="109" y="119"/>
                  </a:cubicBezTo>
                  <a:cubicBezTo>
                    <a:pt x="119" y="128"/>
                    <a:pt x="119" y="128"/>
                    <a:pt x="119" y="128"/>
                  </a:cubicBezTo>
                  <a:cubicBezTo>
                    <a:pt x="123" y="129"/>
                    <a:pt x="123" y="129"/>
                    <a:pt x="123" y="129"/>
                  </a:cubicBezTo>
                  <a:cubicBezTo>
                    <a:pt x="125" y="126"/>
                    <a:pt x="125" y="126"/>
                    <a:pt x="125" y="126"/>
                  </a:cubicBezTo>
                  <a:cubicBezTo>
                    <a:pt x="123" y="96"/>
                    <a:pt x="123" y="96"/>
                    <a:pt x="123" y="96"/>
                  </a:cubicBezTo>
                  <a:cubicBezTo>
                    <a:pt x="123" y="95"/>
                    <a:pt x="123" y="95"/>
                    <a:pt x="123" y="95"/>
                  </a:cubicBezTo>
                  <a:cubicBezTo>
                    <a:pt x="123" y="94"/>
                    <a:pt x="123" y="94"/>
                    <a:pt x="123" y="94"/>
                  </a:cubicBezTo>
                  <a:cubicBezTo>
                    <a:pt x="130" y="95"/>
                    <a:pt x="130" y="95"/>
                    <a:pt x="130" y="95"/>
                  </a:cubicBezTo>
                  <a:cubicBezTo>
                    <a:pt x="131" y="95"/>
                    <a:pt x="131" y="95"/>
                    <a:pt x="131" y="95"/>
                  </a:cubicBezTo>
                  <a:cubicBezTo>
                    <a:pt x="131" y="95"/>
                    <a:pt x="131" y="95"/>
                    <a:pt x="131" y="95"/>
                  </a:cubicBezTo>
                  <a:cubicBezTo>
                    <a:pt x="132" y="96"/>
                    <a:pt x="132" y="96"/>
                    <a:pt x="132" y="96"/>
                  </a:cubicBezTo>
                  <a:cubicBezTo>
                    <a:pt x="143" y="115"/>
                    <a:pt x="143" y="115"/>
                    <a:pt x="143" y="115"/>
                  </a:cubicBezTo>
                  <a:cubicBezTo>
                    <a:pt x="156" y="114"/>
                    <a:pt x="156" y="114"/>
                    <a:pt x="156" y="114"/>
                  </a:cubicBezTo>
                  <a:cubicBezTo>
                    <a:pt x="159" y="113"/>
                    <a:pt x="159" y="113"/>
                    <a:pt x="159" y="113"/>
                  </a:cubicBezTo>
                  <a:cubicBezTo>
                    <a:pt x="161" y="108"/>
                    <a:pt x="161" y="108"/>
                    <a:pt x="161" y="108"/>
                  </a:cubicBezTo>
                  <a:cubicBezTo>
                    <a:pt x="157" y="105"/>
                    <a:pt x="157" y="105"/>
                    <a:pt x="157" y="105"/>
                  </a:cubicBezTo>
                  <a:cubicBezTo>
                    <a:pt x="155" y="103"/>
                    <a:pt x="155" y="103"/>
                    <a:pt x="155" y="103"/>
                  </a:cubicBezTo>
                  <a:cubicBezTo>
                    <a:pt x="165" y="100"/>
                    <a:pt x="165" y="100"/>
                    <a:pt x="165" y="100"/>
                  </a:cubicBezTo>
                  <a:cubicBezTo>
                    <a:pt x="165" y="100"/>
                    <a:pt x="165" y="100"/>
                    <a:pt x="165" y="100"/>
                  </a:cubicBezTo>
                  <a:cubicBezTo>
                    <a:pt x="166" y="99"/>
                    <a:pt x="166" y="99"/>
                    <a:pt x="166" y="99"/>
                  </a:cubicBezTo>
                  <a:cubicBezTo>
                    <a:pt x="169" y="103"/>
                    <a:pt x="169" y="103"/>
                    <a:pt x="169" y="103"/>
                  </a:cubicBezTo>
                  <a:cubicBezTo>
                    <a:pt x="173" y="102"/>
                    <a:pt x="173" y="102"/>
                    <a:pt x="173" y="102"/>
                  </a:cubicBezTo>
                  <a:cubicBezTo>
                    <a:pt x="173" y="96"/>
                    <a:pt x="173" y="96"/>
                    <a:pt x="173" y="96"/>
                  </a:cubicBezTo>
                  <a:cubicBezTo>
                    <a:pt x="175" y="95"/>
                    <a:pt x="175" y="95"/>
                    <a:pt x="175" y="95"/>
                  </a:cubicBezTo>
                  <a:cubicBezTo>
                    <a:pt x="181" y="95"/>
                    <a:pt x="181" y="95"/>
                    <a:pt x="181" y="95"/>
                  </a:cubicBezTo>
                  <a:cubicBezTo>
                    <a:pt x="186" y="96"/>
                    <a:pt x="190" y="98"/>
                    <a:pt x="193" y="102"/>
                  </a:cubicBezTo>
                  <a:cubicBezTo>
                    <a:pt x="193" y="103"/>
                    <a:pt x="193" y="103"/>
                    <a:pt x="193" y="103"/>
                  </a:cubicBezTo>
                  <a:cubicBezTo>
                    <a:pt x="196" y="94"/>
                    <a:pt x="196" y="94"/>
                    <a:pt x="196" y="94"/>
                  </a:cubicBezTo>
                  <a:cubicBezTo>
                    <a:pt x="198" y="91"/>
                    <a:pt x="201" y="91"/>
                    <a:pt x="206" y="93"/>
                  </a:cubicBezTo>
                  <a:cubicBezTo>
                    <a:pt x="207" y="93"/>
                    <a:pt x="207" y="93"/>
                    <a:pt x="207" y="93"/>
                  </a:cubicBezTo>
                  <a:cubicBezTo>
                    <a:pt x="207" y="94"/>
                    <a:pt x="207" y="94"/>
                    <a:pt x="207" y="94"/>
                  </a:cubicBezTo>
                  <a:cubicBezTo>
                    <a:pt x="207" y="94"/>
                    <a:pt x="207" y="94"/>
                    <a:pt x="207" y="94"/>
                  </a:cubicBezTo>
                  <a:cubicBezTo>
                    <a:pt x="207" y="94"/>
                    <a:pt x="208" y="95"/>
                    <a:pt x="209" y="95"/>
                  </a:cubicBezTo>
                  <a:cubicBezTo>
                    <a:pt x="211" y="94"/>
                    <a:pt x="218" y="89"/>
                    <a:pt x="229" y="80"/>
                  </a:cubicBezTo>
                  <a:cubicBezTo>
                    <a:pt x="229" y="74"/>
                    <a:pt x="233" y="71"/>
                    <a:pt x="238" y="69"/>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5" name="Freeform 22"/>
            <p:cNvSpPr>
              <a:spLocks/>
            </p:cNvSpPr>
            <p:nvPr/>
          </p:nvSpPr>
          <p:spPr bwMode="auto">
            <a:xfrm>
              <a:off x="4291224" y="4682001"/>
              <a:ext cx="471903" cy="638278"/>
            </a:xfrm>
            <a:custGeom>
              <a:avLst/>
              <a:gdLst>
                <a:gd name="T0" fmla="*/ 120 w 153"/>
                <a:gd name="T1" fmla="*/ 7 h 207"/>
                <a:gd name="T2" fmla="*/ 106 w 153"/>
                <a:gd name="T3" fmla="*/ 2 h 207"/>
                <a:gd name="T4" fmla="*/ 88 w 153"/>
                <a:gd name="T5" fmla="*/ 15 h 207"/>
                <a:gd name="T6" fmla="*/ 77 w 153"/>
                <a:gd name="T7" fmla="*/ 10 h 207"/>
                <a:gd name="T8" fmla="*/ 76 w 153"/>
                <a:gd name="T9" fmla="*/ 11 h 207"/>
                <a:gd name="T10" fmla="*/ 54 w 153"/>
                <a:gd name="T11" fmla="*/ 16 h 207"/>
                <a:gd name="T12" fmla="*/ 43 w 153"/>
                <a:gd name="T13" fmla="*/ 17 h 207"/>
                <a:gd name="T14" fmla="*/ 34 w 153"/>
                <a:gd name="T15" fmla="*/ 26 h 207"/>
                <a:gd name="T16" fmla="*/ 20 w 153"/>
                <a:gd name="T17" fmla="*/ 27 h 207"/>
                <a:gd name="T18" fmla="*/ 11 w 153"/>
                <a:gd name="T19" fmla="*/ 44 h 207"/>
                <a:gd name="T20" fmla="*/ 12 w 153"/>
                <a:gd name="T21" fmla="*/ 46 h 207"/>
                <a:gd name="T22" fmla="*/ 18 w 153"/>
                <a:gd name="T23" fmla="*/ 68 h 207"/>
                <a:gd name="T24" fmla="*/ 18 w 153"/>
                <a:gd name="T25" fmla="*/ 71 h 207"/>
                <a:gd name="T26" fmla="*/ 17 w 153"/>
                <a:gd name="T27" fmla="*/ 71 h 207"/>
                <a:gd name="T28" fmla="*/ 0 w 153"/>
                <a:gd name="T29" fmla="*/ 93 h 207"/>
                <a:gd name="T30" fmla="*/ 7 w 153"/>
                <a:gd name="T31" fmla="*/ 97 h 207"/>
                <a:gd name="T32" fmla="*/ 13 w 153"/>
                <a:gd name="T33" fmla="*/ 130 h 207"/>
                <a:gd name="T34" fmla="*/ 21 w 153"/>
                <a:gd name="T35" fmla="*/ 142 h 207"/>
                <a:gd name="T36" fmla="*/ 22 w 153"/>
                <a:gd name="T37" fmla="*/ 151 h 207"/>
                <a:gd name="T38" fmla="*/ 23 w 153"/>
                <a:gd name="T39" fmla="*/ 180 h 207"/>
                <a:gd name="T40" fmla="*/ 27 w 153"/>
                <a:gd name="T41" fmla="*/ 180 h 207"/>
                <a:gd name="T42" fmla="*/ 44 w 153"/>
                <a:gd name="T43" fmla="*/ 180 h 207"/>
                <a:gd name="T44" fmla="*/ 28 w 153"/>
                <a:gd name="T45" fmla="*/ 202 h 207"/>
                <a:gd name="T46" fmla="*/ 40 w 153"/>
                <a:gd name="T47" fmla="*/ 203 h 207"/>
                <a:gd name="T48" fmla="*/ 76 w 153"/>
                <a:gd name="T49" fmla="*/ 200 h 207"/>
                <a:gd name="T50" fmla="*/ 78 w 153"/>
                <a:gd name="T51" fmla="*/ 194 h 207"/>
                <a:gd name="T52" fmla="*/ 78 w 153"/>
                <a:gd name="T53" fmla="*/ 190 h 207"/>
                <a:gd name="T54" fmla="*/ 76 w 153"/>
                <a:gd name="T55" fmla="*/ 178 h 207"/>
                <a:gd name="T56" fmla="*/ 84 w 153"/>
                <a:gd name="T57" fmla="*/ 172 h 207"/>
                <a:gd name="T58" fmla="*/ 82 w 153"/>
                <a:gd name="T59" fmla="*/ 167 h 207"/>
                <a:gd name="T60" fmla="*/ 82 w 153"/>
                <a:gd name="T61" fmla="*/ 167 h 207"/>
                <a:gd name="T62" fmla="*/ 86 w 153"/>
                <a:gd name="T63" fmla="*/ 153 h 207"/>
                <a:gd name="T64" fmla="*/ 90 w 153"/>
                <a:gd name="T65" fmla="*/ 149 h 207"/>
                <a:gd name="T66" fmla="*/ 94 w 153"/>
                <a:gd name="T67" fmla="*/ 145 h 207"/>
                <a:gd name="T68" fmla="*/ 101 w 153"/>
                <a:gd name="T69" fmla="*/ 129 h 207"/>
                <a:gd name="T70" fmla="*/ 104 w 153"/>
                <a:gd name="T71" fmla="*/ 127 h 207"/>
                <a:gd name="T72" fmla="*/ 100 w 153"/>
                <a:gd name="T73" fmla="*/ 110 h 207"/>
                <a:gd name="T74" fmla="*/ 112 w 153"/>
                <a:gd name="T75" fmla="*/ 99 h 207"/>
                <a:gd name="T76" fmla="*/ 111 w 153"/>
                <a:gd name="T77" fmla="*/ 84 h 207"/>
                <a:gd name="T78" fmla="*/ 126 w 153"/>
                <a:gd name="T79" fmla="*/ 67 h 207"/>
                <a:gd name="T80" fmla="*/ 132 w 153"/>
                <a:gd name="T81" fmla="*/ 70 h 207"/>
                <a:gd name="T82" fmla="*/ 142 w 153"/>
                <a:gd name="T83" fmla="*/ 63 h 207"/>
                <a:gd name="T84" fmla="*/ 142 w 153"/>
                <a:gd name="T85" fmla="*/ 63 h 207"/>
                <a:gd name="T86" fmla="*/ 149 w 153"/>
                <a:gd name="T87" fmla="*/ 59 h 207"/>
                <a:gd name="T88" fmla="*/ 148 w 153"/>
                <a:gd name="T89" fmla="*/ 52 h 207"/>
                <a:gd name="T90" fmla="*/ 151 w 153"/>
                <a:gd name="T91" fmla="*/ 51 h 207"/>
                <a:gd name="T92" fmla="*/ 153 w 153"/>
                <a:gd name="T93" fmla="*/ 48 h 207"/>
                <a:gd name="T94" fmla="*/ 139 w 153"/>
                <a:gd name="T95" fmla="*/ 25 h 207"/>
                <a:gd name="T96" fmla="*/ 133 w 153"/>
                <a:gd name="T97" fmla="*/ 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207">
                  <a:moveTo>
                    <a:pt x="120" y="8"/>
                  </a:moveTo>
                  <a:cubicBezTo>
                    <a:pt x="120" y="7"/>
                    <a:pt x="120" y="7"/>
                    <a:pt x="120" y="7"/>
                  </a:cubicBezTo>
                  <a:cubicBezTo>
                    <a:pt x="111" y="0"/>
                    <a:pt x="111" y="0"/>
                    <a:pt x="111" y="0"/>
                  </a:cubicBezTo>
                  <a:cubicBezTo>
                    <a:pt x="106" y="2"/>
                    <a:pt x="106" y="2"/>
                    <a:pt x="106" y="2"/>
                  </a:cubicBezTo>
                  <a:cubicBezTo>
                    <a:pt x="103" y="9"/>
                    <a:pt x="99" y="14"/>
                    <a:pt x="93" y="16"/>
                  </a:cubicBezTo>
                  <a:cubicBezTo>
                    <a:pt x="92" y="17"/>
                    <a:pt x="90" y="16"/>
                    <a:pt x="88" y="15"/>
                  </a:cubicBezTo>
                  <a:cubicBezTo>
                    <a:pt x="87" y="13"/>
                    <a:pt x="88" y="9"/>
                    <a:pt x="90" y="2"/>
                  </a:cubicBezTo>
                  <a:cubicBezTo>
                    <a:pt x="77" y="10"/>
                    <a:pt x="77" y="10"/>
                    <a:pt x="77" y="10"/>
                  </a:cubicBezTo>
                  <a:cubicBezTo>
                    <a:pt x="77" y="11"/>
                    <a:pt x="77" y="11"/>
                    <a:pt x="77" y="11"/>
                  </a:cubicBezTo>
                  <a:cubicBezTo>
                    <a:pt x="76" y="11"/>
                    <a:pt x="76" y="11"/>
                    <a:pt x="76" y="11"/>
                  </a:cubicBezTo>
                  <a:cubicBezTo>
                    <a:pt x="65" y="11"/>
                    <a:pt x="65" y="11"/>
                    <a:pt x="65" y="11"/>
                  </a:cubicBezTo>
                  <a:cubicBezTo>
                    <a:pt x="54" y="16"/>
                    <a:pt x="54" y="16"/>
                    <a:pt x="54" y="16"/>
                  </a:cubicBezTo>
                  <a:cubicBezTo>
                    <a:pt x="54" y="17"/>
                    <a:pt x="54" y="17"/>
                    <a:pt x="54" y="17"/>
                  </a:cubicBezTo>
                  <a:cubicBezTo>
                    <a:pt x="43" y="17"/>
                    <a:pt x="43" y="17"/>
                    <a:pt x="43" y="17"/>
                  </a:cubicBezTo>
                  <a:cubicBezTo>
                    <a:pt x="37" y="21"/>
                    <a:pt x="37" y="21"/>
                    <a:pt x="37" y="21"/>
                  </a:cubicBezTo>
                  <a:cubicBezTo>
                    <a:pt x="34" y="26"/>
                    <a:pt x="34" y="26"/>
                    <a:pt x="34" y="26"/>
                  </a:cubicBezTo>
                  <a:cubicBezTo>
                    <a:pt x="34" y="27"/>
                    <a:pt x="34" y="27"/>
                    <a:pt x="34" y="27"/>
                  </a:cubicBezTo>
                  <a:cubicBezTo>
                    <a:pt x="20" y="27"/>
                    <a:pt x="20" y="27"/>
                    <a:pt x="20" y="27"/>
                  </a:cubicBezTo>
                  <a:cubicBezTo>
                    <a:pt x="18" y="27"/>
                    <a:pt x="13" y="31"/>
                    <a:pt x="4" y="39"/>
                  </a:cubicBezTo>
                  <a:cubicBezTo>
                    <a:pt x="8" y="41"/>
                    <a:pt x="10" y="43"/>
                    <a:pt x="11" y="44"/>
                  </a:cubicBezTo>
                  <a:cubicBezTo>
                    <a:pt x="12" y="46"/>
                    <a:pt x="12" y="46"/>
                    <a:pt x="12" y="46"/>
                  </a:cubicBezTo>
                  <a:cubicBezTo>
                    <a:pt x="12" y="46"/>
                    <a:pt x="12" y="46"/>
                    <a:pt x="12" y="46"/>
                  </a:cubicBezTo>
                  <a:cubicBezTo>
                    <a:pt x="18" y="68"/>
                    <a:pt x="18" y="68"/>
                    <a:pt x="18" y="68"/>
                  </a:cubicBezTo>
                  <a:cubicBezTo>
                    <a:pt x="18" y="68"/>
                    <a:pt x="18" y="68"/>
                    <a:pt x="18" y="68"/>
                  </a:cubicBezTo>
                  <a:cubicBezTo>
                    <a:pt x="18" y="69"/>
                    <a:pt x="18" y="69"/>
                    <a:pt x="18" y="69"/>
                  </a:cubicBezTo>
                  <a:cubicBezTo>
                    <a:pt x="18" y="71"/>
                    <a:pt x="18" y="71"/>
                    <a:pt x="18" y="71"/>
                  </a:cubicBezTo>
                  <a:cubicBezTo>
                    <a:pt x="18" y="71"/>
                    <a:pt x="18" y="71"/>
                    <a:pt x="18" y="71"/>
                  </a:cubicBezTo>
                  <a:cubicBezTo>
                    <a:pt x="17" y="71"/>
                    <a:pt x="17" y="71"/>
                    <a:pt x="17" y="71"/>
                  </a:cubicBezTo>
                  <a:cubicBezTo>
                    <a:pt x="16" y="71"/>
                    <a:pt x="16" y="71"/>
                    <a:pt x="16" y="71"/>
                  </a:cubicBezTo>
                  <a:cubicBezTo>
                    <a:pt x="0" y="93"/>
                    <a:pt x="0" y="93"/>
                    <a:pt x="0" y="93"/>
                  </a:cubicBezTo>
                  <a:cubicBezTo>
                    <a:pt x="1" y="99"/>
                    <a:pt x="1" y="99"/>
                    <a:pt x="1" y="99"/>
                  </a:cubicBezTo>
                  <a:cubicBezTo>
                    <a:pt x="4" y="97"/>
                    <a:pt x="6" y="97"/>
                    <a:pt x="7" y="97"/>
                  </a:cubicBezTo>
                  <a:cubicBezTo>
                    <a:pt x="9" y="98"/>
                    <a:pt x="10" y="101"/>
                    <a:pt x="9" y="106"/>
                  </a:cubicBezTo>
                  <a:cubicBezTo>
                    <a:pt x="8" y="114"/>
                    <a:pt x="10" y="122"/>
                    <a:pt x="13" y="130"/>
                  </a:cubicBezTo>
                  <a:cubicBezTo>
                    <a:pt x="19" y="136"/>
                    <a:pt x="19" y="136"/>
                    <a:pt x="19" y="136"/>
                  </a:cubicBezTo>
                  <a:cubicBezTo>
                    <a:pt x="21" y="138"/>
                    <a:pt x="22" y="140"/>
                    <a:pt x="21" y="142"/>
                  </a:cubicBezTo>
                  <a:cubicBezTo>
                    <a:pt x="18" y="146"/>
                    <a:pt x="18" y="146"/>
                    <a:pt x="18" y="146"/>
                  </a:cubicBezTo>
                  <a:cubicBezTo>
                    <a:pt x="22" y="151"/>
                    <a:pt x="22" y="151"/>
                    <a:pt x="22" y="151"/>
                  </a:cubicBezTo>
                  <a:cubicBezTo>
                    <a:pt x="24" y="155"/>
                    <a:pt x="22" y="162"/>
                    <a:pt x="18" y="171"/>
                  </a:cubicBezTo>
                  <a:cubicBezTo>
                    <a:pt x="23" y="180"/>
                    <a:pt x="23" y="180"/>
                    <a:pt x="23" y="180"/>
                  </a:cubicBezTo>
                  <a:cubicBezTo>
                    <a:pt x="24" y="182"/>
                    <a:pt x="24" y="182"/>
                    <a:pt x="24" y="182"/>
                  </a:cubicBezTo>
                  <a:cubicBezTo>
                    <a:pt x="27" y="180"/>
                    <a:pt x="27" y="180"/>
                    <a:pt x="27" y="180"/>
                  </a:cubicBezTo>
                  <a:cubicBezTo>
                    <a:pt x="32" y="175"/>
                    <a:pt x="36" y="174"/>
                    <a:pt x="40" y="175"/>
                  </a:cubicBezTo>
                  <a:cubicBezTo>
                    <a:pt x="42" y="176"/>
                    <a:pt x="44" y="178"/>
                    <a:pt x="44" y="180"/>
                  </a:cubicBezTo>
                  <a:cubicBezTo>
                    <a:pt x="44" y="183"/>
                    <a:pt x="41" y="188"/>
                    <a:pt x="34" y="195"/>
                  </a:cubicBezTo>
                  <a:cubicBezTo>
                    <a:pt x="28" y="202"/>
                    <a:pt x="28" y="202"/>
                    <a:pt x="28" y="202"/>
                  </a:cubicBezTo>
                  <a:cubicBezTo>
                    <a:pt x="31" y="207"/>
                    <a:pt x="31" y="207"/>
                    <a:pt x="31" y="207"/>
                  </a:cubicBezTo>
                  <a:cubicBezTo>
                    <a:pt x="35" y="203"/>
                    <a:pt x="38" y="202"/>
                    <a:pt x="40" y="203"/>
                  </a:cubicBezTo>
                  <a:cubicBezTo>
                    <a:pt x="43" y="203"/>
                    <a:pt x="50" y="200"/>
                    <a:pt x="61" y="194"/>
                  </a:cubicBezTo>
                  <a:cubicBezTo>
                    <a:pt x="65" y="192"/>
                    <a:pt x="70" y="194"/>
                    <a:pt x="76" y="200"/>
                  </a:cubicBezTo>
                  <a:cubicBezTo>
                    <a:pt x="78" y="199"/>
                    <a:pt x="78" y="199"/>
                    <a:pt x="78" y="199"/>
                  </a:cubicBezTo>
                  <a:cubicBezTo>
                    <a:pt x="78" y="194"/>
                    <a:pt x="78" y="194"/>
                    <a:pt x="78" y="194"/>
                  </a:cubicBezTo>
                  <a:cubicBezTo>
                    <a:pt x="76" y="193"/>
                    <a:pt x="76" y="193"/>
                    <a:pt x="76" y="193"/>
                  </a:cubicBezTo>
                  <a:cubicBezTo>
                    <a:pt x="76" y="192"/>
                    <a:pt x="76" y="191"/>
                    <a:pt x="78" y="190"/>
                  </a:cubicBezTo>
                  <a:cubicBezTo>
                    <a:pt x="76" y="182"/>
                    <a:pt x="76" y="182"/>
                    <a:pt x="76" y="182"/>
                  </a:cubicBezTo>
                  <a:cubicBezTo>
                    <a:pt x="75" y="181"/>
                    <a:pt x="75" y="179"/>
                    <a:pt x="76" y="178"/>
                  </a:cubicBezTo>
                  <a:cubicBezTo>
                    <a:pt x="77" y="177"/>
                    <a:pt x="78" y="176"/>
                    <a:pt x="80" y="175"/>
                  </a:cubicBezTo>
                  <a:cubicBezTo>
                    <a:pt x="84" y="172"/>
                    <a:pt x="84" y="172"/>
                    <a:pt x="84" y="172"/>
                  </a:cubicBezTo>
                  <a:cubicBezTo>
                    <a:pt x="82" y="167"/>
                    <a:pt x="82" y="167"/>
                    <a:pt x="82" y="167"/>
                  </a:cubicBezTo>
                  <a:cubicBezTo>
                    <a:pt x="82" y="167"/>
                    <a:pt x="82" y="167"/>
                    <a:pt x="82" y="167"/>
                  </a:cubicBezTo>
                  <a:cubicBezTo>
                    <a:pt x="82" y="167"/>
                    <a:pt x="82" y="167"/>
                    <a:pt x="82" y="167"/>
                  </a:cubicBezTo>
                  <a:cubicBezTo>
                    <a:pt x="82" y="167"/>
                    <a:pt x="82" y="167"/>
                    <a:pt x="82" y="167"/>
                  </a:cubicBezTo>
                  <a:cubicBezTo>
                    <a:pt x="84" y="164"/>
                    <a:pt x="84" y="162"/>
                    <a:pt x="83" y="161"/>
                  </a:cubicBezTo>
                  <a:cubicBezTo>
                    <a:pt x="82" y="158"/>
                    <a:pt x="83" y="156"/>
                    <a:pt x="86" y="153"/>
                  </a:cubicBezTo>
                  <a:cubicBezTo>
                    <a:pt x="90" y="149"/>
                    <a:pt x="90" y="149"/>
                    <a:pt x="90" y="149"/>
                  </a:cubicBezTo>
                  <a:cubicBezTo>
                    <a:pt x="90" y="149"/>
                    <a:pt x="90" y="149"/>
                    <a:pt x="90" y="149"/>
                  </a:cubicBezTo>
                  <a:cubicBezTo>
                    <a:pt x="88" y="147"/>
                    <a:pt x="88" y="147"/>
                    <a:pt x="88" y="147"/>
                  </a:cubicBezTo>
                  <a:cubicBezTo>
                    <a:pt x="94" y="145"/>
                    <a:pt x="94" y="145"/>
                    <a:pt x="94" y="145"/>
                  </a:cubicBezTo>
                  <a:cubicBezTo>
                    <a:pt x="94" y="139"/>
                    <a:pt x="94" y="139"/>
                    <a:pt x="94" y="139"/>
                  </a:cubicBezTo>
                  <a:cubicBezTo>
                    <a:pt x="94" y="136"/>
                    <a:pt x="96" y="133"/>
                    <a:pt x="101" y="129"/>
                  </a:cubicBezTo>
                  <a:cubicBezTo>
                    <a:pt x="104" y="127"/>
                    <a:pt x="104" y="127"/>
                    <a:pt x="104" y="127"/>
                  </a:cubicBezTo>
                  <a:cubicBezTo>
                    <a:pt x="104" y="127"/>
                    <a:pt x="104" y="127"/>
                    <a:pt x="104" y="127"/>
                  </a:cubicBezTo>
                  <a:cubicBezTo>
                    <a:pt x="98" y="120"/>
                    <a:pt x="98" y="120"/>
                    <a:pt x="98" y="120"/>
                  </a:cubicBezTo>
                  <a:cubicBezTo>
                    <a:pt x="96" y="117"/>
                    <a:pt x="96" y="114"/>
                    <a:pt x="100" y="110"/>
                  </a:cubicBezTo>
                  <a:cubicBezTo>
                    <a:pt x="100" y="109"/>
                    <a:pt x="100" y="109"/>
                    <a:pt x="100" y="109"/>
                  </a:cubicBezTo>
                  <a:cubicBezTo>
                    <a:pt x="112" y="99"/>
                    <a:pt x="112" y="99"/>
                    <a:pt x="112" y="99"/>
                  </a:cubicBezTo>
                  <a:cubicBezTo>
                    <a:pt x="113" y="96"/>
                    <a:pt x="113" y="96"/>
                    <a:pt x="113" y="96"/>
                  </a:cubicBezTo>
                  <a:cubicBezTo>
                    <a:pt x="110" y="95"/>
                    <a:pt x="110" y="91"/>
                    <a:pt x="111" y="84"/>
                  </a:cubicBezTo>
                  <a:cubicBezTo>
                    <a:pt x="112" y="73"/>
                    <a:pt x="117" y="68"/>
                    <a:pt x="126" y="67"/>
                  </a:cubicBezTo>
                  <a:cubicBezTo>
                    <a:pt x="126" y="67"/>
                    <a:pt x="126" y="67"/>
                    <a:pt x="126" y="67"/>
                  </a:cubicBezTo>
                  <a:cubicBezTo>
                    <a:pt x="126" y="67"/>
                    <a:pt x="126" y="67"/>
                    <a:pt x="126" y="67"/>
                  </a:cubicBezTo>
                  <a:cubicBezTo>
                    <a:pt x="132" y="70"/>
                    <a:pt x="132" y="70"/>
                    <a:pt x="132" y="70"/>
                  </a:cubicBezTo>
                  <a:cubicBezTo>
                    <a:pt x="137" y="70"/>
                    <a:pt x="137" y="70"/>
                    <a:pt x="137" y="70"/>
                  </a:cubicBezTo>
                  <a:cubicBezTo>
                    <a:pt x="142" y="63"/>
                    <a:pt x="142" y="63"/>
                    <a:pt x="142" y="63"/>
                  </a:cubicBezTo>
                  <a:cubicBezTo>
                    <a:pt x="142" y="63"/>
                    <a:pt x="142" y="63"/>
                    <a:pt x="142" y="63"/>
                  </a:cubicBezTo>
                  <a:cubicBezTo>
                    <a:pt x="142" y="63"/>
                    <a:pt x="142" y="63"/>
                    <a:pt x="142" y="63"/>
                  </a:cubicBezTo>
                  <a:cubicBezTo>
                    <a:pt x="143" y="63"/>
                    <a:pt x="143" y="63"/>
                    <a:pt x="143" y="63"/>
                  </a:cubicBezTo>
                  <a:cubicBezTo>
                    <a:pt x="149" y="59"/>
                    <a:pt x="149" y="59"/>
                    <a:pt x="149" y="59"/>
                  </a:cubicBezTo>
                  <a:cubicBezTo>
                    <a:pt x="148" y="53"/>
                    <a:pt x="148" y="53"/>
                    <a:pt x="148" y="53"/>
                  </a:cubicBezTo>
                  <a:cubicBezTo>
                    <a:pt x="148" y="52"/>
                    <a:pt x="148" y="52"/>
                    <a:pt x="148" y="52"/>
                  </a:cubicBezTo>
                  <a:cubicBezTo>
                    <a:pt x="149" y="51"/>
                    <a:pt x="149" y="51"/>
                    <a:pt x="149" y="51"/>
                  </a:cubicBezTo>
                  <a:cubicBezTo>
                    <a:pt x="151" y="51"/>
                    <a:pt x="151" y="51"/>
                    <a:pt x="151" y="51"/>
                  </a:cubicBezTo>
                  <a:cubicBezTo>
                    <a:pt x="153" y="48"/>
                    <a:pt x="153" y="48"/>
                    <a:pt x="153" y="48"/>
                  </a:cubicBezTo>
                  <a:cubicBezTo>
                    <a:pt x="153" y="48"/>
                    <a:pt x="153" y="48"/>
                    <a:pt x="153" y="48"/>
                  </a:cubicBezTo>
                  <a:cubicBezTo>
                    <a:pt x="149" y="41"/>
                    <a:pt x="149" y="41"/>
                    <a:pt x="149" y="41"/>
                  </a:cubicBezTo>
                  <a:cubicBezTo>
                    <a:pt x="145" y="36"/>
                    <a:pt x="142" y="31"/>
                    <a:pt x="139" y="25"/>
                  </a:cubicBezTo>
                  <a:cubicBezTo>
                    <a:pt x="137" y="22"/>
                    <a:pt x="138" y="18"/>
                    <a:pt x="140" y="13"/>
                  </a:cubicBezTo>
                  <a:cubicBezTo>
                    <a:pt x="133" y="9"/>
                    <a:pt x="133" y="9"/>
                    <a:pt x="133" y="9"/>
                  </a:cubicBezTo>
                  <a:lnTo>
                    <a:pt x="120" y="8"/>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6" name="Freeform 23"/>
            <p:cNvSpPr>
              <a:spLocks/>
            </p:cNvSpPr>
            <p:nvPr/>
          </p:nvSpPr>
          <p:spPr bwMode="auto">
            <a:xfrm>
              <a:off x="4538065" y="4848376"/>
              <a:ext cx="431368" cy="533612"/>
            </a:xfrm>
            <a:custGeom>
              <a:avLst/>
              <a:gdLst>
                <a:gd name="T0" fmla="*/ 72 w 140"/>
                <a:gd name="T1" fmla="*/ 8 h 173"/>
                <a:gd name="T2" fmla="*/ 60 w 140"/>
                <a:gd name="T3" fmla="*/ 19 h 173"/>
                <a:gd name="T4" fmla="*/ 59 w 140"/>
                <a:gd name="T5" fmla="*/ 20 h 173"/>
                <a:gd name="T6" fmla="*/ 50 w 140"/>
                <a:gd name="T7" fmla="*/ 20 h 173"/>
                <a:gd name="T8" fmla="*/ 35 w 140"/>
                <a:gd name="T9" fmla="*/ 31 h 173"/>
                <a:gd name="T10" fmla="*/ 40 w 140"/>
                <a:gd name="T11" fmla="*/ 33 h 173"/>
                <a:gd name="T12" fmla="*/ 36 w 140"/>
                <a:gd name="T13" fmla="*/ 47 h 173"/>
                <a:gd name="T14" fmla="*/ 23 w 140"/>
                <a:gd name="T15" fmla="*/ 59 h 173"/>
                <a:gd name="T16" fmla="*/ 24 w 140"/>
                <a:gd name="T17" fmla="*/ 67 h 173"/>
                <a:gd name="T18" fmla="*/ 26 w 140"/>
                <a:gd name="T19" fmla="*/ 76 h 173"/>
                <a:gd name="T20" fmla="*/ 18 w 140"/>
                <a:gd name="T21" fmla="*/ 92 h 173"/>
                <a:gd name="T22" fmla="*/ 18 w 140"/>
                <a:gd name="T23" fmla="*/ 94 h 173"/>
                <a:gd name="T24" fmla="*/ 12 w 140"/>
                <a:gd name="T25" fmla="*/ 100 h 173"/>
                <a:gd name="T26" fmla="*/ 7 w 140"/>
                <a:gd name="T27" fmla="*/ 105 h 173"/>
                <a:gd name="T28" fmla="*/ 6 w 140"/>
                <a:gd name="T29" fmla="*/ 121 h 173"/>
                <a:gd name="T30" fmla="*/ 2 w 140"/>
                <a:gd name="T31" fmla="*/ 125 h 173"/>
                <a:gd name="T32" fmla="*/ 0 w 140"/>
                <a:gd name="T33" fmla="*/ 127 h 173"/>
                <a:gd name="T34" fmla="*/ 3 w 140"/>
                <a:gd name="T35" fmla="*/ 137 h 173"/>
                <a:gd name="T36" fmla="*/ 26 w 140"/>
                <a:gd name="T37" fmla="*/ 137 h 173"/>
                <a:gd name="T38" fmla="*/ 35 w 140"/>
                <a:gd name="T39" fmla="*/ 146 h 173"/>
                <a:gd name="T40" fmla="*/ 35 w 140"/>
                <a:gd name="T41" fmla="*/ 146 h 173"/>
                <a:gd name="T42" fmla="*/ 51 w 140"/>
                <a:gd name="T43" fmla="*/ 171 h 173"/>
                <a:gd name="T44" fmla="*/ 56 w 140"/>
                <a:gd name="T45" fmla="*/ 160 h 173"/>
                <a:gd name="T46" fmla="*/ 68 w 140"/>
                <a:gd name="T47" fmla="*/ 169 h 173"/>
                <a:gd name="T48" fmla="*/ 76 w 140"/>
                <a:gd name="T49" fmla="*/ 145 h 173"/>
                <a:gd name="T50" fmla="*/ 78 w 140"/>
                <a:gd name="T51" fmla="*/ 146 h 173"/>
                <a:gd name="T52" fmla="*/ 85 w 140"/>
                <a:gd name="T53" fmla="*/ 140 h 173"/>
                <a:gd name="T54" fmla="*/ 85 w 140"/>
                <a:gd name="T55" fmla="*/ 138 h 173"/>
                <a:gd name="T56" fmla="*/ 96 w 140"/>
                <a:gd name="T57" fmla="*/ 139 h 173"/>
                <a:gd name="T58" fmla="*/ 102 w 140"/>
                <a:gd name="T59" fmla="*/ 111 h 173"/>
                <a:gd name="T60" fmla="*/ 114 w 140"/>
                <a:gd name="T61" fmla="*/ 110 h 173"/>
                <a:gd name="T62" fmla="*/ 108 w 140"/>
                <a:gd name="T63" fmla="*/ 104 h 173"/>
                <a:gd name="T64" fmla="*/ 117 w 140"/>
                <a:gd name="T65" fmla="*/ 97 h 173"/>
                <a:gd name="T66" fmla="*/ 122 w 140"/>
                <a:gd name="T67" fmla="*/ 100 h 173"/>
                <a:gd name="T68" fmla="*/ 119 w 140"/>
                <a:gd name="T69" fmla="*/ 91 h 173"/>
                <a:gd name="T70" fmla="*/ 122 w 140"/>
                <a:gd name="T71" fmla="*/ 89 h 173"/>
                <a:gd name="T72" fmla="*/ 118 w 140"/>
                <a:gd name="T73" fmla="*/ 79 h 173"/>
                <a:gd name="T74" fmla="*/ 119 w 140"/>
                <a:gd name="T75" fmla="*/ 77 h 173"/>
                <a:gd name="T76" fmla="*/ 130 w 140"/>
                <a:gd name="T77" fmla="*/ 67 h 173"/>
                <a:gd name="T78" fmla="*/ 120 w 140"/>
                <a:gd name="T79" fmla="*/ 54 h 173"/>
                <a:gd name="T80" fmla="*/ 133 w 140"/>
                <a:gd name="T81" fmla="*/ 49 h 173"/>
                <a:gd name="T82" fmla="*/ 139 w 140"/>
                <a:gd name="T83" fmla="*/ 42 h 173"/>
                <a:gd name="T84" fmla="*/ 135 w 140"/>
                <a:gd name="T85" fmla="*/ 34 h 173"/>
                <a:gd name="T86" fmla="*/ 134 w 140"/>
                <a:gd name="T87" fmla="*/ 32 h 173"/>
                <a:gd name="T88" fmla="*/ 134 w 140"/>
                <a:gd name="T89" fmla="*/ 29 h 173"/>
                <a:gd name="T90" fmla="*/ 133 w 140"/>
                <a:gd name="T91" fmla="*/ 29 h 173"/>
                <a:gd name="T92" fmla="*/ 117 w 140"/>
                <a:gd name="T93" fmla="*/ 27 h 173"/>
                <a:gd name="T94" fmla="*/ 116 w 140"/>
                <a:gd name="T95" fmla="*/ 27 h 173"/>
                <a:gd name="T96" fmla="*/ 112 w 140"/>
                <a:gd name="T97" fmla="*/ 22 h 173"/>
                <a:gd name="T98" fmla="*/ 93 w 140"/>
                <a:gd name="T99" fmla="*/ 30 h 173"/>
                <a:gd name="T100" fmla="*/ 85 w 140"/>
                <a:gd name="T101" fmla="*/ 15 h 173"/>
                <a:gd name="T102" fmla="*/ 73 w 140"/>
                <a:gd name="T103" fmla="*/ 0 h 173"/>
                <a:gd name="T104" fmla="*/ 73 w 140"/>
                <a:gd name="T105" fmla="*/ 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 h="173">
                  <a:moveTo>
                    <a:pt x="73" y="7"/>
                  </a:moveTo>
                  <a:cubicBezTo>
                    <a:pt x="72" y="8"/>
                    <a:pt x="72" y="8"/>
                    <a:pt x="72" y="8"/>
                  </a:cubicBezTo>
                  <a:cubicBezTo>
                    <a:pt x="66" y="13"/>
                    <a:pt x="66" y="13"/>
                    <a:pt x="66" y="13"/>
                  </a:cubicBezTo>
                  <a:cubicBezTo>
                    <a:pt x="60" y="19"/>
                    <a:pt x="60" y="19"/>
                    <a:pt x="60" y="19"/>
                  </a:cubicBezTo>
                  <a:cubicBezTo>
                    <a:pt x="59" y="19"/>
                    <a:pt x="59" y="19"/>
                    <a:pt x="59" y="19"/>
                  </a:cubicBezTo>
                  <a:cubicBezTo>
                    <a:pt x="59" y="20"/>
                    <a:pt x="59" y="20"/>
                    <a:pt x="59" y="20"/>
                  </a:cubicBezTo>
                  <a:cubicBezTo>
                    <a:pt x="50" y="20"/>
                    <a:pt x="50" y="20"/>
                    <a:pt x="50" y="20"/>
                  </a:cubicBezTo>
                  <a:cubicBezTo>
                    <a:pt x="50" y="20"/>
                    <a:pt x="50" y="20"/>
                    <a:pt x="50" y="20"/>
                  </a:cubicBezTo>
                  <a:cubicBezTo>
                    <a:pt x="46" y="17"/>
                    <a:pt x="46" y="17"/>
                    <a:pt x="46" y="17"/>
                  </a:cubicBezTo>
                  <a:cubicBezTo>
                    <a:pt x="40" y="19"/>
                    <a:pt x="36" y="23"/>
                    <a:pt x="35" y="31"/>
                  </a:cubicBezTo>
                  <a:cubicBezTo>
                    <a:pt x="35" y="37"/>
                    <a:pt x="35" y="37"/>
                    <a:pt x="35" y="37"/>
                  </a:cubicBezTo>
                  <a:cubicBezTo>
                    <a:pt x="40" y="33"/>
                    <a:pt x="40" y="33"/>
                    <a:pt x="40" y="33"/>
                  </a:cubicBezTo>
                  <a:cubicBezTo>
                    <a:pt x="36" y="46"/>
                    <a:pt x="36" y="46"/>
                    <a:pt x="36" y="46"/>
                  </a:cubicBezTo>
                  <a:cubicBezTo>
                    <a:pt x="36" y="47"/>
                    <a:pt x="36" y="47"/>
                    <a:pt x="36" y="47"/>
                  </a:cubicBezTo>
                  <a:cubicBezTo>
                    <a:pt x="36" y="47"/>
                    <a:pt x="36" y="47"/>
                    <a:pt x="36" y="47"/>
                  </a:cubicBezTo>
                  <a:cubicBezTo>
                    <a:pt x="23" y="59"/>
                    <a:pt x="23" y="59"/>
                    <a:pt x="23" y="59"/>
                  </a:cubicBezTo>
                  <a:cubicBezTo>
                    <a:pt x="21" y="61"/>
                    <a:pt x="20" y="63"/>
                    <a:pt x="21" y="64"/>
                  </a:cubicBezTo>
                  <a:cubicBezTo>
                    <a:pt x="24" y="67"/>
                    <a:pt x="24" y="67"/>
                    <a:pt x="24" y="67"/>
                  </a:cubicBezTo>
                  <a:cubicBezTo>
                    <a:pt x="26" y="69"/>
                    <a:pt x="28" y="71"/>
                    <a:pt x="28" y="73"/>
                  </a:cubicBezTo>
                  <a:cubicBezTo>
                    <a:pt x="28" y="74"/>
                    <a:pt x="27" y="75"/>
                    <a:pt x="26" y="76"/>
                  </a:cubicBezTo>
                  <a:cubicBezTo>
                    <a:pt x="18" y="83"/>
                    <a:pt x="18" y="83"/>
                    <a:pt x="18" y="83"/>
                  </a:cubicBezTo>
                  <a:cubicBezTo>
                    <a:pt x="18" y="85"/>
                    <a:pt x="18" y="89"/>
                    <a:pt x="18" y="92"/>
                  </a:cubicBezTo>
                  <a:cubicBezTo>
                    <a:pt x="18" y="93"/>
                    <a:pt x="18" y="93"/>
                    <a:pt x="18" y="93"/>
                  </a:cubicBezTo>
                  <a:cubicBezTo>
                    <a:pt x="18" y="94"/>
                    <a:pt x="18" y="94"/>
                    <a:pt x="18" y="94"/>
                  </a:cubicBezTo>
                  <a:cubicBezTo>
                    <a:pt x="14" y="95"/>
                    <a:pt x="14" y="95"/>
                    <a:pt x="14" y="95"/>
                  </a:cubicBezTo>
                  <a:cubicBezTo>
                    <a:pt x="14" y="97"/>
                    <a:pt x="14" y="98"/>
                    <a:pt x="12" y="100"/>
                  </a:cubicBezTo>
                  <a:cubicBezTo>
                    <a:pt x="7" y="105"/>
                    <a:pt x="7" y="105"/>
                    <a:pt x="7" y="105"/>
                  </a:cubicBezTo>
                  <a:cubicBezTo>
                    <a:pt x="7" y="105"/>
                    <a:pt x="7" y="105"/>
                    <a:pt x="7" y="105"/>
                  </a:cubicBezTo>
                  <a:cubicBezTo>
                    <a:pt x="8" y="107"/>
                    <a:pt x="8" y="109"/>
                    <a:pt x="6" y="113"/>
                  </a:cubicBezTo>
                  <a:cubicBezTo>
                    <a:pt x="8" y="117"/>
                    <a:pt x="8" y="120"/>
                    <a:pt x="6" y="121"/>
                  </a:cubicBezTo>
                  <a:cubicBezTo>
                    <a:pt x="2" y="125"/>
                    <a:pt x="2" y="125"/>
                    <a:pt x="2" y="125"/>
                  </a:cubicBezTo>
                  <a:cubicBezTo>
                    <a:pt x="2" y="125"/>
                    <a:pt x="2" y="125"/>
                    <a:pt x="2" y="125"/>
                  </a:cubicBezTo>
                  <a:cubicBezTo>
                    <a:pt x="0" y="126"/>
                    <a:pt x="0" y="126"/>
                    <a:pt x="0" y="126"/>
                  </a:cubicBezTo>
                  <a:cubicBezTo>
                    <a:pt x="0" y="127"/>
                    <a:pt x="0" y="127"/>
                    <a:pt x="0" y="127"/>
                  </a:cubicBezTo>
                  <a:cubicBezTo>
                    <a:pt x="2" y="137"/>
                    <a:pt x="2" y="137"/>
                    <a:pt x="2" y="137"/>
                  </a:cubicBezTo>
                  <a:cubicBezTo>
                    <a:pt x="3" y="137"/>
                    <a:pt x="3" y="137"/>
                    <a:pt x="3" y="137"/>
                  </a:cubicBezTo>
                  <a:cubicBezTo>
                    <a:pt x="10" y="136"/>
                    <a:pt x="17" y="136"/>
                    <a:pt x="25" y="137"/>
                  </a:cubicBezTo>
                  <a:cubicBezTo>
                    <a:pt x="26" y="137"/>
                    <a:pt x="26" y="137"/>
                    <a:pt x="26" y="137"/>
                  </a:cubicBezTo>
                  <a:cubicBezTo>
                    <a:pt x="26" y="137"/>
                    <a:pt x="26" y="137"/>
                    <a:pt x="26" y="137"/>
                  </a:cubicBezTo>
                  <a:cubicBezTo>
                    <a:pt x="35" y="146"/>
                    <a:pt x="35" y="146"/>
                    <a:pt x="35" y="146"/>
                  </a:cubicBezTo>
                  <a:cubicBezTo>
                    <a:pt x="35" y="146"/>
                    <a:pt x="35" y="146"/>
                    <a:pt x="35" y="146"/>
                  </a:cubicBezTo>
                  <a:cubicBezTo>
                    <a:pt x="35" y="146"/>
                    <a:pt x="35" y="146"/>
                    <a:pt x="35" y="146"/>
                  </a:cubicBezTo>
                  <a:cubicBezTo>
                    <a:pt x="40" y="161"/>
                    <a:pt x="40" y="161"/>
                    <a:pt x="40" y="161"/>
                  </a:cubicBezTo>
                  <a:cubicBezTo>
                    <a:pt x="51" y="171"/>
                    <a:pt x="51" y="171"/>
                    <a:pt x="51" y="171"/>
                  </a:cubicBezTo>
                  <a:cubicBezTo>
                    <a:pt x="56" y="173"/>
                    <a:pt x="56" y="173"/>
                    <a:pt x="56" y="173"/>
                  </a:cubicBezTo>
                  <a:cubicBezTo>
                    <a:pt x="56" y="160"/>
                    <a:pt x="56" y="160"/>
                    <a:pt x="56" y="160"/>
                  </a:cubicBezTo>
                  <a:cubicBezTo>
                    <a:pt x="66" y="170"/>
                    <a:pt x="66" y="170"/>
                    <a:pt x="66" y="170"/>
                  </a:cubicBezTo>
                  <a:cubicBezTo>
                    <a:pt x="68" y="169"/>
                    <a:pt x="68" y="169"/>
                    <a:pt x="68" y="169"/>
                  </a:cubicBezTo>
                  <a:cubicBezTo>
                    <a:pt x="75" y="154"/>
                    <a:pt x="75" y="154"/>
                    <a:pt x="75" y="154"/>
                  </a:cubicBezTo>
                  <a:cubicBezTo>
                    <a:pt x="76" y="145"/>
                    <a:pt x="76" y="145"/>
                    <a:pt x="76" y="145"/>
                  </a:cubicBezTo>
                  <a:cubicBezTo>
                    <a:pt x="77" y="146"/>
                    <a:pt x="77" y="146"/>
                    <a:pt x="77" y="146"/>
                  </a:cubicBezTo>
                  <a:cubicBezTo>
                    <a:pt x="78" y="146"/>
                    <a:pt x="78" y="146"/>
                    <a:pt x="78" y="146"/>
                  </a:cubicBezTo>
                  <a:cubicBezTo>
                    <a:pt x="86" y="146"/>
                    <a:pt x="86" y="146"/>
                    <a:pt x="86" y="146"/>
                  </a:cubicBezTo>
                  <a:cubicBezTo>
                    <a:pt x="85" y="140"/>
                    <a:pt x="85" y="140"/>
                    <a:pt x="85" y="140"/>
                  </a:cubicBezTo>
                  <a:cubicBezTo>
                    <a:pt x="85" y="139"/>
                    <a:pt x="85" y="139"/>
                    <a:pt x="85" y="139"/>
                  </a:cubicBezTo>
                  <a:cubicBezTo>
                    <a:pt x="85" y="138"/>
                    <a:pt x="85" y="138"/>
                    <a:pt x="85" y="138"/>
                  </a:cubicBezTo>
                  <a:cubicBezTo>
                    <a:pt x="86" y="138"/>
                    <a:pt x="86" y="138"/>
                    <a:pt x="86" y="138"/>
                  </a:cubicBezTo>
                  <a:cubicBezTo>
                    <a:pt x="96" y="139"/>
                    <a:pt x="96" y="139"/>
                    <a:pt x="96" y="139"/>
                  </a:cubicBezTo>
                  <a:cubicBezTo>
                    <a:pt x="102" y="133"/>
                    <a:pt x="104" y="129"/>
                    <a:pt x="104" y="125"/>
                  </a:cubicBezTo>
                  <a:cubicBezTo>
                    <a:pt x="102" y="111"/>
                    <a:pt x="102" y="111"/>
                    <a:pt x="102" y="111"/>
                  </a:cubicBezTo>
                  <a:cubicBezTo>
                    <a:pt x="111" y="114"/>
                    <a:pt x="111" y="114"/>
                    <a:pt x="111" y="114"/>
                  </a:cubicBezTo>
                  <a:cubicBezTo>
                    <a:pt x="114" y="110"/>
                    <a:pt x="114" y="110"/>
                    <a:pt x="114" y="110"/>
                  </a:cubicBezTo>
                  <a:cubicBezTo>
                    <a:pt x="110" y="106"/>
                    <a:pt x="110" y="106"/>
                    <a:pt x="110" y="106"/>
                  </a:cubicBezTo>
                  <a:cubicBezTo>
                    <a:pt x="108" y="104"/>
                    <a:pt x="108" y="104"/>
                    <a:pt x="108" y="104"/>
                  </a:cubicBezTo>
                  <a:cubicBezTo>
                    <a:pt x="116" y="96"/>
                    <a:pt x="116" y="96"/>
                    <a:pt x="116" y="96"/>
                  </a:cubicBezTo>
                  <a:cubicBezTo>
                    <a:pt x="117" y="97"/>
                    <a:pt x="117" y="97"/>
                    <a:pt x="117" y="97"/>
                  </a:cubicBezTo>
                  <a:cubicBezTo>
                    <a:pt x="118" y="97"/>
                    <a:pt x="118" y="97"/>
                    <a:pt x="118" y="97"/>
                  </a:cubicBezTo>
                  <a:cubicBezTo>
                    <a:pt x="122" y="100"/>
                    <a:pt x="122" y="100"/>
                    <a:pt x="122" y="100"/>
                  </a:cubicBezTo>
                  <a:cubicBezTo>
                    <a:pt x="122" y="99"/>
                    <a:pt x="122" y="99"/>
                    <a:pt x="122" y="99"/>
                  </a:cubicBezTo>
                  <a:cubicBezTo>
                    <a:pt x="119" y="91"/>
                    <a:pt x="119" y="91"/>
                    <a:pt x="119" y="91"/>
                  </a:cubicBezTo>
                  <a:cubicBezTo>
                    <a:pt x="120" y="90"/>
                    <a:pt x="120" y="90"/>
                    <a:pt x="120" y="90"/>
                  </a:cubicBezTo>
                  <a:cubicBezTo>
                    <a:pt x="122" y="89"/>
                    <a:pt x="122" y="89"/>
                    <a:pt x="122" y="89"/>
                  </a:cubicBezTo>
                  <a:cubicBezTo>
                    <a:pt x="122" y="86"/>
                    <a:pt x="122" y="86"/>
                    <a:pt x="122" y="86"/>
                  </a:cubicBezTo>
                  <a:cubicBezTo>
                    <a:pt x="118" y="79"/>
                    <a:pt x="118" y="79"/>
                    <a:pt x="118" y="79"/>
                  </a:cubicBezTo>
                  <a:cubicBezTo>
                    <a:pt x="118" y="78"/>
                    <a:pt x="118" y="78"/>
                    <a:pt x="118" y="78"/>
                  </a:cubicBezTo>
                  <a:cubicBezTo>
                    <a:pt x="119" y="77"/>
                    <a:pt x="119" y="77"/>
                    <a:pt x="119" y="77"/>
                  </a:cubicBezTo>
                  <a:cubicBezTo>
                    <a:pt x="130" y="71"/>
                    <a:pt x="130" y="71"/>
                    <a:pt x="130" y="71"/>
                  </a:cubicBezTo>
                  <a:cubicBezTo>
                    <a:pt x="130" y="67"/>
                    <a:pt x="130" y="67"/>
                    <a:pt x="130" y="67"/>
                  </a:cubicBezTo>
                  <a:cubicBezTo>
                    <a:pt x="121" y="62"/>
                    <a:pt x="116" y="58"/>
                    <a:pt x="117" y="56"/>
                  </a:cubicBezTo>
                  <a:cubicBezTo>
                    <a:pt x="118" y="55"/>
                    <a:pt x="118" y="54"/>
                    <a:pt x="120" y="54"/>
                  </a:cubicBezTo>
                  <a:cubicBezTo>
                    <a:pt x="132" y="56"/>
                    <a:pt x="132" y="56"/>
                    <a:pt x="132" y="56"/>
                  </a:cubicBezTo>
                  <a:cubicBezTo>
                    <a:pt x="133" y="49"/>
                    <a:pt x="133" y="49"/>
                    <a:pt x="133" y="49"/>
                  </a:cubicBezTo>
                  <a:cubicBezTo>
                    <a:pt x="133" y="48"/>
                    <a:pt x="133" y="48"/>
                    <a:pt x="133" y="48"/>
                  </a:cubicBezTo>
                  <a:cubicBezTo>
                    <a:pt x="139" y="42"/>
                    <a:pt x="139" y="42"/>
                    <a:pt x="139" y="42"/>
                  </a:cubicBezTo>
                  <a:cubicBezTo>
                    <a:pt x="140" y="38"/>
                    <a:pt x="140" y="38"/>
                    <a:pt x="140" y="38"/>
                  </a:cubicBezTo>
                  <a:cubicBezTo>
                    <a:pt x="138" y="37"/>
                    <a:pt x="136" y="35"/>
                    <a:pt x="135" y="34"/>
                  </a:cubicBezTo>
                  <a:cubicBezTo>
                    <a:pt x="134" y="33"/>
                    <a:pt x="134" y="33"/>
                    <a:pt x="134" y="33"/>
                  </a:cubicBezTo>
                  <a:cubicBezTo>
                    <a:pt x="134" y="32"/>
                    <a:pt x="134" y="32"/>
                    <a:pt x="134" y="32"/>
                  </a:cubicBezTo>
                  <a:cubicBezTo>
                    <a:pt x="135" y="30"/>
                    <a:pt x="135" y="30"/>
                    <a:pt x="135" y="30"/>
                  </a:cubicBezTo>
                  <a:cubicBezTo>
                    <a:pt x="134" y="29"/>
                    <a:pt x="134" y="29"/>
                    <a:pt x="134" y="29"/>
                  </a:cubicBezTo>
                  <a:cubicBezTo>
                    <a:pt x="134" y="29"/>
                    <a:pt x="134" y="29"/>
                    <a:pt x="134" y="29"/>
                  </a:cubicBezTo>
                  <a:cubicBezTo>
                    <a:pt x="133" y="29"/>
                    <a:pt x="133" y="29"/>
                    <a:pt x="133" y="29"/>
                  </a:cubicBezTo>
                  <a:cubicBezTo>
                    <a:pt x="132" y="31"/>
                    <a:pt x="130" y="32"/>
                    <a:pt x="128" y="32"/>
                  </a:cubicBezTo>
                  <a:cubicBezTo>
                    <a:pt x="123" y="32"/>
                    <a:pt x="120" y="30"/>
                    <a:pt x="117" y="27"/>
                  </a:cubicBezTo>
                  <a:cubicBezTo>
                    <a:pt x="117" y="27"/>
                    <a:pt x="117" y="27"/>
                    <a:pt x="117" y="27"/>
                  </a:cubicBezTo>
                  <a:cubicBezTo>
                    <a:pt x="116" y="27"/>
                    <a:pt x="116" y="27"/>
                    <a:pt x="116" y="27"/>
                  </a:cubicBezTo>
                  <a:cubicBezTo>
                    <a:pt x="113" y="21"/>
                    <a:pt x="113" y="21"/>
                    <a:pt x="113" y="21"/>
                  </a:cubicBezTo>
                  <a:cubicBezTo>
                    <a:pt x="112" y="22"/>
                    <a:pt x="112" y="22"/>
                    <a:pt x="112" y="22"/>
                  </a:cubicBezTo>
                  <a:cubicBezTo>
                    <a:pt x="112" y="25"/>
                    <a:pt x="110" y="27"/>
                    <a:pt x="108" y="29"/>
                  </a:cubicBezTo>
                  <a:cubicBezTo>
                    <a:pt x="102" y="31"/>
                    <a:pt x="98" y="32"/>
                    <a:pt x="93" y="30"/>
                  </a:cubicBezTo>
                  <a:cubicBezTo>
                    <a:pt x="90" y="29"/>
                    <a:pt x="88" y="27"/>
                    <a:pt x="86" y="23"/>
                  </a:cubicBezTo>
                  <a:cubicBezTo>
                    <a:pt x="85" y="15"/>
                    <a:pt x="85" y="15"/>
                    <a:pt x="85" y="15"/>
                  </a:cubicBezTo>
                  <a:cubicBezTo>
                    <a:pt x="84" y="7"/>
                    <a:pt x="82" y="3"/>
                    <a:pt x="80" y="2"/>
                  </a:cubicBezTo>
                  <a:cubicBezTo>
                    <a:pt x="78" y="0"/>
                    <a:pt x="75" y="0"/>
                    <a:pt x="73" y="0"/>
                  </a:cubicBezTo>
                  <a:cubicBezTo>
                    <a:pt x="74" y="7"/>
                    <a:pt x="74" y="7"/>
                    <a:pt x="74" y="7"/>
                  </a:cubicBezTo>
                  <a:lnTo>
                    <a:pt x="73" y="7"/>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7" name="Freeform 24"/>
            <p:cNvSpPr>
              <a:spLocks/>
            </p:cNvSpPr>
            <p:nvPr/>
          </p:nvSpPr>
          <p:spPr bwMode="auto">
            <a:xfrm>
              <a:off x="4729247" y="4512599"/>
              <a:ext cx="375709" cy="434392"/>
            </a:xfrm>
            <a:custGeom>
              <a:avLst/>
              <a:gdLst>
                <a:gd name="T0" fmla="*/ 64 w 122"/>
                <a:gd name="T1" fmla="*/ 6 h 141"/>
                <a:gd name="T2" fmla="*/ 42 w 122"/>
                <a:gd name="T3" fmla="*/ 2 h 141"/>
                <a:gd name="T4" fmla="*/ 38 w 122"/>
                <a:gd name="T5" fmla="*/ 27 h 141"/>
                <a:gd name="T6" fmla="*/ 28 w 122"/>
                <a:gd name="T7" fmla="*/ 32 h 141"/>
                <a:gd name="T8" fmla="*/ 22 w 122"/>
                <a:gd name="T9" fmla="*/ 41 h 141"/>
                <a:gd name="T10" fmla="*/ 16 w 122"/>
                <a:gd name="T11" fmla="*/ 54 h 141"/>
                <a:gd name="T12" fmla="*/ 6 w 122"/>
                <a:gd name="T13" fmla="*/ 68 h 141"/>
                <a:gd name="T14" fmla="*/ 1 w 122"/>
                <a:gd name="T15" fmla="*/ 78 h 141"/>
                <a:gd name="T16" fmla="*/ 11 w 122"/>
                <a:gd name="T17" fmla="*/ 93 h 141"/>
                <a:gd name="T18" fmla="*/ 16 w 122"/>
                <a:gd name="T19" fmla="*/ 102 h 141"/>
                <a:gd name="T20" fmla="*/ 16 w 122"/>
                <a:gd name="T21" fmla="*/ 102 h 141"/>
                <a:gd name="T22" fmla="*/ 16 w 122"/>
                <a:gd name="T23" fmla="*/ 104 h 141"/>
                <a:gd name="T24" fmla="*/ 15 w 122"/>
                <a:gd name="T25" fmla="*/ 105 h 141"/>
                <a:gd name="T26" fmla="*/ 27 w 122"/>
                <a:gd name="T27" fmla="*/ 123 h 141"/>
                <a:gd name="T28" fmla="*/ 32 w 122"/>
                <a:gd name="T29" fmla="*/ 135 h 141"/>
                <a:gd name="T30" fmla="*/ 46 w 122"/>
                <a:gd name="T31" fmla="*/ 130 h 141"/>
                <a:gd name="T32" fmla="*/ 46 w 122"/>
                <a:gd name="T33" fmla="*/ 129 h 141"/>
                <a:gd name="T34" fmla="*/ 53 w 122"/>
                <a:gd name="T35" fmla="*/ 125 h 141"/>
                <a:gd name="T36" fmla="*/ 66 w 122"/>
                <a:gd name="T37" fmla="*/ 136 h 141"/>
                <a:gd name="T38" fmla="*/ 68 w 122"/>
                <a:gd name="T39" fmla="*/ 136 h 141"/>
                <a:gd name="T40" fmla="*/ 74 w 122"/>
                <a:gd name="T41" fmla="*/ 134 h 141"/>
                <a:gd name="T42" fmla="*/ 76 w 122"/>
                <a:gd name="T43" fmla="*/ 134 h 141"/>
                <a:gd name="T44" fmla="*/ 84 w 122"/>
                <a:gd name="T45" fmla="*/ 141 h 141"/>
                <a:gd name="T46" fmla="*/ 85 w 122"/>
                <a:gd name="T47" fmla="*/ 124 h 141"/>
                <a:gd name="T48" fmla="*/ 86 w 122"/>
                <a:gd name="T49" fmla="*/ 124 h 141"/>
                <a:gd name="T50" fmla="*/ 88 w 122"/>
                <a:gd name="T51" fmla="*/ 113 h 141"/>
                <a:gd name="T52" fmla="*/ 88 w 122"/>
                <a:gd name="T53" fmla="*/ 111 h 141"/>
                <a:gd name="T54" fmla="*/ 90 w 122"/>
                <a:gd name="T55" fmla="*/ 110 h 141"/>
                <a:gd name="T56" fmla="*/ 100 w 122"/>
                <a:gd name="T57" fmla="*/ 94 h 141"/>
                <a:gd name="T58" fmla="*/ 103 w 122"/>
                <a:gd name="T59" fmla="*/ 95 h 141"/>
                <a:gd name="T60" fmla="*/ 102 w 122"/>
                <a:gd name="T61" fmla="*/ 102 h 141"/>
                <a:gd name="T62" fmla="*/ 114 w 122"/>
                <a:gd name="T63" fmla="*/ 92 h 141"/>
                <a:gd name="T64" fmla="*/ 112 w 122"/>
                <a:gd name="T65" fmla="*/ 87 h 141"/>
                <a:gd name="T66" fmla="*/ 114 w 122"/>
                <a:gd name="T67" fmla="*/ 69 h 141"/>
                <a:gd name="T68" fmla="*/ 108 w 122"/>
                <a:gd name="T69" fmla="*/ 68 h 141"/>
                <a:gd name="T70" fmla="*/ 108 w 122"/>
                <a:gd name="T71" fmla="*/ 67 h 141"/>
                <a:gd name="T72" fmla="*/ 106 w 122"/>
                <a:gd name="T73" fmla="*/ 58 h 141"/>
                <a:gd name="T74" fmla="*/ 122 w 122"/>
                <a:gd name="T75" fmla="*/ 58 h 141"/>
                <a:gd name="T76" fmla="*/ 108 w 122"/>
                <a:gd name="T77" fmla="*/ 44 h 141"/>
                <a:gd name="T78" fmla="*/ 117 w 122"/>
                <a:gd name="T79" fmla="*/ 33 h 141"/>
                <a:gd name="T80" fmla="*/ 111 w 122"/>
                <a:gd name="T81" fmla="*/ 34 h 141"/>
                <a:gd name="T82" fmla="*/ 111 w 122"/>
                <a:gd name="T83" fmla="*/ 33 h 141"/>
                <a:gd name="T84" fmla="*/ 103 w 122"/>
                <a:gd name="T85" fmla="*/ 24 h 141"/>
                <a:gd name="T86" fmla="*/ 80 w 122"/>
                <a:gd name="T87" fmla="*/ 32 h 141"/>
                <a:gd name="T88" fmla="*/ 78 w 122"/>
                <a:gd name="T89" fmla="*/ 32 h 141"/>
                <a:gd name="T90" fmla="*/ 78 w 122"/>
                <a:gd name="T91" fmla="*/ 18 h 141"/>
                <a:gd name="T92" fmla="*/ 82 w 122"/>
                <a:gd name="T9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1">
                  <a:moveTo>
                    <a:pt x="74" y="2"/>
                  </a:moveTo>
                  <a:cubicBezTo>
                    <a:pt x="70" y="4"/>
                    <a:pt x="66" y="6"/>
                    <a:pt x="64" y="6"/>
                  </a:cubicBezTo>
                  <a:cubicBezTo>
                    <a:pt x="61" y="6"/>
                    <a:pt x="57" y="5"/>
                    <a:pt x="52" y="3"/>
                  </a:cubicBezTo>
                  <a:cubicBezTo>
                    <a:pt x="42" y="2"/>
                    <a:pt x="42" y="2"/>
                    <a:pt x="42" y="2"/>
                  </a:cubicBezTo>
                  <a:cubicBezTo>
                    <a:pt x="40" y="3"/>
                    <a:pt x="36" y="7"/>
                    <a:pt x="32" y="14"/>
                  </a:cubicBezTo>
                  <a:cubicBezTo>
                    <a:pt x="38" y="27"/>
                    <a:pt x="38" y="27"/>
                    <a:pt x="38" y="27"/>
                  </a:cubicBezTo>
                  <a:cubicBezTo>
                    <a:pt x="28" y="32"/>
                    <a:pt x="28" y="32"/>
                    <a:pt x="28" y="32"/>
                  </a:cubicBezTo>
                  <a:cubicBezTo>
                    <a:pt x="28" y="32"/>
                    <a:pt x="28" y="32"/>
                    <a:pt x="28" y="32"/>
                  </a:cubicBezTo>
                  <a:cubicBezTo>
                    <a:pt x="20" y="30"/>
                    <a:pt x="20" y="30"/>
                    <a:pt x="20" y="30"/>
                  </a:cubicBezTo>
                  <a:cubicBezTo>
                    <a:pt x="23" y="36"/>
                    <a:pt x="24" y="40"/>
                    <a:pt x="22" y="41"/>
                  </a:cubicBezTo>
                  <a:cubicBezTo>
                    <a:pt x="22" y="44"/>
                    <a:pt x="22" y="44"/>
                    <a:pt x="22" y="44"/>
                  </a:cubicBezTo>
                  <a:cubicBezTo>
                    <a:pt x="20" y="49"/>
                    <a:pt x="18" y="52"/>
                    <a:pt x="16" y="54"/>
                  </a:cubicBezTo>
                  <a:cubicBezTo>
                    <a:pt x="2" y="66"/>
                    <a:pt x="2" y="66"/>
                    <a:pt x="2" y="66"/>
                  </a:cubicBezTo>
                  <a:cubicBezTo>
                    <a:pt x="6" y="68"/>
                    <a:pt x="6" y="68"/>
                    <a:pt x="6" y="68"/>
                  </a:cubicBezTo>
                  <a:cubicBezTo>
                    <a:pt x="4" y="70"/>
                    <a:pt x="4" y="70"/>
                    <a:pt x="4" y="70"/>
                  </a:cubicBezTo>
                  <a:cubicBezTo>
                    <a:pt x="0" y="73"/>
                    <a:pt x="0" y="76"/>
                    <a:pt x="1" y="78"/>
                  </a:cubicBezTo>
                  <a:cubicBezTo>
                    <a:pt x="11" y="93"/>
                    <a:pt x="11" y="93"/>
                    <a:pt x="11" y="93"/>
                  </a:cubicBezTo>
                  <a:cubicBezTo>
                    <a:pt x="11" y="93"/>
                    <a:pt x="11" y="93"/>
                    <a:pt x="11" y="93"/>
                  </a:cubicBezTo>
                  <a:cubicBezTo>
                    <a:pt x="11" y="94"/>
                    <a:pt x="11" y="94"/>
                    <a:pt x="11" y="94"/>
                  </a:cubicBezTo>
                  <a:cubicBezTo>
                    <a:pt x="16" y="102"/>
                    <a:pt x="16" y="102"/>
                    <a:pt x="16" y="102"/>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8" y="106"/>
                    <a:pt x="20" y="107"/>
                  </a:cubicBezTo>
                  <a:cubicBezTo>
                    <a:pt x="24" y="109"/>
                    <a:pt x="26" y="115"/>
                    <a:pt x="27" y="123"/>
                  </a:cubicBezTo>
                  <a:cubicBezTo>
                    <a:pt x="29" y="131"/>
                    <a:pt x="29" y="131"/>
                    <a:pt x="29" y="131"/>
                  </a:cubicBezTo>
                  <a:cubicBezTo>
                    <a:pt x="30" y="133"/>
                    <a:pt x="30" y="134"/>
                    <a:pt x="32" y="135"/>
                  </a:cubicBezTo>
                  <a:cubicBezTo>
                    <a:pt x="36" y="137"/>
                    <a:pt x="40" y="136"/>
                    <a:pt x="43" y="134"/>
                  </a:cubicBezTo>
                  <a:cubicBezTo>
                    <a:pt x="45" y="133"/>
                    <a:pt x="46" y="132"/>
                    <a:pt x="46" y="130"/>
                  </a:cubicBezTo>
                  <a:cubicBezTo>
                    <a:pt x="46" y="130"/>
                    <a:pt x="46" y="130"/>
                    <a:pt x="46" y="130"/>
                  </a:cubicBezTo>
                  <a:cubicBezTo>
                    <a:pt x="46" y="129"/>
                    <a:pt x="46" y="129"/>
                    <a:pt x="46" y="129"/>
                  </a:cubicBezTo>
                  <a:cubicBezTo>
                    <a:pt x="52" y="124"/>
                    <a:pt x="52" y="124"/>
                    <a:pt x="52" y="124"/>
                  </a:cubicBezTo>
                  <a:cubicBezTo>
                    <a:pt x="53" y="125"/>
                    <a:pt x="53" y="125"/>
                    <a:pt x="53" y="125"/>
                  </a:cubicBezTo>
                  <a:cubicBezTo>
                    <a:pt x="58" y="134"/>
                    <a:pt x="58" y="134"/>
                    <a:pt x="58" y="134"/>
                  </a:cubicBezTo>
                  <a:cubicBezTo>
                    <a:pt x="60" y="136"/>
                    <a:pt x="62"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6" y="135"/>
                    <a:pt x="76" y="135"/>
                    <a:pt x="76" y="135"/>
                  </a:cubicBezTo>
                  <a:cubicBezTo>
                    <a:pt x="84" y="141"/>
                    <a:pt x="84" y="141"/>
                    <a:pt x="84" y="141"/>
                  </a:cubicBezTo>
                  <a:cubicBezTo>
                    <a:pt x="86" y="138"/>
                    <a:pt x="86" y="138"/>
                    <a:pt x="86" y="138"/>
                  </a:cubicBezTo>
                  <a:cubicBezTo>
                    <a:pt x="85" y="124"/>
                    <a:pt x="85" y="124"/>
                    <a:pt x="85" y="124"/>
                  </a:cubicBezTo>
                  <a:cubicBezTo>
                    <a:pt x="86" y="124"/>
                    <a:pt x="86" y="124"/>
                    <a:pt x="86" y="124"/>
                  </a:cubicBezTo>
                  <a:cubicBezTo>
                    <a:pt x="86" y="124"/>
                    <a:pt x="86" y="124"/>
                    <a:pt x="86" y="124"/>
                  </a:cubicBezTo>
                  <a:cubicBezTo>
                    <a:pt x="90" y="118"/>
                    <a:pt x="90" y="118"/>
                    <a:pt x="90" y="118"/>
                  </a:cubicBezTo>
                  <a:cubicBezTo>
                    <a:pt x="91" y="117"/>
                    <a:pt x="90" y="115"/>
                    <a:pt x="88" y="113"/>
                  </a:cubicBezTo>
                  <a:cubicBezTo>
                    <a:pt x="87" y="112"/>
                    <a:pt x="87" y="112"/>
                    <a:pt x="87" y="112"/>
                  </a:cubicBezTo>
                  <a:cubicBezTo>
                    <a:pt x="88" y="111"/>
                    <a:pt x="88" y="111"/>
                    <a:pt x="88" y="111"/>
                  </a:cubicBezTo>
                  <a:cubicBezTo>
                    <a:pt x="88" y="110"/>
                    <a:pt x="88" y="110"/>
                    <a:pt x="88" y="110"/>
                  </a:cubicBezTo>
                  <a:cubicBezTo>
                    <a:pt x="90" y="110"/>
                    <a:pt x="90" y="110"/>
                    <a:pt x="90" y="110"/>
                  </a:cubicBezTo>
                  <a:cubicBezTo>
                    <a:pt x="100" y="94"/>
                    <a:pt x="100" y="94"/>
                    <a:pt x="100" y="94"/>
                  </a:cubicBezTo>
                  <a:cubicBezTo>
                    <a:pt x="100" y="94"/>
                    <a:pt x="100" y="94"/>
                    <a:pt x="100" y="94"/>
                  </a:cubicBezTo>
                  <a:cubicBezTo>
                    <a:pt x="102" y="94"/>
                    <a:pt x="102" y="94"/>
                    <a:pt x="102" y="94"/>
                  </a:cubicBezTo>
                  <a:cubicBezTo>
                    <a:pt x="103" y="95"/>
                    <a:pt x="103" y="95"/>
                    <a:pt x="103" y="95"/>
                  </a:cubicBezTo>
                  <a:cubicBezTo>
                    <a:pt x="103" y="96"/>
                    <a:pt x="103" y="96"/>
                    <a:pt x="103" y="96"/>
                  </a:cubicBezTo>
                  <a:cubicBezTo>
                    <a:pt x="102" y="102"/>
                    <a:pt x="102" y="102"/>
                    <a:pt x="102" y="102"/>
                  </a:cubicBezTo>
                  <a:cubicBezTo>
                    <a:pt x="103" y="102"/>
                    <a:pt x="103" y="102"/>
                    <a:pt x="103" y="102"/>
                  </a:cubicBezTo>
                  <a:cubicBezTo>
                    <a:pt x="114" y="92"/>
                    <a:pt x="114" y="92"/>
                    <a:pt x="114" y="92"/>
                  </a:cubicBezTo>
                  <a:cubicBezTo>
                    <a:pt x="114" y="87"/>
                    <a:pt x="114" y="87"/>
                    <a:pt x="114" y="87"/>
                  </a:cubicBezTo>
                  <a:cubicBezTo>
                    <a:pt x="112" y="87"/>
                    <a:pt x="112" y="87"/>
                    <a:pt x="112" y="87"/>
                  </a:cubicBezTo>
                  <a:cubicBezTo>
                    <a:pt x="108" y="87"/>
                    <a:pt x="108" y="87"/>
                    <a:pt x="108" y="87"/>
                  </a:cubicBezTo>
                  <a:cubicBezTo>
                    <a:pt x="114" y="69"/>
                    <a:pt x="114" y="69"/>
                    <a:pt x="114" y="69"/>
                  </a:cubicBezTo>
                  <a:cubicBezTo>
                    <a:pt x="108" y="68"/>
                    <a:pt x="108" y="68"/>
                    <a:pt x="108" y="68"/>
                  </a:cubicBezTo>
                  <a:cubicBezTo>
                    <a:pt x="108" y="68"/>
                    <a:pt x="108" y="68"/>
                    <a:pt x="108" y="68"/>
                  </a:cubicBezTo>
                  <a:cubicBezTo>
                    <a:pt x="108" y="68"/>
                    <a:pt x="108" y="68"/>
                    <a:pt x="108" y="68"/>
                  </a:cubicBezTo>
                  <a:cubicBezTo>
                    <a:pt x="108" y="67"/>
                    <a:pt x="108" y="67"/>
                    <a:pt x="108" y="67"/>
                  </a:cubicBezTo>
                  <a:cubicBezTo>
                    <a:pt x="106" y="65"/>
                    <a:pt x="106" y="65"/>
                    <a:pt x="106" y="65"/>
                  </a:cubicBezTo>
                  <a:cubicBezTo>
                    <a:pt x="104" y="62"/>
                    <a:pt x="104" y="60"/>
                    <a:pt x="106" y="58"/>
                  </a:cubicBezTo>
                  <a:cubicBezTo>
                    <a:pt x="116" y="58"/>
                    <a:pt x="116" y="58"/>
                    <a:pt x="116" y="58"/>
                  </a:cubicBezTo>
                  <a:cubicBezTo>
                    <a:pt x="122" y="58"/>
                    <a:pt x="122" y="58"/>
                    <a:pt x="122" y="58"/>
                  </a:cubicBezTo>
                  <a:cubicBezTo>
                    <a:pt x="122" y="56"/>
                    <a:pt x="120" y="52"/>
                    <a:pt x="117" y="46"/>
                  </a:cubicBezTo>
                  <a:cubicBezTo>
                    <a:pt x="108" y="44"/>
                    <a:pt x="108" y="44"/>
                    <a:pt x="108" y="44"/>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4"/>
                    <a:pt x="111" y="34"/>
                    <a:pt x="111" y="34"/>
                  </a:cubicBezTo>
                  <a:cubicBezTo>
                    <a:pt x="111" y="33"/>
                    <a:pt x="111" y="33"/>
                    <a:pt x="111" y="33"/>
                  </a:cubicBezTo>
                  <a:cubicBezTo>
                    <a:pt x="110" y="32"/>
                    <a:pt x="110" y="32"/>
                    <a:pt x="110" y="32"/>
                  </a:cubicBezTo>
                  <a:cubicBezTo>
                    <a:pt x="109" y="28"/>
                    <a:pt x="107" y="25"/>
                    <a:pt x="103" y="24"/>
                  </a:cubicBezTo>
                  <a:cubicBezTo>
                    <a:pt x="87" y="24"/>
                    <a:pt x="87" y="24"/>
                    <a:pt x="87" y="24"/>
                  </a:cubicBezTo>
                  <a:cubicBezTo>
                    <a:pt x="80" y="32"/>
                    <a:pt x="80" y="32"/>
                    <a:pt x="80" y="32"/>
                  </a:cubicBezTo>
                  <a:cubicBezTo>
                    <a:pt x="80" y="33"/>
                    <a:pt x="80" y="33"/>
                    <a:pt x="80" y="33"/>
                  </a:cubicBezTo>
                  <a:cubicBezTo>
                    <a:pt x="78" y="32"/>
                    <a:pt x="78" y="32"/>
                    <a:pt x="78" y="32"/>
                  </a:cubicBezTo>
                  <a:cubicBezTo>
                    <a:pt x="53" y="24"/>
                    <a:pt x="53" y="24"/>
                    <a:pt x="53" y="24"/>
                  </a:cubicBezTo>
                  <a:cubicBezTo>
                    <a:pt x="78" y="18"/>
                    <a:pt x="78" y="18"/>
                    <a:pt x="78" y="18"/>
                  </a:cubicBezTo>
                  <a:cubicBezTo>
                    <a:pt x="79" y="18"/>
                    <a:pt x="83" y="14"/>
                    <a:pt x="90" y="6"/>
                  </a:cubicBezTo>
                  <a:cubicBezTo>
                    <a:pt x="82" y="0"/>
                    <a:pt x="82" y="0"/>
                    <a:pt x="82" y="0"/>
                  </a:cubicBezTo>
                  <a:lnTo>
                    <a:pt x="74" y="2"/>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8" name="Freeform 25"/>
            <p:cNvSpPr>
              <a:spLocks/>
            </p:cNvSpPr>
            <p:nvPr/>
          </p:nvSpPr>
          <p:spPr bwMode="auto">
            <a:xfrm>
              <a:off x="4368059" y="4142337"/>
              <a:ext cx="471903" cy="576568"/>
            </a:xfrm>
            <a:custGeom>
              <a:avLst/>
              <a:gdLst>
                <a:gd name="T0" fmla="*/ 96 w 153"/>
                <a:gd name="T1" fmla="*/ 52 h 187"/>
                <a:gd name="T2" fmla="*/ 85 w 153"/>
                <a:gd name="T3" fmla="*/ 27 h 187"/>
                <a:gd name="T4" fmla="*/ 55 w 153"/>
                <a:gd name="T5" fmla="*/ 17 h 187"/>
                <a:gd name="T6" fmla="*/ 37 w 153"/>
                <a:gd name="T7" fmla="*/ 0 h 187"/>
                <a:gd name="T8" fmla="*/ 48 w 153"/>
                <a:gd name="T9" fmla="*/ 17 h 187"/>
                <a:gd name="T10" fmla="*/ 49 w 153"/>
                <a:gd name="T11" fmla="*/ 18 h 187"/>
                <a:gd name="T12" fmla="*/ 35 w 153"/>
                <a:gd name="T13" fmla="*/ 35 h 187"/>
                <a:gd name="T14" fmla="*/ 19 w 153"/>
                <a:gd name="T15" fmla="*/ 22 h 187"/>
                <a:gd name="T16" fmla="*/ 23 w 153"/>
                <a:gd name="T17" fmla="*/ 35 h 187"/>
                <a:gd name="T18" fmla="*/ 23 w 153"/>
                <a:gd name="T19" fmla="*/ 36 h 187"/>
                <a:gd name="T20" fmla="*/ 21 w 153"/>
                <a:gd name="T21" fmla="*/ 40 h 187"/>
                <a:gd name="T22" fmla="*/ 14 w 153"/>
                <a:gd name="T23" fmla="*/ 44 h 187"/>
                <a:gd name="T24" fmla="*/ 11 w 153"/>
                <a:gd name="T25" fmla="*/ 50 h 187"/>
                <a:gd name="T26" fmla="*/ 8 w 153"/>
                <a:gd name="T27" fmla="*/ 62 h 187"/>
                <a:gd name="T28" fmla="*/ 8 w 153"/>
                <a:gd name="T29" fmla="*/ 62 h 187"/>
                <a:gd name="T30" fmla="*/ 3 w 153"/>
                <a:gd name="T31" fmla="*/ 65 h 187"/>
                <a:gd name="T32" fmla="*/ 14 w 153"/>
                <a:gd name="T33" fmla="*/ 81 h 187"/>
                <a:gd name="T34" fmla="*/ 18 w 153"/>
                <a:gd name="T35" fmla="*/ 80 h 187"/>
                <a:gd name="T36" fmla="*/ 35 w 153"/>
                <a:gd name="T37" fmla="*/ 88 h 187"/>
                <a:gd name="T38" fmla="*/ 35 w 153"/>
                <a:gd name="T39" fmla="*/ 89 h 187"/>
                <a:gd name="T40" fmla="*/ 34 w 153"/>
                <a:gd name="T41" fmla="*/ 99 h 187"/>
                <a:gd name="T42" fmla="*/ 30 w 153"/>
                <a:gd name="T43" fmla="*/ 108 h 187"/>
                <a:gd name="T44" fmla="*/ 25 w 153"/>
                <a:gd name="T45" fmla="*/ 114 h 187"/>
                <a:gd name="T46" fmla="*/ 25 w 153"/>
                <a:gd name="T47" fmla="*/ 114 h 187"/>
                <a:gd name="T48" fmla="*/ 26 w 153"/>
                <a:gd name="T49" fmla="*/ 126 h 187"/>
                <a:gd name="T50" fmla="*/ 37 w 153"/>
                <a:gd name="T51" fmla="*/ 128 h 187"/>
                <a:gd name="T52" fmla="*/ 43 w 153"/>
                <a:gd name="T53" fmla="*/ 134 h 187"/>
                <a:gd name="T54" fmla="*/ 51 w 153"/>
                <a:gd name="T55" fmla="*/ 175 h 187"/>
                <a:gd name="T56" fmla="*/ 49 w 153"/>
                <a:gd name="T57" fmla="*/ 179 h 187"/>
                <a:gd name="T58" fmla="*/ 50 w 153"/>
                <a:gd name="T59" fmla="*/ 181 h 187"/>
                <a:gd name="T60" fmla="*/ 73 w 153"/>
                <a:gd name="T61" fmla="*/ 172 h 187"/>
                <a:gd name="T62" fmla="*/ 78 w 153"/>
                <a:gd name="T63" fmla="*/ 175 h 187"/>
                <a:gd name="T64" fmla="*/ 79 w 153"/>
                <a:gd name="T65" fmla="*/ 174 h 187"/>
                <a:gd name="T66" fmla="*/ 87 w 153"/>
                <a:gd name="T67" fmla="*/ 169 h 187"/>
                <a:gd name="T68" fmla="*/ 109 w 153"/>
                <a:gd name="T69" fmla="*/ 179 h 187"/>
                <a:gd name="T70" fmla="*/ 115 w 153"/>
                <a:gd name="T71" fmla="*/ 183 h 187"/>
                <a:gd name="T72" fmla="*/ 134 w 153"/>
                <a:gd name="T73" fmla="*/ 163 h 187"/>
                <a:gd name="T74" fmla="*/ 130 w 153"/>
                <a:gd name="T75" fmla="*/ 147 h 187"/>
                <a:gd name="T76" fmla="*/ 144 w 153"/>
                <a:gd name="T77" fmla="*/ 148 h 187"/>
                <a:gd name="T78" fmla="*/ 144 w 153"/>
                <a:gd name="T79" fmla="*/ 134 h 187"/>
                <a:gd name="T80" fmla="*/ 153 w 153"/>
                <a:gd name="T81" fmla="*/ 122 h 187"/>
                <a:gd name="T82" fmla="*/ 141 w 153"/>
                <a:gd name="T83" fmla="*/ 110 h 187"/>
                <a:gd name="T84" fmla="*/ 136 w 153"/>
                <a:gd name="T85" fmla="*/ 115 h 187"/>
                <a:gd name="T86" fmla="*/ 135 w 153"/>
                <a:gd name="T87" fmla="*/ 115 h 187"/>
                <a:gd name="T88" fmla="*/ 125 w 153"/>
                <a:gd name="T89" fmla="*/ 106 h 187"/>
                <a:gd name="T90" fmla="*/ 113 w 153"/>
                <a:gd name="T91" fmla="*/ 98 h 187"/>
                <a:gd name="T92" fmla="*/ 110 w 153"/>
                <a:gd name="T93" fmla="*/ 84 h 187"/>
                <a:gd name="T94" fmla="*/ 117 w 153"/>
                <a:gd name="T95" fmla="*/ 63 h 187"/>
                <a:gd name="T96" fmla="*/ 129 w 153"/>
                <a:gd name="T97" fmla="*/ 64 h 187"/>
                <a:gd name="T98" fmla="*/ 129 w 153"/>
                <a:gd name="T99" fmla="*/ 52 h 187"/>
                <a:gd name="T100" fmla="*/ 97 w 153"/>
                <a:gd name="T101" fmla="*/ 53 h 187"/>
                <a:gd name="T102" fmla="*/ 96 w 153"/>
                <a:gd name="T103" fmla="*/ 5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2"/>
                  </a:moveTo>
                  <a:cubicBezTo>
                    <a:pt x="96" y="52"/>
                    <a:pt x="96" y="52"/>
                    <a:pt x="96" y="52"/>
                  </a:cubicBezTo>
                  <a:cubicBezTo>
                    <a:pt x="96" y="52"/>
                    <a:pt x="96" y="52"/>
                    <a:pt x="96" y="52"/>
                  </a:cubicBezTo>
                  <a:cubicBezTo>
                    <a:pt x="91" y="37"/>
                    <a:pt x="87" y="28"/>
                    <a:pt x="85" y="27"/>
                  </a:cubicBezTo>
                  <a:cubicBezTo>
                    <a:pt x="71" y="22"/>
                    <a:pt x="71" y="22"/>
                    <a:pt x="71" y="22"/>
                  </a:cubicBezTo>
                  <a:cubicBezTo>
                    <a:pt x="63" y="20"/>
                    <a:pt x="57" y="18"/>
                    <a:pt x="55" y="17"/>
                  </a:cubicBezTo>
                  <a:cubicBezTo>
                    <a:pt x="51" y="14"/>
                    <a:pt x="45" y="9"/>
                    <a:pt x="39" y="0"/>
                  </a:cubicBezTo>
                  <a:cubicBezTo>
                    <a:pt x="37" y="0"/>
                    <a:pt x="37" y="0"/>
                    <a:pt x="37" y="0"/>
                  </a:cubicBezTo>
                  <a:cubicBezTo>
                    <a:pt x="37" y="0"/>
                    <a:pt x="37" y="0"/>
                    <a:pt x="37" y="0"/>
                  </a:cubicBezTo>
                  <a:cubicBezTo>
                    <a:pt x="38" y="3"/>
                    <a:pt x="41" y="9"/>
                    <a:pt x="48" y="17"/>
                  </a:cubicBezTo>
                  <a:cubicBezTo>
                    <a:pt x="49" y="17"/>
                    <a:pt x="49" y="17"/>
                    <a:pt x="49" y="17"/>
                  </a:cubicBezTo>
                  <a:cubicBezTo>
                    <a:pt x="49" y="18"/>
                    <a:pt x="49" y="18"/>
                    <a:pt x="49" y="18"/>
                  </a:cubicBezTo>
                  <a:cubicBezTo>
                    <a:pt x="43" y="30"/>
                    <a:pt x="43" y="30"/>
                    <a:pt x="43" y="30"/>
                  </a:cubicBezTo>
                  <a:cubicBezTo>
                    <a:pt x="40" y="34"/>
                    <a:pt x="38" y="36"/>
                    <a:pt x="35" y="35"/>
                  </a:cubicBezTo>
                  <a:cubicBezTo>
                    <a:pt x="34" y="34"/>
                    <a:pt x="31" y="31"/>
                    <a:pt x="25" y="24"/>
                  </a:cubicBezTo>
                  <a:cubicBezTo>
                    <a:pt x="19" y="22"/>
                    <a:pt x="19" y="22"/>
                    <a:pt x="19" y="22"/>
                  </a:cubicBezTo>
                  <a:cubicBezTo>
                    <a:pt x="19" y="24"/>
                    <a:pt x="20" y="28"/>
                    <a:pt x="23" y="34"/>
                  </a:cubicBezTo>
                  <a:cubicBezTo>
                    <a:pt x="23" y="35"/>
                    <a:pt x="23" y="35"/>
                    <a:pt x="23" y="35"/>
                  </a:cubicBezTo>
                  <a:cubicBezTo>
                    <a:pt x="23" y="35"/>
                    <a:pt x="23" y="35"/>
                    <a:pt x="23" y="35"/>
                  </a:cubicBezTo>
                  <a:cubicBezTo>
                    <a:pt x="23" y="36"/>
                    <a:pt x="23" y="36"/>
                    <a:pt x="23" y="36"/>
                  </a:cubicBezTo>
                  <a:cubicBezTo>
                    <a:pt x="23" y="36"/>
                    <a:pt x="23" y="36"/>
                    <a:pt x="23" y="36"/>
                  </a:cubicBezTo>
                  <a:cubicBezTo>
                    <a:pt x="21" y="40"/>
                    <a:pt x="21" y="40"/>
                    <a:pt x="21" y="40"/>
                  </a:cubicBezTo>
                  <a:cubicBezTo>
                    <a:pt x="14" y="44"/>
                    <a:pt x="14" y="44"/>
                    <a:pt x="14" y="44"/>
                  </a:cubicBezTo>
                  <a:cubicBezTo>
                    <a:pt x="14" y="44"/>
                    <a:pt x="14" y="44"/>
                    <a:pt x="14" y="44"/>
                  </a:cubicBezTo>
                  <a:cubicBezTo>
                    <a:pt x="12" y="44"/>
                    <a:pt x="12" y="44"/>
                    <a:pt x="12" y="44"/>
                  </a:cubicBezTo>
                  <a:cubicBezTo>
                    <a:pt x="11" y="46"/>
                    <a:pt x="11" y="48"/>
                    <a:pt x="11" y="50"/>
                  </a:cubicBezTo>
                  <a:cubicBezTo>
                    <a:pt x="12" y="56"/>
                    <a:pt x="11" y="60"/>
                    <a:pt x="10" y="61"/>
                  </a:cubicBezTo>
                  <a:cubicBezTo>
                    <a:pt x="9" y="62"/>
                    <a:pt x="9" y="62"/>
                    <a:pt x="8" y="62"/>
                  </a:cubicBezTo>
                  <a:cubicBezTo>
                    <a:pt x="8" y="62"/>
                    <a:pt x="8" y="62"/>
                    <a:pt x="8" y="62"/>
                  </a:cubicBezTo>
                  <a:cubicBezTo>
                    <a:pt x="8" y="62"/>
                    <a:pt x="8" y="62"/>
                    <a:pt x="8" y="62"/>
                  </a:cubicBezTo>
                  <a:cubicBezTo>
                    <a:pt x="0" y="60"/>
                    <a:pt x="0" y="60"/>
                    <a:pt x="0" y="60"/>
                  </a:cubicBezTo>
                  <a:cubicBezTo>
                    <a:pt x="0" y="62"/>
                    <a:pt x="1" y="64"/>
                    <a:pt x="3" y="65"/>
                  </a:cubicBezTo>
                  <a:cubicBezTo>
                    <a:pt x="7" y="68"/>
                    <a:pt x="11" y="74"/>
                    <a:pt x="14" y="80"/>
                  </a:cubicBezTo>
                  <a:cubicBezTo>
                    <a:pt x="14" y="81"/>
                    <a:pt x="14" y="81"/>
                    <a:pt x="14" y="81"/>
                  </a:cubicBezTo>
                  <a:cubicBezTo>
                    <a:pt x="14" y="81"/>
                    <a:pt x="14" y="81"/>
                    <a:pt x="14" y="81"/>
                  </a:cubicBezTo>
                  <a:cubicBezTo>
                    <a:pt x="18" y="80"/>
                    <a:pt x="18" y="80"/>
                    <a:pt x="18" y="80"/>
                  </a:cubicBezTo>
                  <a:cubicBezTo>
                    <a:pt x="22" y="79"/>
                    <a:pt x="26" y="80"/>
                    <a:pt x="30" y="83"/>
                  </a:cubicBezTo>
                  <a:cubicBezTo>
                    <a:pt x="35" y="88"/>
                    <a:pt x="35" y="88"/>
                    <a:pt x="35" y="88"/>
                  </a:cubicBezTo>
                  <a:cubicBezTo>
                    <a:pt x="35" y="88"/>
                    <a:pt x="35" y="88"/>
                    <a:pt x="35" y="88"/>
                  </a:cubicBezTo>
                  <a:cubicBezTo>
                    <a:pt x="35" y="89"/>
                    <a:pt x="35" y="89"/>
                    <a:pt x="35" y="89"/>
                  </a:cubicBezTo>
                  <a:cubicBezTo>
                    <a:pt x="35" y="89"/>
                    <a:pt x="35" y="89"/>
                    <a:pt x="35" y="89"/>
                  </a:cubicBezTo>
                  <a:cubicBezTo>
                    <a:pt x="34" y="99"/>
                    <a:pt x="34" y="99"/>
                    <a:pt x="34" y="99"/>
                  </a:cubicBezTo>
                  <a:cubicBezTo>
                    <a:pt x="35" y="101"/>
                    <a:pt x="36" y="103"/>
                    <a:pt x="35" y="104"/>
                  </a:cubicBezTo>
                  <a:cubicBezTo>
                    <a:pt x="35" y="106"/>
                    <a:pt x="33" y="108"/>
                    <a:pt x="30" y="108"/>
                  </a:cubicBezTo>
                  <a:cubicBezTo>
                    <a:pt x="27" y="108"/>
                    <a:pt x="25" y="110"/>
                    <a:pt x="25" y="114"/>
                  </a:cubicBezTo>
                  <a:cubicBezTo>
                    <a:pt x="25" y="114"/>
                    <a:pt x="25" y="114"/>
                    <a:pt x="25" y="114"/>
                  </a:cubicBezTo>
                  <a:cubicBezTo>
                    <a:pt x="25" y="114"/>
                    <a:pt x="25" y="114"/>
                    <a:pt x="25" y="114"/>
                  </a:cubicBezTo>
                  <a:cubicBezTo>
                    <a:pt x="25" y="114"/>
                    <a:pt x="25" y="114"/>
                    <a:pt x="25" y="114"/>
                  </a:cubicBezTo>
                  <a:cubicBezTo>
                    <a:pt x="21" y="121"/>
                    <a:pt x="21" y="121"/>
                    <a:pt x="21" y="121"/>
                  </a:cubicBezTo>
                  <a:cubicBezTo>
                    <a:pt x="26" y="126"/>
                    <a:pt x="26" y="126"/>
                    <a:pt x="26" y="126"/>
                  </a:cubicBezTo>
                  <a:cubicBezTo>
                    <a:pt x="37" y="128"/>
                    <a:pt x="37" y="128"/>
                    <a:pt x="37" y="128"/>
                  </a:cubicBezTo>
                  <a:cubicBezTo>
                    <a:pt x="37" y="128"/>
                    <a:pt x="37" y="128"/>
                    <a:pt x="37" y="128"/>
                  </a:cubicBezTo>
                  <a:cubicBezTo>
                    <a:pt x="37" y="128"/>
                    <a:pt x="37" y="128"/>
                    <a:pt x="37" y="128"/>
                  </a:cubicBezTo>
                  <a:cubicBezTo>
                    <a:pt x="43" y="134"/>
                    <a:pt x="43" y="134"/>
                    <a:pt x="43" y="134"/>
                  </a:cubicBezTo>
                  <a:cubicBezTo>
                    <a:pt x="36" y="143"/>
                    <a:pt x="36" y="143"/>
                    <a:pt x="36" y="143"/>
                  </a:cubicBezTo>
                  <a:cubicBezTo>
                    <a:pt x="51" y="175"/>
                    <a:pt x="51" y="175"/>
                    <a:pt x="51" y="175"/>
                  </a:cubicBezTo>
                  <a:cubicBezTo>
                    <a:pt x="51" y="176"/>
                    <a:pt x="51" y="176"/>
                    <a:pt x="51" y="176"/>
                  </a:cubicBezTo>
                  <a:cubicBezTo>
                    <a:pt x="49" y="179"/>
                    <a:pt x="49" y="179"/>
                    <a:pt x="49" y="179"/>
                  </a:cubicBezTo>
                  <a:cubicBezTo>
                    <a:pt x="50" y="181"/>
                    <a:pt x="50" y="181"/>
                    <a:pt x="50" y="181"/>
                  </a:cubicBezTo>
                  <a:cubicBezTo>
                    <a:pt x="50" y="181"/>
                    <a:pt x="50" y="181"/>
                    <a:pt x="50" y="181"/>
                  </a:cubicBezTo>
                  <a:cubicBezTo>
                    <a:pt x="77" y="164"/>
                    <a:pt x="77" y="164"/>
                    <a:pt x="77" y="164"/>
                  </a:cubicBezTo>
                  <a:cubicBezTo>
                    <a:pt x="73" y="172"/>
                    <a:pt x="73" y="172"/>
                    <a:pt x="73" y="172"/>
                  </a:cubicBezTo>
                  <a:cubicBezTo>
                    <a:pt x="69" y="178"/>
                    <a:pt x="67" y="183"/>
                    <a:pt x="67" y="187"/>
                  </a:cubicBezTo>
                  <a:cubicBezTo>
                    <a:pt x="71" y="185"/>
                    <a:pt x="75" y="181"/>
                    <a:pt x="78" y="175"/>
                  </a:cubicBezTo>
                  <a:cubicBezTo>
                    <a:pt x="78" y="174"/>
                    <a:pt x="78" y="174"/>
                    <a:pt x="78" y="174"/>
                  </a:cubicBezTo>
                  <a:cubicBezTo>
                    <a:pt x="79" y="174"/>
                    <a:pt x="79" y="174"/>
                    <a:pt x="79" y="174"/>
                  </a:cubicBezTo>
                  <a:cubicBezTo>
                    <a:pt x="86" y="170"/>
                    <a:pt x="86" y="170"/>
                    <a:pt x="86" y="170"/>
                  </a:cubicBezTo>
                  <a:cubicBezTo>
                    <a:pt x="87" y="169"/>
                    <a:pt x="87" y="169"/>
                    <a:pt x="87" y="169"/>
                  </a:cubicBezTo>
                  <a:cubicBezTo>
                    <a:pt x="97" y="179"/>
                    <a:pt x="97" y="179"/>
                    <a:pt x="97" y="179"/>
                  </a:cubicBezTo>
                  <a:cubicBezTo>
                    <a:pt x="109" y="179"/>
                    <a:pt x="109" y="179"/>
                    <a:pt x="109" y="179"/>
                  </a:cubicBezTo>
                  <a:cubicBezTo>
                    <a:pt x="110" y="180"/>
                    <a:pt x="110" y="180"/>
                    <a:pt x="110" y="180"/>
                  </a:cubicBezTo>
                  <a:cubicBezTo>
                    <a:pt x="115" y="183"/>
                    <a:pt x="115" y="183"/>
                    <a:pt x="115" y="183"/>
                  </a:cubicBezTo>
                  <a:cubicBezTo>
                    <a:pt x="130" y="170"/>
                    <a:pt x="130" y="170"/>
                    <a:pt x="130" y="170"/>
                  </a:cubicBezTo>
                  <a:cubicBezTo>
                    <a:pt x="131" y="169"/>
                    <a:pt x="133" y="167"/>
                    <a:pt x="134" y="163"/>
                  </a:cubicBezTo>
                  <a:cubicBezTo>
                    <a:pt x="136" y="160"/>
                    <a:pt x="136" y="160"/>
                    <a:pt x="136" y="160"/>
                  </a:cubicBezTo>
                  <a:cubicBezTo>
                    <a:pt x="136" y="158"/>
                    <a:pt x="134" y="154"/>
                    <a:pt x="130" y="147"/>
                  </a:cubicBezTo>
                  <a:cubicBezTo>
                    <a:pt x="127" y="142"/>
                    <a:pt x="127" y="142"/>
                    <a:pt x="127" y="142"/>
                  </a:cubicBezTo>
                  <a:cubicBezTo>
                    <a:pt x="144" y="148"/>
                    <a:pt x="144" y="148"/>
                    <a:pt x="144" y="148"/>
                  </a:cubicBezTo>
                  <a:cubicBezTo>
                    <a:pt x="149" y="145"/>
                    <a:pt x="149" y="145"/>
                    <a:pt x="149" y="145"/>
                  </a:cubicBezTo>
                  <a:cubicBezTo>
                    <a:pt x="144" y="134"/>
                    <a:pt x="144" y="134"/>
                    <a:pt x="144" y="134"/>
                  </a:cubicBezTo>
                  <a:cubicBezTo>
                    <a:pt x="144" y="134"/>
                    <a:pt x="144" y="134"/>
                    <a:pt x="144" y="134"/>
                  </a:cubicBezTo>
                  <a:cubicBezTo>
                    <a:pt x="153" y="122"/>
                    <a:pt x="153" y="122"/>
                    <a:pt x="153" y="122"/>
                  </a:cubicBezTo>
                  <a:cubicBezTo>
                    <a:pt x="149" y="116"/>
                    <a:pt x="149" y="116"/>
                    <a:pt x="149" y="116"/>
                  </a:cubicBezTo>
                  <a:cubicBezTo>
                    <a:pt x="145" y="112"/>
                    <a:pt x="143" y="110"/>
                    <a:pt x="141" y="110"/>
                  </a:cubicBezTo>
                  <a:cubicBezTo>
                    <a:pt x="141" y="111"/>
                    <a:pt x="141" y="111"/>
                    <a:pt x="141" y="111"/>
                  </a:cubicBezTo>
                  <a:cubicBezTo>
                    <a:pt x="136" y="115"/>
                    <a:pt x="136" y="115"/>
                    <a:pt x="136" y="115"/>
                  </a:cubicBezTo>
                  <a:cubicBezTo>
                    <a:pt x="135" y="115"/>
                    <a:pt x="135" y="115"/>
                    <a:pt x="135" y="115"/>
                  </a:cubicBezTo>
                  <a:cubicBezTo>
                    <a:pt x="135" y="115"/>
                    <a:pt x="135" y="115"/>
                    <a:pt x="135" y="115"/>
                  </a:cubicBezTo>
                  <a:cubicBezTo>
                    <a:pt x="127" y="112"/>
                    <a:pt x="127" y="112"/>
                    <a:pt x="127" y="112"/>
                  </a:cubicBezTo>
                  <a:cubicBezTo>
                    <a:pt x="125" y="106"/>
                    <a:pt x="125" y="106"/>
                    <a:pt x="125" y="106"/>
                  </a:cubicBezTo>
                  <a:cubicBezTo>
                    <a:pt x="123" y="106"/>
                    <a:pt x="120" y="104"/>
                    <a:pt x="117" y="101"/>
                  </a:cubicBezTo>
                  <a:cubicBezTo>
                    <a:pt x="113" y="98"/>
                    <a:pt x="113" y="98"/>
                    <a:pt x="113" y="98"/>
                  </a:cubicBezTo>
                  <a:cubicBezTo>
                    <a:pt x="109" y="97"/>
                    <a:pt x="107" y="95"/>
                    <a:pt x="107" y="93"/>
                  </a:cubicBezTo>
                  <a:cubicBezTo>
                    <a:pt x="107" y="90"/>
                    <a:pt x="107" y="88"/>
                    <a:pt x="110" y="84"/>
                  </a:cubicBezTo>
                  <a:cubicBezTo>
                    <a:pt x="114" y="78"/>
                    <a:pt x="117" y="72"/>
                    <a:pt x="117" y="68"/>
                  </a:cubicBezTo>
                  <a:cubicBezTo>
                    <a:pt x="117" y="63"/>
                    <a:pt x="117" y="63"/>
                    <a:pt x="117" y="63"/>
                  </a:cubicBezTo>
                  <a:cubicBezTo>
                    <a:pt x="119" y="64"/>
                    <a:pt x="119" y="64"/>
                    <a:pt x="119" y="64"/>
                  </a:cubicBezTo>
                  <a:cubicBezTo>
                    <a:pt x="129" y="64"/>
                    <a:pt x="129" y="64"/>
                    <a:pt x="129" y="64"/>
                  </a:cubicBezTo>
                  <a:cubicBezTo>
                    <a:pt x="129" y="63"/>
                    <a:pt x="131" y="59"/>
                    <a:pt x="132" y="52"/>
                  </a:cubicBezTo>
                  <a:cubicBezTo>
                    <a:pt x="129" y="52"/>
                    <a:pt x="129" y="52"/>
                    <a:pt x="129" y="52"/>
                  </a:cubicBezTo>
                  <a:cubicBezTo>
                    <a:pt x="123" y="56"/>
                    <a:pt x="118" y="59"/>
                    <a:pt x="115" y="60"/>
                  </a:cubicBezTo>
                  <a:cubicBezTo>
                    <a:pt x="110" y="61"/>
                    <a:pt x="105" y="59"/>
                    <a:pt x="97" y="53"/>
                  </a:cubicBezTo>
                  <a:cubicBezTo>
                    <a:pt x="97" y="53"/>
                    <a:pt x="97" y="53"/>
                    <a:pt x="97" y="53"/>
                  </a:cubicBezTo>
                  <a:lnTo>
                    <a:pt x="96" y="52"/>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9" name="Freeform 26"/>
            <p:cNvSpPr>
              <a:spLocks/>
            </p:cNvSpPr>
            <p:nvPr/>
          </p:nvSpPr>
          <p:spPr bwMode="auto">
            <a:xfrm>
              <a:off x="4457600" y="3476227"/>
              <a:ext cx="123421" cy="179080"/>
            </a:xfrm>
            <a:custGeom>
              <a:avLst/>
              <a:gdLst>
                <a:gd name="T0" fmla="*/ 24 w 40"/>
                <a:gd name="T1" fmla="*/ 0 h 58"/>
                <a:gd name="T2" fmla="*/ 22 w 40"/>
                <a:gd name="T3" fmla="*/ 0 h 58"/>
                <a:gd name="T4" fmla="*/ 16 w 40"/>
                <a:gd name="T5" fmla="*/ 6 h 58"/>
                <a:gd name="T6" fmla="*/ 15 w 40"/>
                <a:gd name="T7" fmla="*/ 5 h 58"/>
                <a:gd name="T8" fmla="*/ 15 w 40"/>
                <a:gd name="T9" fmla="*/ 6 h 58"/>
                <a:gd name="T10" fmla="*/ 15 w 40"/>
                <a:gd name="T11" fmla="*/ 6 h 58"/>
                <a:gd name="T12" fmla="*/ 12 w 40"/>
                <a:gd name="T13" fmla="*/ 10 h 58"/>
                <a:gd name="T14" fmla="*/ 10 w 40"/>
                <a:gd name="T15" fmla="*/ 10 h 58"/>
                <a:gd name="T16" fmla="*/ 6 w 40"/>
                <a:gd name="T17" fmla="*/ 13 h 58"/>
                <a:gd name="T18" fmla="*/ 5 w 40"/>
                <a:gd name="T19" fmla="*/ 16 h 58"/>
                <a:gd name="T20" fmla="*/ 2 w 40"/>
                <a:gd name="T21" fmla="*/ 24 h 58"/>
                <a:gd name="T22" fmla="*/ 1 w 40"/>
                <a:gd name="T23" fmla="*/ 29 h 58"/>
                <a:gd name="T24" fmla="*/ 0 w 40"/>
                <a:gd name="T25" fmla="*/ 38 h 58"/>
                <a:gd name="T26" fmla="*/ 3 w 40"/>
                <a:gd name="T27" fmla="*/ 50 h 58"/>
                <a:gd name="T28" fmla="*/ 10 w 40"/>
                <a:gd name="T29" fmla="*/ 55 h 58"/>
                <a:gd name="T30" fmla="*/ 19 w 40"/>
                <a:gd name="T31" fmla="*/ 58 h 58"/>
                <a:gd name="T32" fmla="*/ 28 w 40"/>
                <a:gd name="T33" fmla="*/ 54 h 58"/>
                <a:gd name="T34" fmla="*/ 26 w 40"/>
                <a:gd name="T35" fmla="*/ 50 h 58"/>
                <a:gd name="T36" fmla="*/ 26 w 40"/>
                <a:gd name="T37" fmla="*/ 49 h 58"/>
                <a:gd name="T38" fmla="*/ 26 w 40"/>
                <a:gd name="T39" fmla="*/ 48 h 58"/>
                <a:gd name="T40" fmla="*/ 26 w 40"/>
                <a:gd name="T41" fmla="*/ 45 h 58"/>
                <a:gd name="T42" fmla="*/ 26 w 40"/>
                <a:gd name="T43" fmla="*/ 44 h 58"/>
                <a:gd name="T44" fmla="*/ 31 w 40"/>
                <a:gd name="T45" fmla="*/ 36 h 58"/>
                <a:gd name="T46" fmla="*/ 38 w 40"/>
                <a:gd name="T47" fmla="*/ 36 h 58"/>
                <a:gd name="T48" fmla="*/ 40 w 40"/>
                <a:gd name="T49" fmla="*/ 36 h 58"/>
                <a:gd name="T50" fmla="*/ 33 w 40"/>
                <a:gd name="T51" fmla="*/ 24 h 58"/>
                <a:gd name="T52" fmla="*/ 30 w 40"/>
                <a:gd name="T53" fmla="*/ 20 h 58"/>
                <a:gd name="T54" fmla="*/ 26 w 40"/>
                <a:gd name="T55" fmla="*/ 8 h 58"/>
                <a:gd name="T56" fmla="*/ 24 w 40"/>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58">
                  <a:moveTo>
                    <a:pt x="24" y="0"/>
                  </a:moveTo>
                  <a:cubicBezTo>
                    <a:pt x="22" y="0"/>
                    <a:pt x="22" y="0"/>
                    <a:pt x="22" y="0"/>
                  </a:cubicBezTo>
                  <a:cubicBezTo>
                    <a:pt x="20" y="0"/>
                    <a:pt x="18" y="2"/>
                    <a:pt x="16" y="6"/>
                  </a:cubicBezTo>
                  <a:cubicBezTo>
                    <a:pt x="15" y="5"/>
                    <a:pt x="15" y="5"/>
                    <a:pt x="15" y="5"/>
                  </a:cubicBezTo>
                  <a:cubicBezTo>
                    <a:pt x="15" y="6"/>
                    <a:pt x="15" y="6"/>
                    <a:pt x="15" y="6"/>
                  </a:cubicBezTo>
                  <a:cubicBezTo>
                    <a:pt x="15" y="6"/>
                    <a:pt x="15" y="6"/>
                    <a:pt x="15" y="6"/>
                  </a:cubicBezTo>
                  <a:cubicBezTo>
                    <a:pt x="12" y="10"/>
                    <a:pt x="12" y="10"/>
                    <a:pt x="12" y="10"/>
                  </a:cubicBezTo>
                  <a:cubicBezTo>
                    <a:pt x="10" y="10"/>
                    <a:pt x="10" y="10"/>
                    <a:pt x="10" y="10"/>
                  </a:cubicBezTo>
                  <a:cubicBezTo>
                    <a:pt x="6" y="13"/>
                    <a:pt x="6" y="13"/>
                    <a:pt x="6" y="13"/>
                  </a:cubicBezTo>
                  <a:cubicBezTo>
                    <a:pt x="5" y="16"/>
                    <a:pt x="5" y="16"/>
                    <a:pt x="5" y="16"/>
                  </a:cubicBezTo>
                  <a:cubicBezTo>
                    <a:pt x="6" y="20"/>
                    <a:pt x="4" y="23"/>
                    <a:pt x="2" y="24"/>
                  </a:cubicBezTo>
                  <a:cubicBezTo>
                    <a:pt x="1" y="29"/>
                    <a:pt x="1" y="29"/>
                    <a:pt x="1" y="29"/>
                  </a:cubicBezTo>
                  <a:cubicBezTo>
                    <a:pt x="0" y="30"/>
                    <a:pt x="0" y="34"/>
                    <a:pt x="0" y="38"/>
                  </a:cubicBezTo>
                  <a:cubicBezTo>
                    <a:pt x="3" y="50"/>
                    <a:pt x="3" y="50"/>
                    <a:pt x="3" y="50"/>
                  </a:cubicBezTo>
                  <a:cubicBezTo>
                    <a:pt x="4" y="52"/>
                    <a:pt x="6" y="54"/>
                    <a:pt x="10" y="55"/>
                  </a:cubicBezTo>
                  <a:cubicBezTo>
                    <a:pt x="19" y="58"/>
                    <a:pt x="19" y="58"/>
                    <a:pt x="19" y="58"/>
                  </a:cubicBezTo>
                  <a:cubicBezTo>
                    <a:pt x="21" y="58"/>
                    <a:pt x="24" y="56"/>
                    <a:pt x="28" y="54"/>
                  </a:cubicBezTo>
                  <a:cubicBezTo>
                    <a:pt x="26" y="50"/>
                    <a:pt x="26" y="50"/>
                    <a:pt x="26" y="50"/>
                  </a:cubicBezTo>
                  <a:cubicBezTo>
                    <a:pt x="26" y="49"/>
                    <a:pt x="26" y="49"/>
                    <a:pt x="26" y="49"/>
                  </a:cubicBezTo>
                  <a:cubicBezTo>
                    <a:pt x="26" y="48"/>
                    <a:pt x="26" y="48"/>
                    <a:pt x="26" y="48"/>
                  </a:cubicBezTo>
                  <a:cubicBezTo>
                    <a:pt x="26" y="45"/>
                    <a:pt x="26" y="45"/>
                    <a:pt x="26" y="45"/>
                  </a:cubicBezTo>
                  <a:cubicBezTo>
                    <a:pt x="26" y="44"/>
                    <a:pt x="26" y="44"/>
                    <a:pt x="26" y="44"/>
                  </a:cubicBezTo>
                  <a:cubicBezTo>
                    <a:pt x="31" y="36"/>
                    <a:pt x="31" y="36"/>
                    <a:pt x="31" y="36"/>
                  </a:cubicBezTo>
                  <a:cubicBezTo>
                    <a:pt x="38" y="36"/>
                    <a:pt x="38" y="36"/>
                    <a:pt x="38" y="36"/>
                  </a:cubicBezTo>
                  <a:cubicBezTo>
                    <a:pt x="40" y="36"/>
                    <a:pt x="40" y="36"/>
                    <a:pt x="40" y="36"/>
                  </a:cubicBezTo>
                  <a:cubicBezTo>
                    <a:pt x="40" y="34"/>
                    <a:pt x="37" y="29"/>
                    <a:pt x="33" y="24"/>
                  </a:cubicBezTo>
                  <a:cubicBezTo>
                    <a:pt x="30" y="20"/>
                    <a:pt x="30" y="20"/>
                    <a:pt x="30" y="20"/>
                  </a:cubicBezTo>
                  <a:cubicBezTo>
                    <a:pt x="28" y="16"/>
                    <a:pt x="27" y="13"/>
                    <a:pt x="26" y="8"/>
                  </a:cubicBezTo>
                  <a:cubicBezTo>
                    <a:pt x="26" y="4"/>
                    <a:pt x="24" y="2"/>
                    <a:pt x="24" y="0"/>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90" name="Freeform 27"/>
            <p:cNvSpPr>
              <a:spLocks/>
            </p:cNvSpPr>
            <p:nvPr/>
          </p:nvSpPr>
          <p:spPr bwMode="auto">
            <a:xfrm>
              <a:off x="4334180" y="3393340"/>
              <a:ext cx="166377" cy="178476"/>
            </a:xfrm>
            <a:custGeom>
              <a:avLst/>
              <a:gdLst>
                <a:gd name="T0" fmla="*/ 27 w 54"/>
                <a:gd name="T1" fmla="*/ 12 h 58"/>
                <a:gd name="T2" fmla="*/ 26 w 54"/>
                <a:gd name="T3" fmla="*/ 13 h 58"/>
                <a:gd name="T4" fmla="*/ 25 w 54"/>
                <a:gd name="T5" fmla="*/ 13 h 58"/>
                <a:gd name="T6" fmla="*/ 20 w 54"/>
                <a:gd name="T7" fmla="*/ 12 h 58"/>
                <a:gd name="T8" fmla="*/ 20 w 54"/>
                <a:gd name="T9" fmla="*/ 15 h 58"/>
                <a:gd name="T10" fmla="*/ 20 w 54"/>
                <a:gd name="T11" fmla="*/ 16 h 58"/>
                <a:gd name="T12" fmla="*/ 18 w 54"/>
                <a:gd name="T13" fmla="*/ 16 h 58"/>
                <a:gd name="T14" fmla="*/ 10 w 54"/>
                <a:gd name="T15" fmla="*/ 19 h 58"/>
                <a:gd name="T16" fmla="*/ 10 w 54"/>
                <a:gd name="T17" fmla="*/ 20 h 58"/>
                <a:gd name="T18" fmla="*/ 12 w 54"/>
                <a:gd name="T19" fmla="*/ 29 h 58"/>
                <a:gd name="T20" fmla="*/ 13 w 54"/>
                <a:gd name="T21" fmla="*/ 29 h 58"/>
                <a:gd name="T22" fmla="*/ 12 w 54"/>
                <a:gd name="T23" fmla="*/ 31 h 58"/>
                <a:gd name="T24" fmla="*/ 2 w 54"/>
                <a:gd name="T25" fmla="*/ 41 h 58"/>
                <a:gd name="T26" fmla="*/ 0 w 54"/>
                <a:gd name="T27" fmla="*/ 45 h 58"/>
                <a:gd name="T28" fmla="*/ 3 w 54"/>
                <a:gd name="T29" fmla="*/ 49 h 58"/>
                <a:gd name="T30" fmla="*/ 8 w 54"/>
                <a:gd name="T31" fmla="*/ 50 h 58"/>
                <a:gd name="T32" fmla="*/ 11 w 54"/>
                <a:gd name="T33" fmla="*/ 51 h 58"/>
                <a:gd name="T34" fmla="*/ 20 w 54"/>
                <a:gd name="T35" fmla="*/ 53 h 58"/>
                <a:gd name="T36" fmla="*/ 24 w 54"/>
                <a:gd name="T37" fmla="*/ 56 h 58"/>
                <a:gd name="T38" fmla="*/ 32 w 54"/>
                <a:gd name="T39" fmla="*/ 58 h 58"/>
                <a:gd name="T40" fmla="*/ 37 w 54"/>
                <a:gd name="T41" fmla="*/ 53 h 58"/>
                <a:gd name="T42" fmla="*/ 40 w 54"/>
                <a:gd name="T43" fmla="*/ 50 h 58"/>
                <a:gd name="T44" fmla="*/ 42 w 54"/>
                <a:gd name="T45" fmla="*/ 42 h 58"/>
                <a:gd name="T46" fmla="*/ 40 w 54"/>
                <a:gd name="T47" fmla="*/ 33 h 58"/>
                <a:gd name="T48" fmla="*/ 44 w 54"/>
                <a:gd name="T49" fmla="*/ 34 h 58"/>
                <a:gd name="T50" fmla="*/ 49 w 54"/>
                <a:gd name="T51" fmla="*/ 35 h 58"/>
                <a:gd name="T52" fmla="*/ 51 w 54"/>
                <a:gd name="T53" fmla="*/ 33 h 58"/>
                <a:gd name="T54" fmla="*/ 52 w 54"/>
                <a:gd name="T55" fmla="*/ 31 h 58"/>
                <a:gd name="T56" fmla="*/ 48 w 54"/>
                <a:gd name="T57" fmla="*/ 19 h 58"/>
                <a:gd name="T58" fmla="*/ 49 w 54"/>
                <a:gd name="T59" fmla="*/ 15 h 58"/>
                <a:gd name="T60" fmla="*/ 54 w 54"/>
                <a:gd name="T61" fmla="*/ 12 h 58"/>
                <a:gd name="T62" fmla="*/ 54 w 54"/>
                <a:gd name="T63" fmla="*/ 12 h 58"/>
                <a:gd name="T64" fmla="*/ 53 w 54"/>
                <a:gd name="T65" fmla="*/ 9 h 58"/>
                <a:gd name="T66" fmla="*/ 44 w 54"/>
                <a:gd name="T67" fmla="*/ 9 h 58"/>
                <a:gd name="T68" fmla="*/ 44 w 54"/>
                <a:gd name="T69" fmla="*/ 9 h 58"/>
                <a:gd name="T70" fmla="*/ 35 w 54"/>
                <a:gd name="T71" fmla="*/ 3 h 58"/>
                <a:gd name="T72" fmla="*/ 24 w 54"/>
                <a:gd name="T73" fmla="*/ 1 h 58"/>
                <a:gd name="T74" fmla="*/ 23 w 54"/>
                <a:gd name="T75" fmla="*/ 2 h 58"/>
                <a:gd name="T76" fmla="*/ 26 w 54"/>
                <a:gd name="T77" fmla="*/ 6 h 58"/>
                <a:gd name="T78" fmla="*/ 27 w 54"/>
                <a:gd name="T7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8">
                  <a:moveTo>
                    <a:pt x="27" y="12"/>
                  </a:moveTo>
                  <a:cubicBezTo>
                    <a:pt x="26" y="13"/>
                    <a:pt x="26" y="13"/>
                    <a:pt x="26" y="13"/>
                  </a:cubicBezTo>
                  <a:cubicBezTo>
                    <a:pt x="25" y="13"/>
                    <a:pt x="25" y="13"/>
                    <a:pt x="25" y="13"/>
                  </a:cubicBezTo>
                  <a:cubicBezTo>
                    <a:pt x="20" y="12"/>
                    <a:pt x="20" y="12"/>
                    <a:pt x="20" y="12"/>
                  </a:cubicBezTo>
                  <a:cubicBezTo>
                    <a:pt x="20" y="15"/>
                    <a:pt x="20" y="15"/>
                    <a:pt x="20" y="15"/>
                  </a:cubicBezTo>
                  <a:cubicBezTo>
                    <a:pt x="20" y="16"/>
                    <a:pt x="20" y="16"/>
                    <a:pt x="20" y="16"/>
                  </a:cubicBezTo>
                  <a:cubicBezTo>
                    <a:pt x="18" y="16"/>
                    <a:pt x="18" y="16"/>
                    <a:pt x="18" y="16"/>
                  </a:cubicBezTo>
                  <a:cubicBezTo>
                    <a:pt x="10" y="19"/>
                    <a:pt x="10" y="19"/>
                    <a:pt x="10" y="19"/>
                  </a:cubicBezTo>
                  <a:cubicBezTo>
                    <a:pt x="10" y="20"/>
                    <a:pt x="10" y="20"/>
                    <a:pt x="10" y="20"/>
                  </a:cubicBezTo>
                  <a:cubicBezTo>
                    <a:pt x="8" y="23"/>
                    <a:pt x="10" y="25"/>
                    <a:pt x="12" y="29"/>
                  </a:cubicBezTo>
                  <a:cubicBezTo>
                    <a:pt x="13" y="29"/>
                    <a:pt x="13" y="29"/>
                    <a:pt x="13" y="29"/>
                  </a:cubicBezTo>
                  <a:cubicBezTo>
                    <a:pt x="12" y="31"/>
                    <a:pt x="12" y="31"/>
                    <a:pt x="12" y="31"/>
                  </a:cubicBezTo>
                  <a:cubicBezTo>
                    <a:pt x="10" y="35"/>
                    <a:pt x="6" y="39"/>
                    <a:pt x="2" y="41"/>
                  </a:cubicBezTo>
                  <a:cubicBezTo>
                    <a:pt x="1" y="43"/>
                    <a:pt x="0" y="44"/>
                    <a:pt x="0" y="45"/>
                  </a:cubicBezTo>
                  <a:cubicBezTo>
                    <a:pt x="3" y="49"/>
                    <a:pt x="3" y="49"/>
                    <a:pt x="3" y="49"/>
                  </a:cubicBezTo>
                  <a:cubicBezTo>
                    <a:pt x="8" y="50"/>
                    <a:pt x="8" y="50"/>
                    <a:pt x="8" y="50"/>
                  </a:cubicBezTo>
                  <a:cubicBezTo>
                    <a:pt x="11" y="51"/>
                    <a:pt x="11" y="51"/>
                    <a:pt x="11" y="51"/>
                  </a:cubicBezTo>
                  <a:cubicBezTo>
                    <a:pt x="16" y="51"/>
                    <a:pt x="19" y="51"/>
                    <a:pt x="20" y="53"/>
                  </a:cubicBezTo>
                  <a:cubicBezTo>
                    <a:pt x="24" y="56"/>
                    <a:pt x="24" y="56"/>
                    <a:pt x="24" y="56"/>
                  </a:cubicBezTo>
                  <a:cubicBezTo>
                    <a:pt x="27" y="57"/>
                    <a:pt x="30" y="58"/>
                    <a:pt x="32" y="58"/>
                  </a:cubicBezTo>
                  <a:cubicBezTo>
                    <a:pt x="33" y="58"/>
                    <a:pt x="35" y="57"/>
                    <a:pt x="37" y="53"/>
                  </a:cubicBezTo>
                  <a:cubicBezTo>
                    <a:pt x="40" y="50"/>
                    <a:pt x="40" y="50"/>
                    <a:pt x="40" y="50"/>
                  </a:cubicBezTo>
                  <a:cubicBezTo>
                    <a:pt x="42" y="42"/>
                    <a:pt x="42" y="42"/>
                    <a:pt x="42" y="42"/>
                  </a:cubicBezTo>
                  <a:cubicBezTo>
                    <a:pt x="40" y="33"/>
                    <a:pt x="40" y="33"/>
                    <a:pt x="40" y="33"/>
                  </a:cubicBezTo>
                  <a:cubicBezTo>
                    <a:pt x="44" y="34"/>
                    <a:pt x="44" y="34"/>
                    <a:pt x="44" y="34"/>
                  </a:cubicBezTo>
                  <a:cubicBezTo>
                    <a:pt x="49" y="35"/>
                    <a:pt x="49" y="35"/>
                    <a:pt x="49" y="35"/>
                  </a:cubicBezTo>
                  <a:cubicBezTo>
                    <a:pt x="51" y="33"/>
                    <a:pt x="51" y="33"/>
                    <a:pt x="51" y="33"/>
                  </a:cubicBezTo>
                  <a:cubicBezTo>
                    <a:pt x="52" y="31"/>
                    <a:pt x="52" y="31"/>
                    <a:pt x="52" y="31"/>
                  </a:cubicBezTo>
                  <a:cubicBezTo>
                    <a:pt x="48" y="19"/>
                    <a:pt x="48" y="19"/>
                    <a:pt x="48" y="19"/>
                  </a:cubicBezTo>
                  <a:cubicBezTo>
                    <a:pt x="49" y="15"/>
                    <a:pt x="49" y="15"/>
                    <a:pt x="49" y="15"/>
                  </a:cubicBezTo>
                  <a:cubicBezTo>
                    <a:pt x="50" y="13"/>
                    <a:pt x="52" y="12"/>
                    <a:pt x="54" y="12"/>
                  </a:cubicBezTo>
                  <a:cubicBezTo>
                    <a:pt x="54" y="12"/>
                    <a:pt x="54" y="12"/>
                    <a:pt x="54" y="12"/>
                  </a:cubicBezTo>
                  <a:cubicBezTo>
                    <a:pt x="53" y="9"/>
                    <a:pt x="53" y="9"/>
                    <a:pt x="53" y="9"/>
                  </a:cubicBezTo>
                  <a:cubicBezTo>
                    <a:pt x="44" y="9"/>
                    <a:pt x="44" y="9"/>
                    <a:pt x="44" y="9"/>
                  </a:cubicBezTo>
                  <a:cubicBezTo>
                    <a:pt x="44" y="9"/>
                    <a:pt x="44" y="9"/>
                    <a:pt x="44" y="9"/>
                  </a:cubicBezTo>
                  <a:cubicBezTo>
                    <a:pt x="35" y="3"/>
                    <a:pt x="35" y="3"/>
                    <a:pt x="35" y="3"/>
                  </a:cubicBezTo>
                  <a:cubicBezTo>
                    <a:pt x="31" y="1"/>
                    <a:pt x="28" y="0"/>
                    <a:pt x="24" y="1"/>
                  </a:cubicBezTo>
                  <a:cubicBezTo>
                    <a:pt x="23" y="2"/>
                    <a:pt x="23" y="2"/>
                    <a:pt x="23" y="2"/>
                  </a:cubicBezTo>
                  <a:cubicBezTo>
                    <a:pt x="22" y="3"/>
                    <a:pt x="23" y="5"/>
                    <a:pt x="26" y="6"/>
                  </a:cubicBezTo>
                  <a:cubicBezTo>
                    <a:pt x="28" y="7"/>
                    <a:pt x="28" y="9"/>
                    <a:pt x="27" y="12"/>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91" name="Freeform 28"/>
            <p:cNvSpPr>
              <a:spLocks/>
            </p:cNvSpPr>
            <p:nvPr/>
          </p:nvSpPr>
          <p:spPr bwMode="auto">
            <a:xfrm>
              <a:off x="4611877" y="3044859"/>
              <a:ext cx="579595" cy="551764"/>
            </a:xfrm>
            <a:custGeom>
              <a:avLst/>
              <a:gdLst>
                <a:gd name="T0" fmla="*/ 81 w 188"/>
                <a:gd name="T1" fmla="*/ 38 h 179"/>
                <a:gd name="T2" fmla="*/ 71 w 188"/>
                <a:gd name="T3" fmla="*/ 40 h 179"/>
                <a:gd name="T4" fmla="*/ 59 w 188"/>
                <a:gd name="T5" fmla="*/ 46 h 179"/>
                <a:gd name="T6" fmla="*/ 46 w 188"/>
                <a:gd name="T7" fmla="*/ 57 h 179"/>
                <a:gd name="T8" fmla="*/ 46 w 188"/>
                <a:gd name="T9" fmla="*/ 58 h 179"/>
                <a:gd name="T10" fmla="*/ 35 w 188"/>
                <a:gd name="T11" fmla="*/ 70 h 179"/>
                <a:gd name="T12" fmla="*/ 22 w 188"/>
                <a:gd name="T13" fmla="*/ 70 h 179"/>
                <a:gd name="T14" fmla="*/ 16 w 188"/>
                <a:gd name="T15" fmla="*/ 64 h 179"/>
                <a:gd name="T16" fmla="*/ 18 w 188"/>
                <a:gd name="T17" fmla="*/ 87 h 179"/>
                <a:gd name="T18" fmla="*/ 3 w 188"/>
                <a:gd name="T19" fmla="*/ 110 h 179"/>
                <a:gd name="T20" fmla="*/ 0 w 188"/>
                <a:gd name="T21" fmla="*/ 114 h 179"/>
                <a:gd name="T22" fmla="*/ 17 w 188"/>
                <a:gd name="T23" fmla="*/ 120 h 179"/>
                <a:gd name="T24" fmla="*/ 18 w 188"/>
                <a:gd name="T25" fmla="*/ 120 h 179"/>
                <a:gd name="T26" fmla="*/ 24 w 188"/>
                <a:gd name="T27" fmla="*/ 124 h 179"/>
                <a:gd name="T28" fmla="*/ 24 w 188"/>
                <a:gd name="T29" fmla="*/ 124 h 179"/>
                <a:gd name="T30" fmla="*/ 40 w 188"/>
                <a:gd name="T31" fmla="*/ 136 h 179"/>
                <a:gd name="T32" fmla="*/ 57 w 188"/>
                <a:gd name="T33" fmla="*/ 112 h 179"/>
                <a:gd name="T34" fmla="*/ 62 w 188"/>
                <a:gd name="T35" fmla="*/ 106 h 179"/>
                <a:gd name="T36" fmla="*/ 75 w 188"/>
                <a:gd name="T37" fmla="*/ 102 h 179"/>
                <a:gd name="T38" fmla="*/ 88 w 188"/>
                <a:gd name="T39" fmla="*/ 100 h 179"/>
                <a:gd name="T40" fmla="*/ 94 w 188"/>
                <a:gd name="T41" fmla="*/ 111 h 179"/>
                <a:gd name="T42" fmla="*/ 96 w 188"/>
                <a:gd name="T43" fmla="*/ 119 h 179"/>
                <a:gd name="T44" fmla="*/ 93 w 188"/>
                <a:gd name="T45" fmla="*/ 135 h 179"/>
                <a:gd name="T46" fmla="*/ 93 w 188"/>
                <a:gd name="T47" fmla="*/ 136 h 179"/>
                <a:gd name="T48" fmla="*/ 86 w 188"/>
                <a:gd name="T49" fmla="*/ 156 h 179"/>
                <a:gd name="T50" fmla="*/ 92 w 188"/>
                <a:gd name="T51" fmla="*/ 152 h 179"/>
                <a:gd name="T52" fmla="*/ 98 w 188"/>
                <a:gd name="T53" fmla="*/ 154 h 179"/>
                <a:gd name="T54" fmla="*/ 97 w 188"/>
                <a:gd name="T55" fmla="*/ 161 h 179"/>
                <a:gd name="T56" fmla="*/ 92 w 188"/>
                <a:gd name="T57" fmla="*/ 168 h 179"/>
                <a:gd name="T58" fmla="*/ 90 w 188"/>
                <a:gd name="T59" fmla="*/ 172 h 179"/>
                <a:gd name="T60" fmla="*/ 85 w 188"/>
                <a:gd name="T61" fmla="*/ 173 h 179"/>
                <a:gd name="T62" fmla="*/ 80 w 188"/>
                <a:gd name="T63" fmla="*/ 179 h 179"/>
                <a:gd name="T64" fmla="*/ 100 w 188"/>
                <a:gd name="T65" fmla="*/ 164 h 179"/>
                <a:gd name="T66" fmla="*/ 130 w 188"/>
                <a:gd name="T67" fmla="*/ 134 h 179"/>
                <a:gd name="T68" fmla="*/ 137 w 188"/>
                <a:gd name="T69" fmla="*/ 130 h 179"/>
                <a:gd name="T70" fmla="*/ 153 w 188"/>
                <a:gd name="T71" fmla="*/ 127 h 179"/>
                <a:gd name="T72" fmla="*/ 164 w 188"/>
                <a:gd name="T73" fmla="*/ 105 h 179"/>
                <a:gd name="T74" fmla="*/ 188 w 188"/>
                <a:gd name="T75" fmla="*/ 78 h 179"/>
                <a:gd name="T76" fmla="*/ 182 w 188"/>
                <a:gd name="T77" fmla="*/ 61 h 179"/>
                <a:gd name="T78" fmla="*/ 174 w 188"/>
                <a:gd name="T79" fmla="*/ 58 h 179"/>
                <a:gd name="T80" fmla="*/ 172 w 188"/>
                <a:gd name="T81" fmla="*/ 55 h 179"/>
                <a:gd name="T82" fmla="*/ 159 w 188"/>
                <a:gd name="T83" fmla="*/ 22 h 179"/>
                <a:gd name="T84" fmla="*/ 154 w 188"/>
                <a:gd name="T85" fmla="*/ 6 h 179"/>
                <a:gd name="T86" fmla="*/ 148 w 188"/>
                <a:gd name="T87" fmla="*/ 12 h 179"/>
                <a:gd name="T88" fmla="*/ 134 w 188"/>
                <a:gd name="T89" fmla="*/ 6 h 179"/>
                <a:gd name="T90" fmla="*/ 125 w 188"/>
                <a:gd name="T91" fmla="*/ 6 h 179"/>
                <a:gd name="T92" fmla="*/ 115 w 188"/>
                <a:gd name="T93" fmla="*/ 2 h 179"/>
                <a:gd name="T94" fmla="*/ 114 w 188"/>
                <a:gd name="T95" fmla="*/ 16 h 179"/>
                <a:gd name="T96" fmla="*/ 114 w 188"/>
                <a:gd name="T97" fmla="*/ 16 h 179"/>
                <a:gd name="T98" fmla="*/ 105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4"/>
                  </a:moveTo>
                  <a:cubicBezTo>
                    <a:pt x="82" y="30"/>
                    <a:pt x="82" y="30"/>
                    <a:pt x="82" y="30"/>
                  </a:cubicBezTo>
                  <a:cubicBezTo>
                    <a:pt x="81" y="31"/>
                    <a:pt x="80" y="34"/>
                    <a:pt x="81" y="38"/>
                  </a:cubicBezTo>
                  <a:cubicBezTo>
                    <a:pt x="81" y="40"/>
                    <a:pt x="81" y="40"/>
                    <a:pt x="81" y="40"/>
                  </a:cubicBezTo>
                  <a:cubicBezTo>
                    <a:pt x="72" y="40"/>
                    <a:pt x="72" y="40"/>
                    <a:pt x="72" y="40"/>
                  </a:cubicBezTo>
                  <a:cubicBezTo>
                    <a:pt x="71" y="40"/>
                    <a:pt x="71" y="40"/>
                    <a:pt x="71" y="40"/>
                  </a:cubicBezTo>
                  <a:cubicBezTo>
                    <a:pt x="71" y="40"/>
                    <a:pt x="71" y="40"/>
                    <a:pt x="71" y="40"/>
                  </a:cubicBezTo>
                  <a:cubicBezTo>
                    <a:pt x="64" y="38"/>
                    <a:pt x="64" y="38"/>
                    <a:pt x="64" y="38"/>
                  </a:cubicBezTo>
                  <a:cubicBezTo>
                    <a:pt x="59" y="46"/>
                    <a:pt x="59" y="46"/>
                    <a:pt x="59" y="46"/>
                  </a:cubicBezTo>
                  <a:cubicBezTo>
                    <a:pt x="58" y="47"/>
                    <a:pt x="58" y="47"/>
                    <a:pt x="58" y="47"/>
                  </a:cubicBezTo>
                  <a:cubicBezTo>
                    <a:pt x="52" y="51"/>
                    <a:pt x="52" y="51"/>
                    <a:pt x="52" y="51"/>
                  </a:cubicBezTo>
                  <a:cubicBezTo>
                    <a:pt x="46" y="57"/>
                    <a:pt x="46" y="57"/>
                    <a:pt x="46" y="57"/>
                  </a:cubicBezTo>
                  <a:cubicBezTo>
                    <a:pt x="46" y="57"/>
                    <a:pt x="46" y="57"/>
                    <a:pt x="46" y="57"/>
                  </a:cubicBezTo>
                  <a:cubicBezTo>
                    <a:pt x="46" y="58"/>
                    <a:pt x="46" y="58"/>
                    <a:pt x="46" y="58"/>
                  </a:cubicBezTo>
                  <a:cubicBezTo>
                    <a:pt x="46" y="58"/>
                    <a:pt x="46" y="58"/>
                    <a:pt x="46" y="58"/>
                  </a:cubicBezTo>
                  <a:cubicBezTo>
                    <a:pt x="36" y="70"/>
                    <a:pt x="36" y="70"/>
                    <a:pt x="36" y="70"/>
                  </a:cubicBezTo>
                  <a:cubicBezTo>
                    <a:pt x="36" y="70"/>
                    <a:pt x="36" y="70"/>
                    <a:pt x="36" y="70"/>
                  </a:cubicBezTo>
                  <a:cubicBezTo>
                    <a:pt x="35" y="70"/>
                    <a:pt x="35" y="70"/>
                    <a:pt x="35" y="70"/>
                  </a:cubicBezTo>
                  <a:cubicBezTo>
                    <a:pt x="28" y="74"/>
                    <a:pt x="28" y="74"/>
                    <a:pt x="28" y="74"/>
                  </a:cubicBezTo>
                  <a:cubicBezTo>
                    <a:pt x="22" y="70"/>
                    <a:pt x="22" y="70"/>
                    <a:pt x="22" y="70"/>
                  </a:cubicBezTo>
                  <a:cubicBezTo>
                    <a:pt x="22" y="70"/>
                    <a:pt x="22" y="70"/>
                    <a:pt x="22" y="70"/>
                  </a:cubicBezTo>
                  <a:cubicBezTo>
                    <a:pt x="22" y="70"/>
                    <a:pt x="22" y="70"/>
                    <a:pt x="22" y="70"/>
                  </a:cubicBezTo>
                  <a:cubicBezTo>
                    <a:pt x="22" y="70"/>
                    <a:pt x="22" y="70"/>
                    <a:pt x="22" y="70"/>
                  </a:cubicBezTo>
                  <a:cubicBezTo>
                    <a:pt x="16" y="64"/>
                    <a:pt x="16" y="64"/>
                    <a:pt x="16" y="64"/>
                  </a:cubicBezTo>
                  <a:cubicBezTo>
                    <a:pt x="12" y="62"/>
                    <a:pt x="12" y="62"/>
                    <a:pt x="12" y="62"/>
                  </a:cubicBezTo>
                  <a:cubicBezTo>
                    <a:pt x="15" y="78"/>
                    <a:pt x="15" y="78"/>
                    <a:pt x="15" y="78"/>
                  </a:cubicBezTo>
                  <a:cubicBezTo>
                    <a:pt x="18" y="87"/>
                    <a:pt x="18" y="87"/>
                    <a:pt x="18" y="87"/>
                  </a:cubicBezTo>
                  <a:cubicBezTo>
                    <a:pt x="12" y="92"/>
                    <a:pt x="12" y="92"/>
                    <a:pt x="12" y="92"/>
                  </a:cubicBezTo>
                  <a:cubicBezTo>
                    <a:pt x="3" y="105"/>
                    <a:pt x="3" y="105"/>
                    <a:pt x="3" y="105"/>
                  </a:cubicBezTo>
                  <a:cubicBezTo>
                    <a:pt x="3" y="110"/>
                    <a:pt x="3" y="110"/>
                    <a:pt x="3" y="110"/>
                  </a:cubicBezTo>
                  <a:cubicBezTo>
                    <a:pt x="3" y="110"/>
                    <a:pt x="3" y="110"/>
                    <a:pt x="3" y="110"/>
                  </a:cubicBezTo>
                  <a:cubicBezTo>
                    <a:pt x="2" y="110"/>
                    <a:pt x="2" y="110"/>
                    <a:pt x="2" y="110"/>
                  </a:cubicBezTo>
                  <a:cubicBezTo>
                    <a:pt x="0" y="114"/>
                    <a:pt x="0" y="114"/>
                    <a:pt x="0" y="114"/>
                  </a:cubicBezTo>
                  <a:cubicBezTo>
                    <a:pt x="2" y="116"/>
                    <a:pt x="2" y="116"/>
                    <a:pt x="2" y="116"/>
                  </a:cubicBezTo>
                  <a:cubicBezTo>
                    <a:pt x="5" y="116"/>
                    <a:pt x="5" y="116"/>
                    <a:pt x="5" y="116"/>
                  </a:cubicBezTo>
                  <a:cubicBezTo>
                    <a:pt x="17" y="120"/>
                    <a:pt x="17" y="120"/>
                    <a:pt x="17" y="120"/>
                  </a:cubicBezTo>
                  <a:cubicBezTo>
                    <a:pt x="17" y="120"/>
                    <a:pt x="17" y="120"/>
                    <a:pt x="17" y="120"/>
                  </a:cubicBezTo>
                  <a:cubicBezTo>
                    <a:pt x="18" y="120"/>
                    <a:pt x="18" y="120"/>
                    <a:pt x="18" y="120"/>
                  </a:cubicBezTo>
                  <a:cubicBezTo>
                    <a:pt x="18" y="120"/>
                    <a:pt x="18" y="120"/>
                    <a:pt x="18" y="120"/>
                  </a:cubicBezTo>
                  <a:cubicBezTo>
                    <a:pt x="18" y="120"/>
                    <a:pt x="18" y="120"/>
                    <a:pt x="18" y="120"/>
                  </a:cubicBezTo>
                  <a:cubicBezTo>
                    <a:pt x="20" y="122"/>
                    <a:pt x="20" y="122"/>
                    <a:pt x="20" y="122"/>
                  </a:cubicBezTo>
                  <a:cubicBezTo>
                    <a:pt x="24" y="124"/>
                    <a:pt x="24" y="124"/>
                    <a:pt x="24" y="124"/>
                  </a:cubicBezTo>
                  <a:cubicBezTo>
                    <a:pt x="24" y="124"/>
                    <a:pt x="24" y="124"/>
                    <a:pt x="24" y="124"/>
                  </a:cubicBezTo>
                  <a:cubicBezTo>
                    <a:pt x="24" y="124"/>
                    <a:pt x="24" y="124"/>
                    <a:pt x="24" y="124"/>
                  </a:cubicBezTo>
                  <a:cubicBezTo>
                    <a:pt x="24" y="124"/>
                    <a:pt x="24" y="124"/>
                    <a:pt x="24" y="124"/>
                  </a:cubicBezTo>
                  <a:cubicBezTo>
                    <a:pt x="26" y="126"/>
                    <a:pt x="26" y="128"/>
                    <a:pt x="26" y="129"/>
                  </a:cubicBezTo>
                  <a:cubicBezTo>
                    <a:pt x="28" y="133"/>
                    <a:pt x="28" y="133"/>
                    <a:pt x="28" y="133"/>
                  </a:cubicBezTo>
                  <a:cubicBezTo>
                    <a:pt x="40" y="136"/>
                    <a:pt x="40" y="136"/>
                    <a:pt x="40" y="136"/>
                  </a:cubicBezTo>
                  <a:cubicBezTo>
                    <a:pt x="44" y="136"/>
                    <a:pt x="44" y="136"/>
                    <a:pt x="44" y="136"/>
                  </a:cubicBezTo>
                  <a:cubicBezTo>
                    <a:pt x="47" y="131"/>
                    <a:pt x="47" y="131"/>
                    <a:pt x="47" y="131"/>
                  </a:cubicBezTo>
                  <a:cubicBezTo>
                    <a:pt x="57" y="112"/>
                    <a:pt x="57" y="112"/>
                    <a:pt x="57" y="112"/>
                  </a:cubicBezTo>
                  <a:cubicBezTo>
                    <a:pt x="57" y="112"/>
                    <a:pt x="57" y="112"/>
                    <a:pt x="57" y="112"/>
                  </a:cubicBezTo>
                  <a:cubicBezTo>
                    <a:pt x="57" y="112"/>
                    <a:pt x="57" y="112"/>
                    <a:pt x="57" y="112"/>
                  </a:cubicBezTo>
                  <a:cubicBezTo>
                    <a:pt x="62" y="106"/>
                    <a:pt x="62" y="106"/>
                    <a:pt x="62" y="106"/>
                  </a:cubicBezTo>
                  <a:cubicBezTo>
                    <a:pt x="62" y="106"/>
                    <a:pt x="62" y="106"/>
                    <a:pt x="62" y="106"/>
                  </a:cubicBezTo>
                  <a:cubicBezTo>
                    <a:pt x="70" y="102"/>
                    <a:pt x="70" y="102"/>
                    <a:pt x="70" y="102"/>
                  </a:cubicBezTo>
                  <a:cubicBezTo>
                    <a:pt x="75" y="102"/>
                    <a:pt x="75" y="102"/>
                    <a:pt x="75" y="102"/>
                  </a:cubicBezTo>
                  <a:cubicBezTo>
                    <a:pt x="77" y="98"/>
                    <a:pt x="78" y="97"/>
                    <a:pt x="80" y="97"/>
                  </a:cubicBezTo>
                  <a:cubicBezTo>
                    <a:pt x="82" y="97"/>
                    <a:pt x="84" y="98"/>
                    <a:pt x="87" y="99"/>
                  </a:cubicBezTo>
                  <a:cubicBezTo>
                    <a:pt x="88" y="100"/>
                    <a:pt x="88" y="100"/>
                    <a:pt x="88" y="100"/>
                  </a:cubicBezTo>
                  <a:cubicBezTo>
                    <a:pt x="88" y="100"/>
                    <a:pt x="88" y="100"/>
                    <a:pt x="88" y="100"/>
                  </a:cubicBezTo>
                  <a:cubicBezTo>
                    <a:pt x="94" y="110"/>
                    <a:pt x="94" y="110"/>
                    <a:pt x="94" y="110"/>
                  </a:cubicBezTo>
                  <a:cubicBezTo>
                    <a:pt x="94" y="111"/>
                    <a:pt x="94" y="111"/>
                    <a:pt x="94" y="111"/>
                  </a:cubicBezTo>
                  <a:cubicBezTo>
                    <a:pt x="95" y="111"/>
                    <a:pt x="95" y="111"/>
                    <a:pt x="95" y="111"/>
                  </a:cubicBezTo>
                  <a:cubicBezTo>
                    <a:pt x="95" y="112"/>
                    <a:pt x="95" y="112"/>
                    <a:pt x="95" y="112"/>
                  </a:cubicBezTo>
                  <a:cubicBezTo>
                    <a:pt x="96" y="119"/>
                    <a:pt x="96" y="119"/>
                    <a:pt x="96" y="119"/>
                  </a:cubicBezTo>
                  <a:cubicBezTo>
                    <a:pt x="95" y="128"/>
                    <a:pt x="95" y="128"/>
                    <a:pt x="95" y="128"/>
                  </a:cubicBezTo>
                  <a:cubicBezTo>
                    <a:pt x="95" y="128"/>
                    <a:pt x="95" y="128"/>
                    <a:pt x="95" y="128"/>
                  </a:cubicBezTo>
                  <a:cubicBezTo>
                    <a:pt x="93" y="135"/>
                    <a:pt x="93" y="135"/>
                    <a:pt x="93" y="135"/>
                  </a:cubicBezTo>
                  <a:cubicBezTo>
                    <a:pt x="93" y="135"/>
                    <a:pt x="93" y="135"/>
                    <a:pt x="93" y="135"/>
                  </a:cubicBezTo>
                  <a:cubicBezTo>
                    <a:pt x="93" y="136"/>
                    <a:pt x="93" y="136"/>
                    <a:pt x="93" y="136"/>
                  </a:cubicBezTo>
                  <a:cubicBezTo>
                    <a:pt x="93" y="136"/>
                    <a:pt x="93" y="136"/>
                    <a:pt x="93" y="136"/>
                  </a:cubicBezTo>
                  <a:cubicBezTo>
                    <a:pt x="88" y="142"/>
                    <a:pt x="88" y="142"/>
                    <a:pt x="88" y="142"/>
                  </a:cubicBezTo>
                  <a:cubicBezTo>
                    <a:pt x="85" y="147"/>
                    <a:pt x="85" y="147"/>
                    <a:pt x="85" y="147"/>
                  </a:cubicBezTo>
                  <a:cubicBezTo>
                    <a:pt x="86" y="156"/>
                    <a:pt x="86" y="156"/>
                    <a:pt x="86" y="156"/>
                  </a:cubicBezTo>
                  <a:cubicBezTo>
                    <a:pt x="86" y="156"/>
                    <a:pt x="86" y="156"/>
                    <a:pt x="86" y="156"/>
                  </a:cubicBezTo>
                  <a:cubicBezTo>
                    <a:pt x="89" y="155"/>
                    <a:pt x="89" y="155"/>
                    <a:pt x="89" y="155"/>
                  </a:cubicBezTo>
                  <a:cubicBezTo>
                    <a:pt x="92" y="152"/>
                    <a:pt x="92" y="152"/>
                    <a:pt x="92" y="152"/>
                  </a:cubicBezTo>
                  <a:cubicBezTo>
                    <a:pt x="93" y="151"/>
                    <a:pt x="93" y="151"/>
                    <a:pt x="93" y="151"/>
                  </a:cubicBezTo>
                  <a:cubicBezTo>
                    <a:pt x="94" y="150"/>
                    <a:pt x="94" y="150"/>
                    <a:pt x="94" y="150"/>
                  </a:cubicBezTo>
                  <a:cubicBezTo>
                    <a:pt x="98" y="154"/>
                    <a:pt x="98" y="154"/>
                    <a:pt x="98" y="154"/>
                  </a:cubicBezTo>
                  <a:cubicBezTo>
                    <a:pt x="98" y="154"/>
                    <a:pt x="98" y="154"/>
                    <a:pt x="98" y="154"/>
                  </a:cubicBezTo>
                  <a:cubicBezTo>
                    <a:pt x="98" y="161"/>
                    <a:pt x="98" y="161"/>
                    <a:pt x="98" y="161"/>
                  </a:cubicBezTo>
                  <a:cubicBezTo>
                    <a:pt x="97" y="161"/>
                    <a:pt x="97" y="161"/>
                    <a:pt x="97" y="161"/>
                  </a:cubicBezTo>
                  <a:cubicBezTo>
                    <a:pt x="94" y="162"/>
                    <a:pt x="94" y="162"/>
                    <a:pt x="94" y="162"/>
                  </a:cubicBezTo>
                  <a:cubicBezTo>
                    <a:pt x="92" y="164"/>
                    <a:pt x="92" y="164"/>
                    <a:pt x="92" y="164"/>
                  </a:cubicBezTo>
                  <a:cubicBezTo>
                    <a:pt x="92" y="168"/>
                    <a:pt x="92" y="168"/>
                    <a:pt x="92" y="168"/>
                  </a:cubicBezTo>
                  <a:cubicBezTo>
                    <a:pt x="92" y="168"/>
                    <a:pt x="92" y="168"/>
                    <a:pt x="92" y="168"/>
                  </a:cubicBezTo>
                  <a:cubicBezTo>
                    <a:pt x="92" y="168"/>
                    <a:pt x="92" y="168"/>
                    <a:pt x="92" y="168"/>
                  </a:cubicBezTo>
                  <a:cubicBezTo>
                    <a:pt x="90" y="172"/>
                    <a:pt x="90" y="172"/>
                    <a:pt x="90" y="172"/>
                  </a:cubicBezTo>
                  <a:cubicBezTo>
                    <a:pt x="89" y="172"/>
                    <a:pt x="89" y="172"/>
                    <a:pt x="89" y="172"/>
                  </a:cubicBezTo>
                  <a:cubicBezTo>
                    <a:pt x="88" y="173"/>
                    <a:pt x="88" y="173"/>
                    <a:pt x="88" y="173"/>
                  </a:cubicBezTo>
                  <a:cubicBezTo>
                    <a:pt x="85" y="173"/>
                    <a:pt x="85" y="173"/>
                    <a:pt x="85" y="173"/>
                  </a:cubicBezTo>
                  <a:cubicBezTo>
                    <a:pt x="82" y="174"/>
                    <a:pt x="82" y="174"/>
                    <a:pt x="82" y="174"/>
                  </a:cubicBezTo>
                  <a:cubicBezTo>
                    <a:pt x="80" y="178"/>
                    <a:pt x="80" y="178"/>
                    <a:pt x="80" y="178"/>
                  </a:cubicBezTo>
                  <a:cubicBezTo>
                    <a:pt x="80" y="179"/>
                    <a:pt x="80" y="179"/>
                    <a:pt x="80" y="179"/>
                  </a:cubicBezTo>
                  <a:cubicBezTo>
                    <a:pt x="93" y="178"/>
                    <a:pt x="93" y="178"/>
                    <a:pt x="93" y="178"/>
                  </a:cubicBezTo>
                  <a:cubicBezTo>
                    <a:pt x="96" y="176"/>
                    <a:pt x="96" y="176"/>
                    <a:pt x="96" y="176"/>
                  </a:cubicBezTo>
                  <a:cubicBezTo>
                    <a:pt x="100" y="164"/>
                    <a:pt x="100" y="164"/>
                    <a:pt x="100" y="164"/>
                  </a:cubicBezTo>
                  <a:cubicBezTo>
                    <a:pt x="100" y="164"/>
                    <a:pt x="100" y="164"/>
                    <a:pt x="100" y="164"/>
                  </a:cubicBezTo>
                  <a:cubicBezTo>
                    <a:pt x="130" y="134"/>
                    <a:pt x="130" y="134"/>
                    <a:pt x="130" y="134"/>
                  </a:cubicBezTo>
                  <a:cubicBezTo>
                    <a:pt x="130" y="134"/>
                    <a:pt x="130" y="134"/>
                    <a:pt x="130" y="134"/>
                  </a:cubicBezTo>
                  <a:cubicBezTo>
                    <a:pt x="137" y="130"/>
                    <a:pt x="137" y="130"/>
                    <a:pt x="137" y="130"/>
                  </a:cubicBezTo>
                  <a:cubicBezTo>
                    <a:pt x="137" y="130"/>
                    <a:pt x="137" y="130"/>
                    <a:pt x="137" y="130"/>
                  </a:cubicBezTo>
                  <a:cubicBezTo>
                    <a:pt x="137" y="130"/>
                    <a:pt x="137" y="130"/>
                    <a:pt x="137" y="130"/>
                  </a:cubicBezTo>
                  <a:cubicBezTo>
                    <a:pt x="142" y="130"/>
                    <a:pt x="142" y="130"/>
                    <a:pt x="142" y="130"/>
                  </a:cubicBezTo>
                  <a:cubicBezTo>
                    <a:pt x="148" y="129"/>
                    <a:pt x="148" y="129"/>
                    <a:pt x="148" y="129"/>
                  </a:cubicBezTo>
                  <a:cubicBezTo>
                    <a:pt x="153" y="127"/>
                    <a:pt x="153" y="127"/>
                    <a:pt x="153" y="127"/>
                  </a:cubicBezTo>
                  <a:cubicBezTo>
                    <a:pt x="157" y="122"/>
                    <a:pt x="157" y="122"/>
                    <a:pt x="157" y="122"/>
                  </a:cubicBezTo>
                  <a:cubicBezTo>
                    <a:pt x="164" y="105"/>
                    <a:pt x="164" y="105"/>
                    <a:pt x="164" y="105"/>
                  </a:cubicBezTo>
                  <a:cubicBezTo>
                    <a:pt x="164" y="105"/>
                    <a:pt x="164" y="105"/>
                    <a:pt x="164" y="105"/>
                  </a:cubicBezTo>
                  <a:cubicBezTo>
                    <a:pt x="164" y="104"/>
                    <a:pt x="164" y="104"/>
                    <a:pt x="164" y="104"/>
                  </a:cubicBezTo>
                  <a:cubicBezTo>
                    <a:pt x="188" y="78"/>
                    <a:pt x="188" y="78"/>
                    <a:pt x="188" y="78"/>
                  </a:cubicBezTo>
                  <a:cubicBezTo>
                    <a:pt x="188" y="78"/>
                    <a:pt x="188" y="78"/>
                    <a:pt x="188" y="78"/>
                  </a:cubicBezTo>
                  <a:cubicBezTo>
                    <a:pt x="187" y="64"/>
                    <a:pt x="187" y="64"/>
                    <a:pt x="187" y="64"/>
                  </a:cubicBezTo>
                  <a:cubicBezTo>
                    <a:pt x="186" y="64"/>
                    <a:pt x="184" y="63"/>
                    <a:pt x="183" y="62"/>
                  </a:cubicBezTo>
                  <a:cubicBezTo>
                    <a:pt x="182" y="61"/>
                    <a:pt x="182" y="61"/>
                    <a:pt x="182" y="61"/>
                  </a:cubicBezTo>
                  <a:cubicBezTo>
                    <a:pt x="182" y="61"/>
                    <a:pt x="182" y="61"/>
                    <a:pt x="182" y="61"/>
                  </a:cubicBezTo>
                  <a:cubicBezTo>
                    <a:pt x="178" y="62"/>
                    <a:pt x="178" y="62"/>
                    <a:pt x="178" y="62"/>
                  </a:cubicBezTo>
                  <a:cubicBezTo>
                    <a:pt x="176" y="61"/>
                    <a:pt x="175" y="60"/>
                    <a:pt x="174" y="58"/>
                  </a:cubicBezTo>
                  <a:cubicBezTo>
                    <a:pt x="172" y="56"/>
                    <a:pt x="172" y="56"/>
                    <a:pt x="172" y="56"/>
                  </a:cubicBezTo>
                  <a:cubicBezTo>
                    <a:pt x="172" y="55"/>
                    <a:pt x="172" y="55"/>
                    <a:pt x="172" y="55"/>
                  </a:cubicBezTo>
                  <a:cubicBezTo>
                    <a:pt x="172" y="55"/>
                    <a:pt x="172" y="55"/>
                    <a:pt x="172" y="55"/>
                  </a:cubicBezTo>
                  <a:cubicBezTo>
                    <a:pt x="172" y="33"/>
                    <a:pt x="172" y="33"/>
                    <a:pt x="172" y="33"/>
                  </a:cubicBezTo>
                  <a:cubicBezTo>
                    <a:pt x="170" y="32"/>
                    <a:pt x="167" y="31"/>
                    <a:pt x="164" y="28"/>
                  </a:cubicBezTo>
                  <a:cubicBezTo>
                    <a:pt x="159" y="22"/>
                    <a:pt x="159" y="22"/>
                    <a:pt x="159" y="22"/>
                  </a:cubicBezTo>
                  <a:cubicBezTo>
                    <a:pt x="154" y="16"/>
                    <a:pt x="154" y="16"/>
                    <a:pt x="154" y="16"/>
                  </a:cubicBezTo>
                  <a:cubicBezTo>
                    <a:pt x="154" y="14"/>
                    <a:pt x="154" y="12"/>
                    <a:pt x="154" y="8"/>
                  </a:cubicBezTo>
                  <a:cubicBezTo>
                    <a:pt x="154" y="6"/>
                    <a:pt x="154" y="6"/>
                    <a:pt x="154" y="6"/>
                  </a:cubicBezTo>
                  <a:cubicBezTo>
                    <a:pt x="152" y="2"/>
                    <a:pt x="152" y="2"/>
                    <a:pt x="152" y="2"/>
                  </a:cubicBezTo>
                  <a:cubicBezTo>
                    <a:pt x="151" y="6"/>
                    <a:pt x="151" y="6"/>
                    <a:pt x="151" y="6"/>
                  </a:cubicBezTo>
                  <a:cubicBezTo>
                    <a:pt x="148" y="12"/>
                    <a:pt x="148" y="12"/>
                    <a:pt x="148" y="12"/>
                  </a:cubicBezTo>
                  <a:cubicBezTo>
                    <a:pt x="146" y="12"/>
                    <a:pt x="146" y="12"/>
                    <a:pt x="146" y="12"/>
                  </a:cubicBezTo>
                  <a:cubicBezTo>
                    <a:pt x="144" y="12"/>
                    <a:pt x="140" y="12"/>
                    <a:pt x="138" y="11"/>
                  </a:cubicBezTo>
                  <a:cubicBezTo>
                    <a:pt x="136" y="10"/>
                    <a:pt x="134" y="8"/>
                    <a:pt x="134" y="6"/>
                  </a:cubicBezTo>
                  <a:cubicBezTo>
                    <a:pt x="134" y="4"/>
                    <a:pt x="134" y="4"/>
                    <a:pt x="134" y="4"/>
                  </a:cubicBezTo>
                  <a:cubicBezTo>
                    <a:pt x="132" y="4"/>
                    <a:pt x="132" y="4"/>
                    <a:pt x="132" y="4"/>
                  </a:cubicBezTo>
                  <a:cubicBezTo>
                    <a:pt x="125" y="6"/>
                    <a:pt x="125" y="6"/>
                    <a:pt x="125" y="6"/>
                  </a:cubicBezTo>
                  <a:cubicBezTo>
                    <a:pt x="119" y="0"/>
                    <a:pt x="119" y="0"/>
                    <a:pt x="119" y="0"/>
                  </a:cubicBezTo>
                  <a:cubicBezTo>
                    <a:pt x="117" y="0"/>
                    <a:pt x="117" y="0"/>
                    <a:pt x="117" y="0"/>
                  </a:cubicBezTo>
                  <a:cubicBezTo>
                    <a:pt x="115" y="2"/>
                    <a:pt x="115" y="2"/>
                    <a:pt x="115" y="2"/>
                  </a:cubicBezTo>
                  <a:cubicBezTo>
                    <a:pt x="118" y="6"/>
                    <a:pt x="118" y="6"/>
                    <a:pt x="118" y="6"/>
                  </a:cubicBezTo>
                  <a:cubicBezTo>
                    <a:pt x="118" y="7"/>
                    <a:pt x="118" y="7"/>
                    <a:pt x="118" y="7"/>
                  </a:cubicBezTo>
                  <a:cubicBezTo>
                    <a:pt x="114" y="16"/>
                    <a:pt x="114" y="16"/>
                    <a:pt x="114" y="16"/>
                  </a:cubicBezTo>
                  <a:cubicBezTo>
                    <a:pt x="114" y="16"/>
                    <a:pt x="114" y="16"/>
                    <a:pt x="114" y="16"/>
                  </a:cubicBezTo>
                  <a:cubicBezTo>
                    <a:pt x="114" y="16"/>
                    <a:pt x="114" y="16"/>
                    <a:pt x="114" y="16"/>
                  </a:cubicBezTo>
                  <a:cubicBezTo>
                    <a:pt x="114" y="16"/>
                    <a:pt x="114" y="16"/>
                    <a:pt x="114" y="16"/>
                  </a:cubicBezTo>
                  <a:cubicBezTo>
                    <a:pt x="106" y="24"/>
                    <a:pt x="106" y="24"/>
                    <a:pt x="106" y="24"/>
                  </a:cubicBezTo>
                  <a:cubicBezTo>
                    <a:pt x="106" y="24"/>
                    <a:pt x="106" y="24"/>
                    <a:pt x="106" y="24"/>
                  </a:cubicBezTo>
                  <a:cubicBezTo>
                    <a:pt x="105" y="24"/>
                    <a:pt x="105" y="24"/>
                    <a:pt x="105" y="24"/>
                  </a:cubicBezTo>
                  <a:cubicBezTo>
                    <a:pt x="94" y="26"/>
                    <a:pt x="94" y="26"/>
                    <a:pt x="94" y="26"/>
                  </a:cubicBezTo>
                  <a:lnTo>
                    <a:pt x="86" y="24"/>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92" name="Freeform 29"/>
            <p:cNvSpPr>
              <a:spLocks/>
            </p:cNvSpPr>
            <p:nvPr/>
          </p:nvSpPr>
          <p:spPr bwMode="auto">
            <a:xfrm>
              <a:off x="4744371" y="2715131"/>
              <a:ext cx="826435" cy="560839"/>
            </a:xfrm>
            <a:custGeom>
              <a:avLst/>
              <a:gdLst>
                <a:gd name="T0" fmla="*/ 47 w 268"/>
                <a:gd name="T1" fmla="*/ 2 h 182"/>
                <a:gd name="T2" fmla="*/ 36 w 268"/>
                <a:gd name="T3" fmla="*/ 5 h 182"/>
                <a:gd name="T4" fmla="*/ 34 w 268"/>
                <a:gd name="T5" fmla="*/ 9 h 182"/>
                <a:gd name="T6" fmla="*/ 29 w 268"/>
                <a:gd name="T7" fmla="*/ 17 h 182"/>
                <a:gd name="T8" fmla="*/ 21 w 268"/>
                <a:gd name="T9" fmla="*/ 23 h 182"/>
                <a:gd name="T10" fmla="*/ 11 w 268"/>
                <a:gd name="T11" fmla="*/ 17 h 182"/>
                <a:gd name="T12" fmla="*/ 0 w 268"/>
                <a:gd name="T13" fmla="*/ 19 h 182"/>
                <a:gd name="T14" fmla="*/ 16 w 268"/>
                <a:gd name="T15" fmla="*/ 30 h 182"/>
                <a:gd name="T16" fmla="*/ 17 w 268"/>
                <a:gd name="T17" fmla="*/ 31 h 182"/>
                <a:gd name="T18" fmla="*/ 18 w 268"/>
                <a:gd name="T19" fmla="*/ 51 h 182"/>
                <a:gd name="T20" fmla="*/ 30 w 268"/>
                <a:gd name="T21" fmla="*/ 75 h 182"/>
                <a:gd name="T22" fmla="*/ 38 w 268"/>
                <a:gd name="T23" fmla="*/ 67 h 182"/>
                <a:gd name="T24" fmla="*/ 49 w 268"/>
                <a:gd name="T25" fmla="*/ 65 h 182"/>
                <a:gd name="T26" fmla="*/ 49 w 268"/>
                <a:gd name="T27" fmla="*/ 65 h 182"/>
                <a:gd name="T28" fmla="*/ 59 w 268"/>
                <a:gd name="T29" fmla="*/ 77 h 182"/>
                <a:gd name="T30" fmla="*/ 63 w 268"/>
                <a:gd name="T31" fmla="*/ 88 h 182"/>
                <a:gd name="T32" fmla="*/ 62 w 268"/>
                <a:gd name="T33" fmla="*/ 97 h 182"/>
                <a:gd name="T34" fmla="*/ 69 w 268"/>
                <a:gd name="T35" fmla="*/ 107 h 182"/>
                <a:gd name="T36" fmla="*/ 79 w 268"/>
                <a:gd name="T37" fmla="*/ 104 h 182"/>
                <a:gd name="T38" fmla="*/ 83 w 268"/>
                <a:gd name="T39" fmla="*/ 108 h 182"/>
                <a:gd name="T40" fmla="*/ 96 w 268"/>
                <a:gd name="T41" fmla="*/ 113 h 182"/>
                <a:gd name="T42" fmla="*/ 105 w 268"/>
                <a:gd name="T43" fmla="*/ 110 h 182"/>
                <a:gd name="T44" fmla="*/ 109 w 268"/>
                <a:gd name="T45" fmla="*/ 105 h 182"/>
                <a:gd name="T46" fmla="*/ 115 w 268"/>
                <a:gd name="T47" fmla="*/ 121 h 182"/>
                <a:gd name="T48" fmla="*/ 131 w 268"/>
                <a:gd name="T49" fmla="*/ 136 h 182"/>
                <a:gd name="T50" fmla="*/ 133 w 268"/>
                <a:gd name="T51" fmla="*/ 161 h 182"/>
                <a:gd name="T52" fmla="*/ 143 w 268"/>
                <a:gd name="T53" fmla="*/ 166 h 182"/>
                <a:gd name="T54" fmla="*/ 149 w 268"/>
                <a:gd name="T55" fmla="*/ 182 h 182"/>
                <a:gd name="T56" fmla="*/ 185 w 268"/>
                <a:gd name="T57" fmla="*/ 151 h 182"/>
                <a:gd name="T58" fmla="*/ 200 w 268"/>
                <a:gd name="T59" fmla="*/ 136 h 182"/>
                <a:gd name="T60" fmla="*/ 226 w 268"/>
                <a:gd name="T61" fmla="*/ 113 h 182"/>
                <a:gd name="T62" fmla="*/ 235 w 268"/>
                <a:gd name="T63" fmla="*/ 105 h 182"/>
                <a:gd name="T64" fmla="*/ 238 w 268"/>
                <a:gd name="T65" fmla="*/ 85 h 182"/>
                <a:gd name="T66" fmla="*/ 247 w 268"/>
                <a:gd name="T67" fmla="*/ 83 h 182"/>
                <a:gd name="T68" fmla="*/ 261 w 268"/>
                <a:gd name="T69" fmla="*/ 99 h 182"/>
                <a:gd name="T70" fmla="*/ 259 w 268"/>
                <a:gd name="T71" fmla="*/ 87 h 182"/>
                <a:gd name="T72" fmla="*/ 268 w 268"/>
                <a:gd name="T73" fmla="*/ 79 h 182"/>
                <a:gd name="T74" fmla="*/ 263 w 268"/>
                <a:gd name="T75" fmla="*/ 63 h 182"/>
                <a:gd name="T76" fmla="*/ 245 w 268"/>
                <a:gd name="T77" fmla="*/ 55 h 182"/>
                <a:gd name="T78" fmla="*/ 240 w 268"/>
                <a:gd name="T79" fmla="*/ 54 h 182"/>
                <a:gd name="T80" fmla="*/ 234 w 268"/>
                <a:gd name="T81" fmla="*/ 55 h 182"/>
                <a:gd name="T82" fmla="*/ 223 w 268"/>
                <a:gd name="T83" fmla="*/ 55 h 182"/>
                <a:gd name="T84" fmla="*/ 222 w 268"/>
                <a:gd name="T85" fmla="*/ 69 h 182"/>
                <a:gd name="T86" fmla="*/ 207 w 268"/>
                <a:gd name="T87" fmla="*/ 71 h 182"/>
                <a:gd name="T88" fmla="*/ 187 w 268"/>
                <a:gd name="T89" fmla="*/ 53 h 182"/>
                <a:gd name="T90" fmla="*/ 183 w 268"/>
                <a:gd name="T91" fmla="*/ 44 h 182"/>
                <a:gd name="T92" fmla="*/ 184 w 268"/>
                <a:gd name="T93" fmla="*/ 49 h 182"/>
                <a:gd name="T94" fmla="*/ 179 w 268"/>
                <a:gd name="T95" fmla="*/ 60 h 182"/>
                <a:gd name="T96" fmla="*/ 167 w 268"/>
                <a:gd name="T97" fmla="*/ 57 h 182"/>
                <a:gd name="T98" fmla="*/ 166 w 268"/>
                <a:gd name="T99" fmla="*/ 47 h 182"/>
                <a:gd name="T100" fmla="*/ 156 w 268"/>
                <a:gd name="T101" fmla="*/ 42 h 182"/>
                <a:gd name="T102" fmla="*/ 144 w 268"/>
                <a:gd name="T103" fmla="*/ 35 h 182"/>
                <a:gd name="T104" fmla="*/ 127 w 268"/>
                <a:gd name="T105" fmla="*/ 29 h 182"/>
                <a:gd name="T106" fmla="*/ 117 w 268"/>
                <a:gd name="T107" fmla="*/ 33 h 182"/>
                <a:gd name="T108" fmla="*/ 112 w 268"/>
                <a:gd name="T109" fmla="*/ 24 h 182"/>
                <a:gd name="T110" fmla="*/ 98 w 268"/>
                <a:gd name="T111" fmla="*/ 23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8"/>
                  </a:moveTo>
                  <a:cubicBezTo>
                    <a:pt x="51" y="0"/>
                    <a:pt x="51" y="0"/>
                    <a:pt x="51" y="0"/>
                  </a:cubicBezTo>
                  <a:cubicBezTo>
                    <a:pt x="47" y="2"/>
                    <a:pt x="47" y="2"/>
                    <a:pt x="47" y="2"/>
                  </a:cubicBezTo>
                  <a:cubicBezTo>
                    <a:pt x="46" y="2"/>
                    <a:pt x="46" y="2"/>
                    <a:pt x="46" y="2"/>
                  </a:cubicBezTo>
                  <a:cubicBezTo>
                    <a:pt x="37" y="6"/>
                    <a:pt x="37" y="6"/>
                    <a:pt x="37" y="6"/>
                  </a:cubicBezTo>
                  <a:cubicBezTo>
                    <a:pt x="36" y="5"/>
                    <a:pt x="36" y="5"/>
                    <a:pt x="36" y="5"/>
                  </a:cubicBezTo>
                  <a:cubicBezTo>
                    <a:pt x="35" y="5"/>
                    <a:pt x="35" y="5"/>
                    <a:pt x="35" y="5"/>
                  </a:cubicBezTo>
                  <a:cubicBezTo>
                    <a:pt x="35" y="9"/>
                    <a:pt x="35" y="9"/>
                    <a:pt x="35" y="9"/>
                  </a:cubicBezTo>
                  <a:cubicBezTo>
                    <a:pt x="34" y="9"/>
                    <a:pt x="34" y="9"/>
                    <a:pt x="34" y="9"/>
                  </a:cubicBezTo>
                  <a:cubicBezTo>
                    <a:pt x="29" y="17"/>
                    <a:pt x="29" y="17"/>
                    <a:pt x="29" y="17"/>
                  </a:cubicBezTo>
                  <a:cubicBezTo>
                    <a:pt x="29" y="17"/>
                    <a:pt x="29" y="17"/>
                    <a:pt x="29" y="17"/>
                  </a:cubicBezTo>
                  <a:cubicBezTo>
                    <a:pt x="29" y="17"/>
                    <a:pt x="29" y="17"/>
                    <a:pt x="29" y="17"/>
                  </a:cubicBezTo>
                  <a:cubicBezTo>
                    <a:pt x="29" y="17"/>
                    <a:pt x="29" y="17"/>
                    <a:pt x="29" y="17"/>
                  </a:cubicBezTo>
                  <a:cubicBezTo>
                    <a:pt x="21" y="23"/>
                    <a:pt x="21" y="23"/>
                    <a:pt x="21" y="23"/>
                  </a:cubicBezTo>
                  <a:cubicBezTo>
                    <a:pt x="21" y="23"/>
                    <a:pt x="21" y="23"/>
                    <a:pt x="21" y="23"/>
                  </a:cubicBezTo>
                  <a:cubicBezTo>
                    <a:pt x="21" y="24"/>
                    <a:pt x="21" y="24"/>
                    <a:pt x="21" y="24"/>
                  </a:cubicBezTo>
                  <a:cubicBezTo>
                    <a:pt x="19" y="23"/>
                    <a:pt x="19" y="23"/>
                    <a:pt x="19" y="23"/>
                  </a:cubicBezTo>
                  <a:cubicBezTo>
                    <a:pt x="15" y="21"/>
                    <a:pt x="11" y="19"/>
                    <a:pt x="11" y="17"/>
                  </a:cubicBezTo>
                  <a:cubicBezTo>
                    <a:pt x="10" y="16"/>
                    <a:pt x="9" y="16"/>
                    <a:pt x="9" y="15"/>
                  </a:cubicBezTo>
                  <a:cubicBezTo>
                    <a:pt x="3" y="16"/>
                    <a:pt x="3" y="16"/>
                    <a:pt x="3" y="16"/>
                  </a:cubicBezTo>
                  <a:cubicBezTo>
                    <a:pt x="0" y="19"/>
                    <a:pt x="0" y="19"/>
                    <a:pt x="0" y="19"/>
                  </a:cubicBezTo>
                  <a:cubicBezTo>
                    <a:pt x="9" y="27"/>
                    <a:pt x="9" y="27"/>
                    <a:pt x="9" y="27"/>
                  </a:cubicBezTo>
                  <a:cubicBezTo>
                    <a:pt x="15" y="29"/>
                    <a:pt x="15" y="29"/>
                    <a:pt x="15" y="29"/>
                  </a:cubicBezTo>
                  <a:cubicBezTo>
                    <a:pt x="16" y="30"/>
                    <a:pt x="16" y="30"/>
                    <a:pt x="16" y="30"/>
                  </a:cubicBezTo>
                  <a:cubicBezTo>
                    <a:pt x="16" y="30"/>
                    <a:pt x="16" y="30"/>
                    <a:pt x="16" y="30"/>
                  </a:cubicBezTo>
                  <a:cubicBezTo>
                    <a:pt x="17" y="31"/>
                    <a:pt x="17" y="31"/>
                    <a:pt x="17" y="31"/>
                  </a:cubicBezTo>
                  <a:cubicBezTo>
                    <a:pt x="17" y="31"/>
                    <a:pt x="17" y="31"/>
                    <a:pt x="17" y="31"/>
                  </a:cubicBezTo>
                  <a:cubicBezTo>
                    <a:pt x="18" y="39"/>
                    <a:pt x="18" y="39"/>
                    <a:pt x="18" y="39"/>
                  </a:cubicBezTo>
                  <a:cubicBezTo>
                    <a:pt x="18" y="39"/>
                    <a:pt x="18" y="39"/>
                    <a:pt x="18" y="39"/>
                  </a:cubicBezTo>
                  <a:cubicBezTo>
                    <a:pt x="18" y="51"/>
                    <a:pt x="18" y="51"/>
                    <a:pt x="18" y="51"/>
                  </a:cubicBezTo>
                  <a:cubicBezTo>
                    <a:pt x="20" y="59"/>
                    <a:pt x="20" y="59"/>
                    <a:pt x="20" y="59"/>
                  </a:cubicBezTo>
                  <a:cubicBezTo>
                    <a:pt x="25" y="70"/>
                    <a:pt x="25" y="70"/>
                    <a:pt x="25" y="70"/>
                  </a:cubicBezTo>
                  <a:cubicBezTo>
                    <a:pt x="30" y="75"/>
                    <a:pt x="30" y="75"/>
                    <a:pt x="30" y="75"/>
                  </a:cubicBezTo>
                  <a:cubicBezTo>
                    <a:pt x="35" y="72"/>
                    <a:pt x="35" y="72"/>
                    <a:pt x="35" y="72"/>
                  </a:cubicBezTo>
                  <a:cubicBezTo>
                    <a:pt x="38" y="68"/>
                    <a:pt x="38" y="68"/>
                    <a:pt x="38" y="68"/>
                  </a:cubicBezTo>
                  <a:cubicBezTo>
                    <a:pt x="38" y="67"/>
                    <a:pt x="38" y="67"/>
                    <a:pt x="38" y="67"/>
                  </a:cubicBezTo>
                  <a:cubicBezTo>
                    <a:pt x="38" y="67"/>
                    <a:pt x="38" y="67"/>
                    <a:pt x="38" y="67"/>
                  </a:cubicBezTo>
                  <a:cubicBezTo>
                    <a:pt x="44" y="61"/>
                    <a:pt x="44" y="61"/>
                    <a:pt x="44" y="61"/>
                  </a:cubicBezTo>
                  <a:cubicBezTo>
                    <a:pt x="49" y="65"/>
                    <a:pt x="49" y="65"/>
                    <a:pt x="49" y="65"/>
                  </a:cubicBezTo>
                  <a:cubicBezTo>
                    <a:pt x="49" y="65"/>
                    <a:pt x="49" y="65"/>
                    <a:pt x="49" y="65"/>
                  </a:cubicBezTo>
                  <a:cubicBezTo>
                    <a:pt x="49" y="65"/>
                    <a:pt x="49" y="65"/>
                    <a:pt x="49" y="65"/>
                  </a:cubicBezTo>
                  <a:cubicBezTo>
                    <a:pt x="49" y="65"/>
                    <a:pt x="49" y="65"/>
                    <a:pt x="49" y="65"/>
                  </a:cubicBezTo>
                  <a:cubicBezTo>
                    <a:pt x="49" y="66"/>
                    <a:pt x="49" y="66"/>
                    <a:pt x="49" y="66"/>
                  </a:cubicBezTo>
                  <a:cubicBezTo>
                    <a:pt x="53" y="75"/>
                    <a:pt x="53" y="75"/>
                    <a:pt x="53" y="75"/>
                  </a:cubicBezTo>
                  <a:cubicBezTo>
                    <a:pt x="59" y="77"/>
                    <a:pt x="59" y="77"/>
                    <a:pt x="59" y="77"/>
                  </a:cubicBezTo>
                  <a:cubicBezTo>
                    <a:pt x="63" y="87"/>
                    <a:pt x="63" y="87"/>
                    <a:pt x="63" y="87"/>
                  </a:cubicBezTo>
                  <a:cubicBezTo>
                    <a:pt x="63" y="87"/>
                    <a:pt x="63" y="87"/>
                    <a:pt x="63" y="87"/>
                  </a:cubicBezTo>
                  <a:cubicBezTo>
                    <a:pt x="63" y="88"/>
                    <a:pt x="63" y="88"/>
                    <a:pt x="63" y="88"/>
                  </a:cubicBezTo>
                  <a:cubicBezTo>
                    <a:pt x="62" y="97"/>
                    <a:pt x="62" y="97"/>
                    <a:pt x="62" y="97"/>
                  </a:cubicBezTo>
                  <a:cubicBezTo>
                    <a:pt x="62" y="97"/>
                    <a:pt x="62" y="97"/>
                    <a:pt x="62" y="97"/>
                  </a:cubicBezTo>
                  <a:cubicBezTo>
                    <a:pt x="62" y="97"/>
                    <a:pt x="62" y="97"/>
                    <a:pt x="62" y="97"/>
                  </a:cubicBezTo>
                  <a:cubicBezTo>
                    <a:pt x="59" y="105"/>
                    <a:pt x="59" y="105"/>
                    <a:pt x="59" y="105"/>
                  </a:cubicBezTo>
                  <a:cubicBezTo>
                    <a:pt x="64" y="109"/>
                    <a:pt x="64" y="109"/>
                    <a:pt x="64" y="109"/>
                  </a:cubicBezTo>
                  <a:cubicBezTo>
                    <a:pt x="69" y="107"/>
                    <a:pt x="69" y="107"/>
                    <a:pt x="69" y="107"/>
                  </a:cubicBezTo>
                  <a:cubicBezTo>
                    <a:pt x="73" y="102"/>
                    <a:pt x="73" y="102"/>
                    <a:pt x="73"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3" y="108"/>
                    <a:pt x="83" y="108"/>
                    <a:pt x="83" y="108"/>
                  </a:cubicBezTo>
                  <a:cubicBezTo>
                    <a:pt x="89" y="107"/>
                    <a:pt x="89" y="107"/>
                    <a:pt x="89" y="107"/>
                  </a:cubicBezTo>
                  <a:cubicBezTo>
                    <a:pt x="93" y="106"/>
                    <a:pt x="95" y="107"/>
                    <a:pt x="96" y="110"/>
                  </a:cubicBezTo>
                  <a:cubicBezTo>
                    <a:pt x="96" y="113"/>
                    <a:pt x="96" y="113"/>
                    <a:pt x="96" y="113"/>
                  </a:cubicBezTo>
                  <a:cubicBezTo>
                    <a:pt x="97" y="114"/>
                    <a:pt x="97" y="114"/>
                    <a:pt x="97" y="114"/>
                  </a:cubicBezTo>
                  <a:cubicBezTo>
                    <a:pt x="102" y="115"/>
                    <a:pt x="102" y="115"/>
                    <a:pt x="102" y="115"/>
                  </a:cubicBezTo>
                  <a:cubicBezTo>
                    <a:pt x="105" y="110"/>
                    <a:pt x="105" y="110"/>
                    <a:pt x="105" y="110"/>
                  </a:cubicBezTo>
                  <a:cubicBezTo>
                    <a:pt x="105" y="108"/>
                    <a:pt x="105" y="108"/>
                    <a:pt x="105" y="108"/>
                  </a:cubicBezTo>
                  <a:cubicBezTo>
                    <a:pt x="105" y="107"/>
                    <a:pt x="105" y="105"/>
                    <a:pt x="106" y="105"/>
                  </a:cubicBezTo>
                  <a:cubicBezTo>
                    <a:pt x="109" y="105"/>
                    <a:pt x="109" y="105"/>
                    <a:pt x="109" y="105"/>
                  </a:cubicBezTo>
                  <a:cubicBezTo>
                    <a:pt x="114" y="107"/>
                    <a:pt x="116" y="110"/>
                    <a:pt x="116" y="113"/>
                  </a:cubicBezTo>
                  <a:cubicBezTo>
                    <a:pt x="115" y="116"/>
                    <a:pt x="115" y="116"/>
                    <a:pt x="115" y="116"/>
                  </a:cubicBezTo>
                  <a:cubicBezTo>
                    <a:pt x="115" y="121"/>
                    <a:pt x="115" y="121"/>
                    <a:pt x="115" y="121"/>
                  </a:cubicBezTo>
                  <a:cubicBezTo>
                    <a:pt x="120" y="127"/>
                    <a:pt x="120" y="127"/>
                    <a:pt x="120" y="127"/>
                  </a:cubicBezTo>
                  <a:cubicBezTo>
                    <a:pt x="125" y="133"/>
                    <a:pt x="125" y="133"/>
                    <a:pt x="125" y="133"/>
                  </a:cubicBezTo>
                  <a:cubicBezTo>
                    <a:pt x="127" y="135"/>
                    <a:pt x="129" y="135"/>
                    <a:pt x="131" y="136"/>
                  </a:cubicBezTo>
                  <a:cubicBezTo>
                    <a:pt x="131" y="136"/>
                    <a:pt x="131" y="136"/>
                    <a:pt x="131" y="136"/>
                  </a:cubicBezTo>
                  <a:cubicBezTo>
                    <a:pt x="133" y="137"/>
                    <a:pt x="133" y="139"/>
                    <a:pt x="133" y="143"/>
                  </a:cubicBezTo>
                  <a:cubicBezTo>
                    <a:pt x="133" y="161"/>
                    <a:pt x="133" y="161"/>
                    <a:pt x="133" y="161"/>
                  </a:cubicBezTo>
                  <a:cubicBezTo>
                    <a:pt x="134" y="163"/>
                    <a:pt x="135" y="164"/>
                    <a:pt x="137" y="165"/>
                  </a:cubicBezTo>
                  <a:cubicBezTo>
                    <a:pt x="137" y="165"/>
                    <a:pt x="137" y="165"/>
                    <a:pt x="137" y="165"/>
                  </a:cubicBezTo>
                  <a:cubicBezTo>
                    <a:pt x="140" y="163"/>
                    <a:pt x="141" y="164"/>
                    <a:pt x="143" y="166"/>
                  </a:cubicBezTo>
                  <a:cubicBezTo>
                    <a:pt x="145" y="167"/>
                    <a:pt x="145" y="167"/>
                    <a:pt x="145" y="167"/>
                  </a:cubicBezTo>
                  <a:cubicBezTo>
                    <a:pt x="147" y="167"/>
                    <a:pt x="148" y="169"/>
                    <a:pt x="149" y="172"/>
                  </a:cubicBezTo>
                  <a:cubicBezTo>
                    <a:pt x="149" y="182"/>
                    <a:pt x="149" y="182"/>
                    <a:pt x="149" y="182"/>
                  </a:cubicBezTo>
                  <a:cubicBezTo>
                    <a:pt x="159" y="163"/>
                    <a:pt x="159" y="163"/>
                    <a:pt x="159" y="163"/>
                  </a:cubicBezTo>
                  <a:cubicBezTo>
                    <a:pt x="161" y="153"/>
                    <a:pt x="165" y="147"/>
                    <a:pt x="169" y="146"/>
                  </a:cubicBezTo>
                  <a:cubicBezTo>
                    <a:pt x="173" y="145"/>
                    <a:pt x="178" y="147"/>
                    <a:pt x="185" y="151"/>
                  </a:cubicBezTo>
                  <a:cubicBezTo>
                    <a:pt x="211" y="153"/>
                    <a:pt x="211" y="153"/>
                    <a:pt x="211" y="153"/>
                  </a:cubicBezTo>
                  <a:cubicBezTo>
                    <a:pt x="212" y="147"/>
                    <a:pt x="212" y="147"/>
                    <a:pt x="212" y="147"/>
                  </a:cubicBezTo>
                  <a:cubicBezTo>
                    <a:pt x="200" y="136"/>
                    <a:pt x="200" y="136"/>
                    <a:pt x="200" y="136"/>
                  </a:cubicBezTo>
                  <a:cubicBezTo>
                    <a:pt x="195" y="133"/>
                    <a:pt x="192" y="130"/>
                    <a:pt x="193" y="129"/>
                  </a:cubicBezTo>
                  <a:cubicBezTo>
                    <a:pt x="202" y="129"/>
                    <a:pt x="202" y="129"/>
                    <a:pt x="202" y="129"/>
                  </a:cubicBezTo>
                  <a:cubicBezTo>
                    <a:pt x="211" y="132"/>
                    <a:pt x="219" y="127"/>
                    <a:pt x="226" y="113"/>
                  </a:cubicBezTo>
                  <a:cubicBezTo>
                    <a:pt x="226" y="113"/>
                    <a:pt x="226" y="113"/>
                    <a:pt x="226" y="113"/>
                  </a:cubicBezTo>
                  <a:cubicBezTo>
                    <a:pt x="227" y="113"/>
                    <a:pt x="227" y="113"/>
                    <a:pt x="227" y="113"/>
                  </a:cubicBezTo>
                  <a:cubicBezTo>
                    <a:pt x="235" y="105"/>
                    <a:pt x="235" y="105"/>
                    <a:pt x="235" y="105"/>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5" y="83"/>
                    <a:pt x="245" y="83"/>
                    <a:pt x="245" y="83"/>
                  </a:cubicBezTo>
                  <a:cubicBezTo>
                    <a:pt x="247" y="83"/>
                    <a:pt x="247" y="83"/>
                    <a:pt x="247" y="83"/>
                  </a:cubicBezTo>
                  <a:cubicBezTo>
                    <a:pt x="247" y="83"/>
                    <a:pt x="247" y="83"/>
                    <a:pt x="247" y="83"/>
                  </a:cubicBezTo>
                  <a:cubicBezTo>
                    <a:pt x="247" y="84"/>
                    <a:pt x="247" y="84"/>
                    <a:pt x="247" y="84"/>
                  </a:cubicBezTo>
                  <a:cubicBezTo>
                    <a:pt x="261" y="99"/>
                    <a:pt x="261" y="99"/>
                    <a:pt x="261" y="99"/>
                  </a:cubicBezTo>
                  <a:cubicBezTo>
                    <a:pt x="265" y="97"/>
                    <a:pt x="265" y="97"/>
                    <a:pt x="265" y="97"/>
                  </a:cubicBezTo>
                  <a:cubicBezTo>
                    <a:pt x="266" y="95"/>
                    <a:pt x="266" y="95"/>
                    <a:pt x="266" y="95"/>
                  </a:cubicBezTo>
                  <a:cubicBezTo>
                    <a:pt x="259" y="87"/>
                    <a:pt x="259" y="87"/>
                    <a:pt x="259" y="87"/>
                  </a:cubicBezTo>
                  <a:cubicBezTo>
                    <a:pt x="257" y="87"/>
                    <a:pt x="257" y="87"/>
                    <a:pt x="257" y="87"/>
                  </a:cubicBezTo>
                  <a:cubicBezTo>
                    <a:pt x="257" y="85"/>
                    <a:pt x="257" y="85"/>
                    <a:pt x="257" y="85"/>
                  </a:cubicBezTo>
                  <a:cubicBezTo>
                    <a:pt x="268" y="79"/>
                    <a:pt x="268" y="79"/>
                    <a:pt x="268" y="79"/>
                  </a:cubicBezTo>
                  <a:cubicBezTo>
                    <a:pt x="267" y="62"/>
                    <a:pt x="267" y="62"/>
                    <a:pt x="267" y="62"/>
                  </a:cubicBezTo>
                  <a:cubicBezTo>
                    <a:pt x="263" y="63"/>
                    <a:pt x="263" y="63"/>
                    <a:pt x="263" y="63"/>
                  </a:cubicBezTo>
                  <a:cubicBezTo>
                    <a:pt x="263" y="63"/>
                    <a:pt x="263" y="63"/>
                    <a:pt x="263" y="63"/>
                  </a:cubicBezTo>
                  <a:cubicBezTo>
                    <a:pt x="262" y="63"/>
                    <a:pt x="262" y="63"/>
                    <a:pt x="262" y="63"/>
                  </a:cubicBezTo>
                  <a:cubicBezTo>
                    <a:pt x="256" y="59"/>
                    <a:pt x="256" y="59"/>
                    <a:pt x="256" y="59"/>
                  </a:cubicBezTo>
                  <a:cubicBezTo>
                    <a:pt x="253" y="59"/>
                    <a:pt x="250" y="57"/>
                    <a:pt x="245" y="55"/>
                  </a:cubicBezTo>
                  <a:cubicBezTo>
                    <a:pt x="243" y="53"/>
                    <a:pt x="241" y="52"/>
                    <a:pt x="241" y="51"/>
                  </a:cubicBezTo>
                  <a:cubicBezTo>
                    <a:pt x="241" y="51"/>
                    <a:pt x="241" y="51"/>
                    <a:pt x="241" y="51"/>
                  </a:cubicBezTo>
                  <a:cubicBezTo>
                    <a:pt x="241" y="53"/>
                    <a:pt x="241" y="53"/>
                    <a:pt x="240" y="54"/>
                  </a:cubicBezTo>
                  <a:cubicBezTo>
                    <a:pt x="239" y="55"/>
                    <a:pt x="237" y="55"/>
                    <a:pt x="235" y="55"/>
                  </a:cubicBezTo>
                  <a:cubicBezTo>
                    <a:pt x="234" y="55"/>
                    <a:pt x="234" y="55"/>
                    <a:pt x="234" y="55"/>
                  </a:cubicBezTo>
                  <a:cubicBezTo>
                    <a:pt x="234" y="55"/>
                    <a:pt x="234" y="55"/>
                    <a:pt x="234" y="55"/>
                  </a:cubicBezTo>
                  <a:cubicBezTo>
                    <a:pt x="233" y="55"/>
                    <a:pt x="233" y="55"/>
                    <a:pt x="233" y="55"/>
                  </a:cubicBezTo>
                  <a:cubicBezTo>
                    <a:pt x="228" y="51"/>
                    <a:pt x="228" y="51"/>
                    <a:pt x="228" y="51"/>
                  </a:cubicBezTo>
                  <a:cubicBezTo>
                    <a:pt x="223" y="55"/>
                    <a:pt x="223" y="55"/>
                    <a:pt x="223" y="55"/>
                  </a:cubicBezTo>
                  <a:cubicBezTo>
                    <a:pt x="221" y="57"/>
                    <a:pt x="219" y="58"/>
                    <a:pt x="219" y="60"/>
                  </a:cubicBezTo>
                  <a:cubicBezTo>
                    <a:pt x="221" y="65"/>
                    <a:pt x="221" y="65"/>
                    <a:pt x="221" y="65"/>
                  </a:cubicBezTo>
                  <a:cubicBezTo>
                    <a:pt x="223" y="67"/>
                    <a:pt x="223" y="67"/>
                    <a:pt x="222" y="69"/>
                  </a:cubicBezTo>
                  <a:cubicBezTo>
                    <a:pt x="221" y="70"/>
                    <a:pt x="219" y="71"/>
                    <a:pt x="217" y="71"/>
                  </a:cubicBezTo>
                  <a:cubicBezTo>
                    <a:pt x="214" y="73"/>
                    <a:pt x="214" y="73"/>
                    <a:pt x="214" y="73"/>
                  </a:cubicBezTo>
                  <a:cubicBezTo>
                    <a:pt x="211" y="73"/>
                    <a:pt x="209" y="73"/>
                    <a:pt x="207" y="71"/>
                  </a:cubicBezTo>
                  <a:cubicBezTo>
                    <a:pt x="207" y="70"/>
                    <a:pt x="207" y="70"/>
                    <a:pt x="207" y="70"/>
                  </a:cubicBezTo>
                  <a:cubicBezTo>
                    <a:pt x="196" y="59"/>
                    <a:pt x="196" y="59"/>
                    <a:pt x="196" y="59"/>
                  </a:cubicBezTo>
                  <a:cubicBezTo>
                    <a:pt x="191" y="57"/>
                    <a:pt x="189" y="55"/>
                    <a:pt x="187" y="53"/>
                  </a:cubicBezTo>
                  <a:cubicBezTo>
                    <a:pt x="187" y="52"/>
                    <a:pt x="186" y="51"/>
                    <a:pt x="187" y="50"/>
                  </a:cubicBezTo>
                  <a:cubicBezTo>
                    <a:pt x="186" y="46"/>
                    <a:pt x="185" y="44"/>
                    <a:pt x="185" y="43"/>
                  </a:cubicBezTo>
                  <a:cubicBezTo>
                    <a:pt x="183" y="44"/>
                    <a:pt x="183" y="44"/>
                    <a:pt x="183" y="44"/>
                  </a:cubicBezTo>
                  <a:cubicBezTo>
                    <a:pt x="182" y="45"/>
                    <a:pt x="182" y="45"/>
                    <a:pt x="182" y="45"/>
                  </a:cubicBezTo>
                  <a:cubicBezTo>
                    <a:pt x="182" y="46"/>
                    <a:pt x="183" y="47"/>
                    <a:pt x="184" y="49"/>
                  </a:cubicBezTo>
                  <a:cubicBezTo>
                    <a:pt x="184" y="49"/>
                    <a:pt x="184" y="49"/>
                    <a:pt x="184" y="49"/>
                  </a:cubicBezTo>
                  <a:cubicBezTo>
                    <a:pt x="185" y="50"/>
                    <a:pt x="185" y="50"/>
                    <a:pt x="185" y="50"/>
                  </a:cubicBezTo>
                  <a:cubicBezTo>
                    <a:pt x="184" y="51"/>
                    <a:pt x="184" y="51"/>
                    <a:pt x="184" y="51"/>
                  </a:cubicBezTo>
                  <a:cubicBezTo>
                    <a:pt x="179" y="60"/>
                    <a:pt x="179" y="60"/>
                    <a:pt x="179" y="60"/>
                  </a:cubicBezTo>
                  <a:cubicBezTo>
                    <a:pt x="169" y="58"/>
                    <a:pt x="169" y="58"/>
                    <a:pt x="169" y="58"/>
                  </a:cubicBezTo>
                  <a:cubicBezTo>
                    <a:pt x="167" y="57"/>
                    <a:pt x="167" y="57"/>
                    <a:pt x="167" y="57"/>
                  </a:cubicBezTo>
                  <a:cubicBezTo>
                    <a:pt x="167" y="57"/>
                    <a:pt x="167" y="57"/>
                    <a:pt x="167" y="57"/>
                  </a:cubicBezTo>
                  <a:cubicBezTo>
                    <a:pt x="167" y="55"/>
                    <a:pt x="167" y="55"/>
                    <a:pt x="167" y="55"/>
                  </a:cubicBezTo>
                  <a:cubicBezTo>
                    <a:pt x="168" y="54"/>
                    <a:pt x="168" y="52"/>
                    <a:pt x="167" y="50"/>
                  </a:cubicBezTo>
                  <a:cubicBezTo>
                    <a:pt x="166" y="47"/>
                    <a:pt x="166" y="47"/>
                    <a:pt x="166" y="47"/>
                  </a:cubicBezTo>
                  <a:cubicBezTo>
                    <a:pt x="159" y="41"/>
                    <a:pt x="159" y="41"/>
                    <a:pt x="159" y="41"/>
                  </a:cubicBezTo>
                  <a:cubicBezTo>
                    <a:pt x="158" y="41"/>
                    <a:pt x="158" y="41"/>
                    <a:pt x="158" y="41"/>
                  </a:cubicBezTo>
                  <a:cubicBezTo>
                    <a:pt x="157" y="42"/>
                    <a:pt x="157" y="42"/>
                    <a:pt x="156" y="42"/>
                  </a:cubicBezTo>
                  <a:cubicBezTo>
                    <a:pt x="149" y="41"/>
                    <a:pt x="149" y="41"/>
                    <a:pt x="149" y="41"/>
                  </a:cubicBezTo>
                  <a:cubicBezTo>
                    <a:pt x="146" y="41"/>
                    <a:pt x="145" y="41"/>
                    <a:pt x="144" y="39"/>
                  </a:cubicBezTo>
                  <a:cubicBezTo>
                    <a:pt x="143" y="38"/>
                    <a:pt x="143" y="37"/>
                    <a:pt x="144" y="35"/>
                  </a:cubicBezTo>
                  <a:cubicBezTo>
                    <a:pt x="145" y="33"/>
                    <a:pt x="145" y="33"/>
                    <a:pt x="145" y="33"/>
                  </a:cubicBezTo>
                  <a:cubicBezTo>
                    <a:pt x="141" y="28"/>
                    <a:pt x="141" y="28"/>
                    <a:pt x="141" y="28"/>
                  </a:cubicBezTo>
                  <a:cubicBezTo>
                    <a:pt x="127" y="29"/>
                    <a:pt x="127" y="29"/>
                    <a:pt x="127" y="29"/>
                  </a:cubicBezTo>
                  <a:cubicBezTo>
                    <a:pt x="128" y="31"/>
                    <a:pt x="127" y="32"/>
                    <a:pt x="127" y="33"/>
                  </a:cubicBezTo>
                  <a:cubicBezTo>
                    <a:pt x="126" y="35"/>
                    <a:pt x="125" y="35"/>
                    <a:pt x="123" y="35"/>
                  </a:cubicBezTo>
                  <a:cubicBezTo>
                    <a:pt x="121" y="36"/>
                    <a:pt x="119" y="35"/>
                    <a:pt x="117" y="33"/>
                  </a:cubicBezTo>
                  <a:cubicBezTo>
                    <a:pt x="117" y="33"/>
                    <a:pt x="117" y="33"/>
                    <a:pt x="117" y="33"/>
                  </a:cubicBezTo>
                  <a:cubicBezTo>
                    <a:pt x="117" y="33"/>
                    <a:pt x="117" y="33"/>
                    <a:pt x="117" y="33"/>
                  </a:cubicBezTo>
                  <a:cubicBezTo>
                    <a:pt x="113" y="29"/>
                    <a:pt x="112" y="26"/>
                    <a:pt x="112" y="24"/>
                  </a:cubicBezTo>
                  <a:cubicBezTo>
                    <a:pt x="109" y="20"/>
                    <a:pt x="109" y="20"/>
                    <a:pt x="109" y="20"/>
                  </a:cubicBezTo>
                  <a:cubicBezTo>
                    <a:pt x="105" y="23"/>
                    <a:pt x="105" y="23"/>
                    <a:pt x="105" y="23"/>
                  </a:cubicBezTo>
                  <a:cubicBezTo>
                    <a:pt x="102" y="25"/>
                    <a:pt x="99" y="25"/>
                    <a:pt x="98" y="23"/>
                  </a:cubicBezTo>
                  <a:cubicBezTo>
                    <a:pt x="97" y="23"/>
                    <a:pt x="97" y="23"/>
                    <a:pt x="97" y="23"/>
                  </a:cubicBezTo>
                  <a:cubicBezTo>
                    <a:pt x="93" y="23"/>
                    <a:pt x="93" y="23"/>
                    <a:pt x="93" y="23"/>
                  </a:cubicBezTo>
                  <a:cubicBezTo>
                    <a:pt x="82" y="27"/>
                    <a:pt x="82" y="27"/>
                    <a:pt x="82" y="27"/>
                  </a:cubicBezTo>
                  <a:cubicBezTo>
                    <a:pt x="79" y="28"/>
                    <a:pt x="77" y="29"/>
                    <a:pt x="76" y="29"/>
                  </a:cubicBezTo>
                  <a:cubicBezTo>
                    <a:pt x="75" y="29"/>
                    <a:pt x="75" y="29"/>
                    <a:pt x="75" y="29"/>
                  </a:cubicBezTo>
                  <a:cubicBezTo>
                    <a:pt x="71" y="29"/>
                    <a:pt x="68" y="27"/>
                    <a:pt x="67" y="26"/>
                  </a:cubicBezTo>
                  <a:cubicBezTo>
                    <a:pt x="60" y="21"/>
                    <a:pt x="60" y="21"/>
                    <a:pt x="60" y="21"/>
                  </a:cubicBezTo>
                  <a:lnTo>
                    <a:pt x="52" y="8"/>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93" name="Freeform 30"/>
            <p:cNvSpPr>
              <a:spLocks/>
            </p:cNvSpPr>
            <p:nvPr/>
          </p:nvSpPr>
          <p:spPr bwMode="auto">
            <a:xfrm>
              <a:off x="4568920" y="1916527"/>
              <a:ext cx="1109577" cy="1010962"/>
            </a:xfrm>
            <a:custGeom>
              <a:avLst/>
              <a:gdLst>
                <a:gd name="T0" fmla="*/ 353 w 360"/>
                <a:gd name="T1" fmla="*/ 152 h 328"/>
                <a:gd name="T2" fmla="*/ 346 w 360"/>
                <a:gd name="T3" fmla="*/ 119 h 328"/>
                <a:gd name="T4" fmla="*/ 314 w 360"/>
                <a:gd name="T5" fmla="*/ 152 h 328"/>
                <a:gd name="T6" fmla="*/ 308 w 360"/>
                <a:gd name="T7" fmla="*/ 162 h 328"/>
                <a:gd name="T8" fmla="*/ 268 w 360"/>
                <a:gd name="T9" fmla="*/ 169 h 328"/>
                <a:gd name="T10" fmla="*/ 258 w 360"/>
                <a:gd name="T11" fmla="*/ 152 h 328"/>
                <a:gd name="T12" fmla="*/ 248 w 360"/>
                <a:gd name="T13" fmla="*/ 142 h 328"/>
                <a:gd name="T14" fmla="*/ 235 w 360"/>
                <a:gd name="T15" fmla="*/ 131 h 328"/>
                <a:gd name="T16" fmla="*/ 168 w 360"/>
                <a:gd name="T17" fmla="*/ 118 h 328"/>
                <a:gd name="T18" fmla="*/ 128 w 360"/>
                <a:gd name="T19" fmla="*/ 56 h 328"/>
                <a:gd name="T20" fmla="*/ 54 w 360"/>
                <a:gd name="T21" fmla="*/ 8 h 328"/>
                <a:gd name="T22" fmla="*/ 4 w 360"/>
                <a:gd name="T23" fmla="*/ 14 h 328"/>
                <a:gd name="T24" fmla="*/ 4 w 360"/>
                <a:gd name="T25" fmla="*/ 20 h 328"/>
                <a:gd name="T26" fmla="*/ 0 w 360"/>
                <a:gd name="T27" fmla="*/ 28 h 328"/>
                <a:gd name="T28" fmla="*/ 4 w 360"/>
                <a:gd name="T29" fmla="*/ 45 h 328"/>
                <a:gd name="T30" fmla="*/ 20 w 360"/>
                <a:gd name="T31" fmla="*/ 37 h 328"/>
                <a:gd name="T32" fmla="*/ 37 w 360"/>
                <a:gd name="T33" fmla="*/ 49 h 328"/>
                <a:gd name="T34" fmla="*/ 60 w 360"/>
                <a:gd name="T35" fmla="*/ 76 h 328"/>
                <a:gd name="T36" fmla="*/ 74 w 360"/>
                <a:gd name="T37" fmla="*/ 65 h 328"/>
                <a:gd name="T38" fmla="*/ 97 w 360"/>
                <a:gd name="T39" fmla="*/ 51 h 328"/>
                <a:gd name="T40" fmla="*/ 114 w 360"/>
                <a:gd name="T41" fmla="*/ 70 h 328"/>
                <a:gd name="T42" fmla="*/ 119 w 360"/>
                <a:gd name="T43" fmla="*/ 100 h 328"/>
                <a:gd name="T44" fmla="*/ 120 w 360"/>
                <a:gd name="T45" fmla="*/ 131 h 328"/>
                <a:gd name="T46" fmla="*/ 116 w 360"/>
                <a:gd name="T47" fmla="*/ 144 h 328"/>
                <a:gd name="T48" fmla="*/ 112 w 360"/>
                <a:gd name="T49" fmla="*/ 149 h 328"/>
                <a:gd name="T50" fmla="*/ 114 w 360"/>
                <a:gd name="T51" fmla="*/ 167 h 328"/>
                <a:gd name="T52" fmla="*/ 109 w 360"/>
                <a:gd name="T53" fmla="*/ 184 h 328"/>
                <a:gd name="T54" fmla="*/ 95 w 360"/>
                <a:gd name="T55" fmla="*/ 181 h 328"/>
                <a:gd name="T56" fmla="*/ 84 w 360"/>
                <a:gd name="T57" fmla="*/ 204 h 328"/>
                <a:gd name="T58" fmla="*/ 68 w 360"/>
                <a:gd name="T59" fmla="*/ 218 h 328"/>
                <a:gd name="T60" fmla="*/ 80 w 360"/>
                <a:gd name="T61" fmla="*/ 235 h 328"/>
                <a:gd name="T62" fmla="*/ 90 w 360"/>
                <a:gd name="T63" fmla="*/ 248 h 328"/>
                <a:gd name="T64" fmla="*/ 109 w 360"/>
                <a:gd name="T65" fmla="*/ 253 h 328"/>
                <a:gd name="T66" fmla="*/ 118 w 360"/>
                <a:gd name="T67" fmla="*/ 271 h 328"/>
                <a:gd name="T68" fmla="*/ 133 w 360"/>
                <a:gd name="T69" fmla="*/ 283 h 328"/>
                <a:gd name="T70" fmla="*/ 154 w 360"/>
                <a:gd name="T71" fmla="*/ 277 h 328"/>
                <a:gd name="T72" fmla="*/ 167 w 360"/>
                <a:gd name="T73" fmla="*/ 274 h 328"/>
                <a:gd name="T74" fmla="*/ 177 w 360"/>
                <a:gd name="T75" fmla="*/ 289 h 328"/>
                <a:gd name="T76" fmla="*/ 180 w 360"/>
                <a:gd name="T77" fmla="*/ 289 h 328"/>
                <a:gd name="T78" fmla="*/ 200 w 360"/>
                <a:gd name="T79" fmla="*/ 282 h 328"/>
                <a:gd name="T80" fmla="*/ 206 w 360"/>
                <a:gd name="T81" fmla="*/ 291 h 328"/>
                <a:gd name="T82" fmla="*/ 211 w 360"/>
                <a:gd name="T83" fmla="*/ 297 h 328"/>
                <a:gd name="T84" fmla="*/ 229 w 360"/>
                <a:gd name="T85" fmla="*/ 308 h 328"/>
                <a:gd name="T86" fmla="*/ 235 w 360"/>
                <a:gd name="T87" fmla="*/ 303 h 328"/>
                <a:gd name="T88" fmla="*/ 243 w 360"/>
                <a:gd name="T89" fmla="*/ 297 h 328"/>
                <a:gd name="T90" fmla="*/ 255 w 360"/>
                <a:gd name="T91" fmla="*/ 314 h 328"/>
                <a:gd name="T92" fmla="*/ 268 w 360"/>
                <a:gd name="T93" fmla="*/ 328 h 328"/>
                <a:gd name="T94" fmla="*/ 278 w 360"/>
                <a:gd name="T95" fmla="*/ 310 h 328"/>
                <a:gd name="T96" fmla="*/ 296 w 360"/>
                <a:gd name="T97" fmla="*/ 301 h 328"/>
                <a:gd name="T98" fmla="*/ 306 w 360"/>
                <a:gd name="T99" fmla="*/ 304 h 328"/>
                <a:gd name="T100" fmla="*/ 314 w 360"/>
                <a:gd name="T101" fmla="*/ 314 h 328"/>
                <a:gd name="T102" fmla="*/ 318 w 360"/>
                <a:gd name="T103" fmla="*/ 287 h 328"/>
                <a:gd name="T104" fmla="*/ 324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2"/>
                  </a:moveTo>
                  <a:cubicBezTo>
                    <a:pt x="352" y="153"/>
                    <a:pt x="352" y="153"/>
                    <a:pt x="352" y="153"/>
                  </a:cubicBezTo>
                  <a:cubicBezTo>
                    <a:pt x="352" y="152"/>
                    <a:pt x="352" y="152"/>
                    <a:pt x="352" y="152"/>
                  </a:cubicBezTo>
                  <a:cubicBezTo>
                    <a:pt x="353" y="152"/>
                    <a:pt x="353" y="152"/>
                    <a:pt x="353" y="152"/>
                  </a:cubicBezTo>
                  <a:cubicBezTo>
                    <a:pt x="356" y="148"/>
                    <a:pt x="357" y="144"/>
                    <a:pt x="356" y="141"/>
                  </a:cubicBezTo>
                  <a:cubicBezTo>
                    <a:pt x="355" y="139"/>
                    <a:pt x="355" y="139"/>
                    <a:pt x="355" y="139"/>
                  </a:cubicBezTo>
                  <a:cubicBezTo>
                    <a:pt x="350" y="136"/>
                    <a:pt x="348" y="130"/>
                    <a:pt x="350" y="119"/>
                  </a:cubicBezTo>
                  <a:cubicBezTo>
                    <a:pt x="346" y="119"/>
                    <a:pt x="346" y="119"/>
                    <a:pt x="346" y="119"/>
                  </a:cubicBezTo>
                  <a:cubicBezTo>
                    <a:pt x="343" y="118"/>
                    <a:pt x="340" y="120"/>
                    <a:pt x="337" y="122"/>
                  </a:cubicBezTo>
                  <a:cubicBezTo>
                    <a:pt x="334" y="124"/>
                    <a:pt x="332" y="127"/>
                    <a:pt x="331" y="129"/>
                  </a:cubicBezTo>
                  <a:cubicBezTo>
                    <a:pt x="330" y="134"/>
                    <a:pt x="324" y="137"/>
                    <a:pt x="316" y="140"/>
                  </a:cubicBezTo>
                  <a:cubicBezTo>
                    <a:pt x="314" y="152"/>
                    <a:pt x="314" y="152"/>
                    <a:pt x="314" y="152"/>
                  </a:cubicBezTo>
                  <a:cubicBezTo>
                    <a:pt x="314" y="152"/>
                    <a:pt x="314" y="152"/>
                    <a:pt x="314" y="152"/>
                  </a:cubicBezTo>
                  <a:cubicBezTo>
                    <a:pt x="313" y="153"/>
                    <a:pt x="313" y="153"/>
                    <a:pt x="313" y="153"/>
                  </a:cubicBezTo>
                  <a:cubicBezTo>
                    <a:pt x="309" y="161"/>
                    <a:pt x="309" y="161"/>
                    <a:pt x="309" y="161"/>
                  </a:cubicBezTo>
                  <a:cubicBezTo>
                    <a:pt x="308" y="162"/>
                    <a:pt x="308" y="162"/>
                    <a:pt x="308"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6" y="169"/>
                    <a:pt x="266" y="169"/>
                    <a:pt x="266" y="169"/>
                  </a:cubicBezTo>
                  <a:cubicBezTo>
                    <a:pt x="266" y="168"/>
                    <a:pt x="266" y="168"/>
                    <a:pt x="266" y="168"/>
                  </a:cubicBezTo>
                  <a:cubicBezTo>
                    <a:pt x="255" y="156"/>
                    <a:pt x="255" y="156"/>
                    <a:pt x="255" y="156"/>
                  </a:cubicBezTo>
                  <a:cubicBezTo>
                    <a:pt x="258" y="152"/>
                    <a:pt x="258" y="152"/>
                    <a:pt x="258" y="152"/>
                  </a:cubicBezTo>
                  <a:cubicBezTo>
                    <a:pt x="254" y="146"/>
                    <a:pt x="254" y="146"/>
                    <a:pt x="254" y="146"/>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8" y="141"/>
                    <a:pt x="248" y="141"/>
                    <a:pt x="248" y="141"/>
                  </a:cubicBezTo>
                  <a:cubicBezTo>
                    <a:pt x="246" y="130"/>
                    <a:pt x="246" y="130"/>
                    <a:pt x="246" y="130"/>
                  </a:cubicBezTo>
                  <a:cubicBezTo>
                    <a:pt x="235" y="131"/>
                    <a:pt x="235" y="131"/>
                    <a:pt x="235" y="131"/>
                  </a:cubicBezTo>
                  <a:cubicBezTo>
                    <a:pt x="234" y="130"/>
                    <a:pt x="234" y="130"/>
                    <a:pt x="234" y="130"/>
                  </a:cubicBezTo>
                  <a:cubicBezTo>
                    <a:pt x="226" y="125"/>
                    <a:pt x="226" y="125"/>
                    <a:pt x="226" y="125"/>
                  </a:cubicBezTo>
                  <a:cubicBezTo>
                    <a:pt x="194" y="119"/>
                    <a:pt x="194" y="119"/>
                    <a:pt x="194" y="119"/>
                  </a:cubicBezTo>
                  <a:cubicBezTo>
                    <a:pt x="168" y="118"/>
                    <a:pt x="168" y="118"/>
                    <a:pt x="168" y="118"/>
                  </a:cubicBezTo>
                  <a:cubicBezTo>
                    <a:pt x="167" y="119"/>
                    <a:pt x="167" y="119"/>
                    <a:pt x="167" y="119"/>
                  </a:cubicBezTo>
                  <a:cubicBezTo>
                    <a:pt x="166" y="119"/>
                    <a:pt x="165" y="118"/>
                    <a:pt x="164" y="118"/>
                  </a:cubicBezTo>
                  <a:cubicBezTo>
                    <a:pt x="149" y="83"/>
                    <a:pt x="149" y="83"/>
                    <a:pt x="149" y="83"/>
                  </a:cubicBezTo>
                  <a:cubicBezTo>
                    <a:pt x="148" y="80"/>
                    <a:pt x="141" y="72"/>
                    <a:pt x="128" y="56"/>
                  </a:cubicBezTo>
                  <a:cubicBezTo>
                    <a:pt x="116" y="42"/>
                    <a:pt x="110" y="34"/>
                    <a:pt x="108" y="32"/>
                  </a:cubicBezTo>
                  <a:cubicBezTo>
                    <a:pt x="85" y="10"/>
                    <a:pt x="85" y="10"/>
                    <a:pt x="85" y="10"/>
                  </a:cubicBezTo>
                  <a:cubicBezTo>
                    <a:pt x="82" y="8"/>
                    <a:pt x="82" y="8"/>
                    <a:pt x="82" y="8"/>
                  </a:cubicBezTo>
                  <a:cubicBezTo>
                    <a:pt x="54" y="8"/>
                    <a:pt x="54" y="8"/>
                    <a:pt x="54" y="8"/>
                  </a:cubicBezTo>
                  <a:cubicBezTo>
                    <a:pt x="53" y="8"/>
                    <a:pt x="53" y="8"/>
                    <a:pt x="53" y="8"/>
                  </a:cubicBezTo>
                  <a:cubicBezTo>
                    <a:pt x="52" y="7"/>
                    <a:pt x="52" y="7"/>
                    <a:pt x="52" y="7"/>
                  </a:cubicBezTo>
                  <a:cubicBezTo>
                    <a:pt x="50" y="5"/>
                    <a:pt x="46" y="3"/>
                    <a:pt x="40" y="2"/>
                  </a:cubicBezTo>
                  <a:cubicBezTo>
                    <a:pt x="34" y="0"/>
                    <a:pt x="22" y="4"/>
                    <a:pt x="4" y="14"/>
                  </a:cubicBezTo>
                  <a:cubicBezTo>
                    <a:pt x="3" y="14"/>
                    <a:pt x="3" y="14"/>
                    <a:pt x="3" y="14"/>
                  </a:cubicBezTo>
                  <a:cubicBezTo>
                    <a:pt x="4" y="20"/>
                    <a:pt x="4" y="20"/>
                    <a:pt x="4" y="20"/>
                  </a:cubicBezTo>
                  <a:cubicBezTo>
                    <a:pt x="4" y="20"/>
                    <a:pt x="4" y="20"/>
                    <a:pt x="4" y="20"/>
                  </a:cubicBezTo>
                  <a:cubicBezTo>
                    <a:pt x="4" y="20"/>
                    <a:pt x="4" y="20"/>
                    <a:pt x="4" y="20"/>
                  </a:cubicBezTo>
                  <a:cubicBezTo>
                    <a:pt x="4" y="20"/>
                    <a:pt x="4" y="20"/>
                    <a:pt x="4" y="20"/>
                  </a:cubicBezTo>
                  <a:cubicBezTo>
                    <a:pt x="4" y="21"/>
                    <a:pt x="4" y="21"/>
                    <a:pt x="4" y="21"/>
                  </a:cubicBezTo>
                  <a:cubicBezTo>
                    <a:pt x="0" y="27"/>
                    <a:pt x="0" y="27"/>
                    <a:pt x="0" y="27"/>
                  </a:cubicBezTo>
                  <a:cubicBezTo>
                    <a:pt x="0" y="28"/>
                    <a:pt x="0" y="28"/>
                    <a:pt x="0" y="28"/>
                  </a:cubicBezTo>
                  <a:cubicBezTo>
                    <a:pt x="0" y="28"/>
                    <a:pt x="0" y="28"/>
                    <a:pt x="0" y="28"/>
                  </a:cubicBezTo>
                  <a:cubicBezTo>
                    <a:pt x="0" y="32"/>
                    <a:pt x="0" y="32"/>
                    <a:pt x="0" y="32"/>
                  </a:cubicBezTo>
                  <a:cubicBezTo>
                    <a:pt x="0" y="36"/>
                    <a:pt x="0" y="40"/>
                    <a:pt x="2" y="43"/>
                  </a:cubicBezTo>
                  <a:cubicBezTo>
                    <a:pt x="4" y="45"/>
                    <a:pt x="4" y="45"/>
                    <a:pt x="4" y="45"/>
                  </a:cubicBezTo>
                  <a:cubicBezTo>
                    <a:pt x="10" y="44"/>
                    <a:pt x="10" y="44"/>
                    <a:pt x="10" y="44"/>
                  </a:cubicBezTo>
                  <a:cubicBezTo>
                    <a:pt x="16" y="46"/>
                    <a:pt x="16" y="46"/>
                    <a:pt x="16" y="46"/>
                  </a:cubicBezTo>
                  <a:cubicBezTo>
                    <a:pt x="18" y="44"/>
                    <a:pt x="18" y="44"/>
                    <a:pt x="18" y="44"/>
                  </a:cubicBezTo>
                  <a:cubicBezTo>
                    <a:pt x="18" y="40"/>
                    <a:pt x="19" y="38"/>
                    <a:pt x="20" y="37"/>
                  </a:cubicBezTo>
                  <a:cubicBezTo>
                    <a:pt x="24" y="37"/>
                    <a:pt x="24" y="37"/>
                    <a:pt x="24" y="37"/>
                  </a:cubicBezTo>
                  <a:cubicBezTo>
                    <a:pt x="38" y="41"/>
                    <a:pt x="38" y="41"/>
                    <a:pt x="38" y="41"/>
                  </a:cubicBezTo>
                  <a:cubicBezTo>
                    <a:pt x="42" y="41"/>
                    <a:pt x="42" y="41"/>
                    <a:pt x="42" y="41"/>
                  </a:cubicBezTo>
                  <a:cubicBezTo>
                    <a:pt x="37" y="49"/>
                    <a:pt x="37" y="49"/>
                    <a:pt x="37" y="49"/>
                  </a:cubicBezTo>
                  <a:cubicBezTo>
                    <a:pt x="37" y="58"/>
                    <a:pt x="37" y="58"/>
                    <a:pt x="37" y="58"/>
                  </a:cubicBezTo>
                  <a:cubicBezTo>
                    <a:pt x="37" y="60"/>
                    <a:pt x="41" y="65"/>
                    <a:pt x="48" y="72"/>
                  </a:cubicBezTo>
                  <a:cubicBezTo>
                    <a:pt x="52" y="75"/>
                    <a:pt x="55" y="76"/>
                    <a:pt x="58" y="77"/>
                  </a:cubicBezTo>
                  <a:cubicBezTo>
                    <a:pt x="60" y="76"/>
                    <a:pt x="60" y="76"/>
                    <a:pt x="60" y="76"/>
                  </a:cubicBezTo>
                  <a:cubicBezTo>
                    <a:pt x="62" y="76"/>
                    <a:pt x="62" y="76"/>
                    <a:pt x="62" y="76"/>
                  </a:cubicBezTo>
                  <a:cubicBezTo>
                    <a:pt x="68" y="69"/>
                    <a:pt x="68" y="69"/>
                    <a:pt x="68" y="69"/>
                  </a:cubicBezTo>
                  <a:cubicBezTo>
                    <a:pt x="74" y="66"/>
                    <a:pt x="74" y="66"/>
                    <a:pt x="74" y="66"/>
                  </a:cubicBezTo>
                  <a:cubicBezTo>
                    <a:pt x="74" y="65"/>
                    <a:pt x="74" y="65"/>
                    <a:pt x="74" y="65"/>
                  </a:cubicBezTo>
                  <a:cubicBezTo>
                    <a:pt x="74" y="65"/>
                    <a:pt x="74" y="65"/>
                    <a:pt x="74" y="65"/>
                  </a:cubicBezTo>
                  <a:cubicBezTo>
                    <a:pt x="84" y="64"/>
                    <a:pt x="84" y="64"/>
                    <a:pt x="84" y="64"/>
                  </a:cubicBezTo>
                  <a:cubicBezTo>
                    <a:pt x="88" y="57"/>
                    <a:pt x="88" y="57"/>
                    <a:pt x="88" y="57"/>
                  </a:cubicBezTo>
                  <a:cubicBezTo>
                    <a:pt x="97" y="51"/>
                    <a:pt x="97" y="51"/>
                    <a:pt x="97" y="51"/>
                  </a:cubicBezTo>
                  <a:cubicBezTo>
                    <a:pt x="106" y="56"/>
                    <a:pt x="106" y="56"/>
                    <a:pt x="106" y="56"/>
                  </a:cubicBezTo>
                  <a:cubicBezTo>
                    <a:pt x="106" y="56"/>
                    <a:pt x="106" y="56"/>
                    <a:pt x="106" y="56"/>
                  </a:cubicBezTo>
                  <a:cubicBezTo>
                    <a:pt x="106" y="57"/>
                    <a:pt x="106" y="57"/>
                    <a:pt x="106" y="57"/>
                  </a:cubicBezTo>
                  <a:cubicBezTo>
                    <a:pt x="114" y="70"/>
                    <a:pt x="114" y="70"/>
                    <a:pt x="114" y="70"/>
                  </a:cubicBezTo>
                  <a:cubicBezTo>
                    <a:pt x="118" y="80"/>
                    <a:pt x="118" y="80"/>
                    <a:pt x="118" y="80"/>
                  </a:cubicBezTo>
                  <a:cubicBezTo>
                    <a:pt x="118" y="81"/>
                    <a:pt x="118" y="81"/>
                    <a:pt x="118" y="81"/>
                  </a:cubicBezTo>
                  <a:cubicBezTo>
                    <a:pt x="116" y="92"/>
                    <a:pt x="116" y="92"/>
                    <a:pt x="116" y="92"/>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0" y="130"/>
                    <a:pt x="120" y="131"/>
                  </a:cubicBezTo>
                  <a:cubicBezTo>
                    <a:pt x="120" y="138"/>
                    <a:pt x="120" y="138"/>
                    <a:pt x="120" y="138"/>
                  </a:cubicBezTo>
                  <a:cubicBezTo>
                    <a:pt x="120" y="138"/>
                    <a:pt x="120" y="138"/>
                    <a:pt x="120" y="138"/>
                  </a:cubicBezTo>
                  <a:cubicBezTo>
                    <a:pt x="120" y="138"/>
                    <a:pt x="120" y="138"/>
                    <a:pt x="120" y="138"/>
                  </a:cubicBezTo>
                  <a:cubicBezTo>
                    <a:pt x="116" y="144"/>
                    <a:pt x="116" y="144"/>
                    <a:pt x="116" y="144"/>
                  </a:cubicBezTo>
                  <a:cubicBezTo>
                    <a:pt x="116" y="144"/>
                    <a:pt x="116" y="144"/>
                    <a:pt x="116" y="144"/>
                  </a:cubicBezTo>
                  <a:cubicBezTo>
                    <a:pt x="116" y="144"/>
                    <a:pt x="116" y="144"/>
                    <a:pt x="116" y="144"/>
                  </a:cubicBezTo>
                  <a:cubicBezTo>
                    <a:pt x="116" y="144"/>
                    <a:pt x="116" y="144"/>
                    <a:pt x="116" y="144"/>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2" y="184"/>
                    <a:pt x="102" y="184"/>
                    <a:pt x="102" y="184"/>
                  </a:cubicBezTo>
                  <a:cubicBezTo>
                    <a:pt x="99" y="180"/>
                    <a:pt x="99" y="180"/>
                    <a:pt x="99" y="180"/>
                  </a:cubicBezTo>
                  <a:cubicBezTo>
                    <a:pt x="95" y="181"/>
                    <a:pt x="95" y="181"/>
                    <a:pt x="95" y="181"/>
                  </a:cubicBezTo>
                  <a:cubicBezTo>
                    <a:pt x="90" y="186"/>
                    <a:pt x="90" y="186"/>
                    <a:pt x="90" y="186"/>
                  </a:cubicBezTo>
                  <a:cubicBezTo>
                    <a:pt x="84" y="203"/>
                    <a:pt x="84" y="203"/>
                    <a:pt x="84" y="203"/>
                  </a:cubicBezTo>
                  <a:cubicBezTo>
                    <a:pt x="84" y="203"/>
                    <a:pt x="84" y="203"/>
                    <a:pt x="84" y="203"/>
                  </a:cubicBezTo>
                  <a:cubicBezTo>
                    <a:pt x="84" y="204"/>
                    <a:pt x="84" y="204"/>
                    <a:pt x="84" y="204"/>
                  </a:cubicBezTo>
                  <a:cubicBezTo>
                    <a:pt x="78" y="208"/>
                    <a:pt x="78" y="208"/>
                    <a:pt x="78" y="208"/>
                  </a:cubicBezTo>
                  <a:cubicBezTo>
                    <a:pt x="77" y="208"/>
                    <a:pt x="77" y="208"/>
                    <a:pt x="77" y="208"/>
                  </a:cubicBezTo>
                  <a:cubicBezTo>
                    <a:pt x="74" y="209"/>
                    <a:pt x="74" y="209"/>
                    <a:pt x="74" y="209"/>
                  </a:cubicBezTo>
                  <a:cubicBezTo>
                    <a:pt x="68" y="218"/>
                    <a:pt x="68" y="218"/>
                    <a:pt x="68" y="218"/>
                  </a:cubicBezTo>
                  <a:cubicBezTo>
                    <a:pt x="71" y="224"/>
                    <a:pt x="71" y="224"/>
                    <a:pt x="71" y="224"/>
                  </a:cubicBezTo>
                  <a:cubicBezTo>
                    <a:pt x="72" y="225"/>
                    <a:pt x="72" y="225"/>
                    <a:pt x="72" y="225"/>
                  </a:cubicBezTo>
                  <a:cubicBezTo>
                    <a:pt x="80" y="235"/>
                    <a:pt x="80" y="235"/>
                    <a:pt x="80" y="235"/>
                  </a:cubicBezTo>
                  <a:cubicBezTo>
                    <a:pt x="80" y="235"/>
                    <a:pt x="80" y="235"/>
                    <a:pt x="80" y="235"/>
                  </a:cubicBezTo>
                  <a:cubicBezTo>
                    <a:pt x="80" y="238"/>
                    <a:pt x="80" y="238"/>
                    <a:pt x="80" y="238"/>
                  </a:cubicBezTo>
                  <a:cubicBezTo>
                    <a:pt x="88" y="240"/>
                    <a:pt x="88" y="240"/>
                    <a:pt x="88" y="240"/>
                  </a:cubicBezTo>
                  <a:cubicBezTo>
                    <a:pt x="90" y="248"/>
                    <a:pt x="90" y="248"/>
                    <a:pt x="90" y="248"/>
                  </a:cubicBezTo>
                  <a:cubicBezTo>
                    <a:pt x="90" y="248"/>
                    <a:pt x="90" y="248"/>
                    <a:pt x="90" y="248"/>
                  </a:cubicBezTo>
                  <a:cubicBezTo>
                    <a:pt x="91" y="258"/>
                    <a:pt x="91" y="258"/>
                    <a:pt x="91" y="258"/>
                  </a:cubicBezTo>
                  <a:cubicBezTo>
                    <a:pt x="94" y="260"/>
                    <a:pt x="94" y="260"/>
                    <a:pt x="94" y="260"/>
                  </a:cubicBezTo>
                  <a:cubicBezTo>
                    <a:pt x="102" y="257"/>
                    <a:pt x="102" y="257"/>
                    <a:pt x="102" y="257"/>
                  </a:cubicBezTo>
                  <a:cubicBezTo>
                    <a:pt x="109" y="253"/>
                    <a:pt x="109" y="253"/>
                    <a:pt x="109" y="253"/>
                  </a:cubicBezTo>
                  <a:cubicBezTo>
                    <a:pt x="110" y="252"/>
                    <a:pt x="110" y="252"/>
                    <a:pt x="110" y="252"/>
                  </a:cubicBezTo>
                  <a:cubicBezTo>
                    <a:pt x="113" y="266"/>
                    <a:pt x="113" y="266"/>
                    <a:pt x="113" y="266"/>
                  </a:cubicBezTo>
                  <a:cubicBezTo>
                    <a:pt x="117" y="271"/>
                    <a:pt x="117" y="271"/>
                    <a:pt x="117" y="271"/>
                  </a:cubicBezTo>
                  <a:cubicBezTo>
                    <a:pt x="118" y="271"/>
                    <a:pt x="118" y="271"/>
                    <a:pt x="118" y="271"/>
                  </a:cubicBezTo>
                  <a:cubicBezTo>
                    <a:pt x="120" y="277"/>
                    <a:pt x="120" y="277"/>
                    <a:pt x="120" y="277"/>
                  </a:cubicBezTo>
                  <a:cubicBezTo>
                    <a:pt x="126" y="282"/>
                    <a:pt x="126" y="282"/>
                    <a:pt x="126" y="282"/>
                  </a:cubicBezTo>
                  <a:cubicBezTo>
                    <a:pt x="127" y="283"/>
                    <a:pt x="129" y="283"/>
                    <a:pt x="131" y="283"/>
                  </a:cubicBezTo>
                  <a:cubicBezTo>
                    <a:pt x="133" y="283"/>
                    <a:pt x="133" y="283"/>
                    <a:pt x="133" y="283"/>
                  </a:cubicBezTo>
                  <a:cubicBezTo>
                    <a:pt x="137" y="282"/>
                    <a:pt x="137" y="282"/>
                    <a:pt x="137" y="282"/>
                  </a:cubicBezTo>
                  <a:cubicBezTo>
                    <a:pt x="140" y="280"/>
                    <a:pt x="142" y="279"/>
                    <a:pt x="146" y="279"/>
                  </a:cubicBezTo>
                  <a:cubicBezTo>
                    <a:pt x="148" y="278"/>
                    <a:pt x="148" y="278"/>
                    <a:pt x="148" y="278"/>
                  </a:cubicBezTo>
                  <a:cubicBezTo>
                    <a:pt x="154" y="277"/>
                    <a:pt x="154" y="277"/>
                    <a:pt x="154" y="277"/>
                  </a:cubicBezTo>
                  <a:cubicBezTo>
                    <a:pt x="156" y="277"/>
                    <a:pt x="156" y="278"/>
                    <a:pt x="158" y="279"/>
                  </a:cubicBezTo>
                  <a:cubicBezTo>
                    <a:pt x="166" y="274"/>
                    <a:pt x="166" y="274"/>
                    <a:pt x="166" y="274"/>
                  </a:cubicBezTo>
                  <a:cubicBezTo>
                    <a:pt x="166" y="274"/>
                    <a:pt x="166" y="274"/>
                    <a:pt x="166" y="274"/>
                  </a:cubicBezTo>
                  <a:cubicBezTo>
                    <a:pt x="167" y="274"/>
                    <a:pt x="167" y="274"/>
                    <a:pt x="167" y="274"/>
                  </a:cubicBezTo>
                  <a:cubicBezTo>
                    <a:pt x="168" y="274"/>
                    <a:pt x="168" y="274"/>
                    <a:pt x="168" y="274"/>
                  </a:cubicBezTo>
                  <a:cubicBezTo>
                    <a:pt x="168" y="274"/>
                    <a:pt x="168" y="274"/>
                    <a:pt x="168" y="274"/>
                  </a:cubicBezTo>
                  <a:cubicBezTo>
                    <a:pt x="172" y="278"/>
                    <a:pt x="173" y="281"/>
                    <a:pt x="173" y="283"/>
                  </a:cubicBezTo>
                  <a:cubicBezTo>
                    <a:pt x="177" y="289"/>
                    <a:pt x="177" y="289"/>
                    <a:pt x="177" y="289"/>
                  </a:cubicBezTo>
                  <a:cubicBezTo>
                    <a:pt x="180" y="290"/>
                    <a:pt x="180" y="290"/>
                    <a:pt x="180" y="290"/>
                  </a:cubicBezTo>
                  <a:cubicBezTo>
                    <a:pt x="180" y="290"/>
                    <a:pt x="180" y="290"/>
                    <a:pt x="180" y="290"/>
                  </a:cubicBezTo>
                  <a:cubicBezTo>
                    <a:pt x="180" y="290"/>
                    <a:pt x="180" y="290"/>
                    <a:pt x="180" y="290"/>
                  </a:cubicBezTo>
                  <a:cubicBezTo>
                    <a:pt x="180" y="289"/>
                    <a:pt x="180" y="289"/>
                    <a:pt x="180" y="289"/>
                  </a:cubicBezTo>
                  <a:cubicBezTo>
                    <a:pt x="179" y="287"/>
                    <a:pt x="179" y="286"/>
                    <a:pt x="180" y="285"/>
                  </a:cubicBezTo>
                  <a:cubicBezTo>
                    <a:pt x="180" y="284"/>
                    <a:pt x="182" y="283"/>
                    <a:pt x="184" y="283"/>
                  </a:cubicBezTo>
                  <a:cubicBezTo>
                    <a:pt x="199" y="282"/>
                    <a:pt x="199" y="282"/>
                    <a:pt x="199" y="282"/>
                  </a:cubicBezTo>
                  <a:cubicBezTo>
                    <a:pt x="200" y="282"/>
                    <a:pt x="200" y="282"/>
                    <a:pt x="200" y="282"/>
                  </a:cubicBezTo>
                  <a:cubicBezTo>
                    <a:pt x="200" y="282"/>
                    <a:pt x="200" y="282"/>
                    <a:pt x="200" y="282"/>
                  </a:cubicBezTo>
                  <a:cubicBezTo>
                    <a:pt x="200" y="283"/>
                    <a:pt x="200" y="283"/>
                    <a:pt x="200" y="283"/>
                  </a:cubicBezTo>
                  <a:cubicBezTo>
                    <a:pt x="201" y="283"/>
                    <a:pt x="201" y="283"/>
                    <a:pt x="201" y="283"/>
                  </a:cubicBezTo>
                  <a:cubicBezTo>
                    <a:pt x="206" y="291"/>
                    <a:pt x="206" y="291"/>
                    <a:pt x="206" y="291"/>
                  </a:cubicBezTo>
                  <a:cubicBezTo>
                    <a:pt x="205" y="296"/>
                    <a:pt x="205" y="296"/>
                    <a:pt x="205" y="296"/>
                  </a:cubicBezTo>
                  <a:cubicBezTo>
                    <a:pt x="205" y="296"/>
                    <a:pt x="205" y="296"/>
                    <a:pt x="205" y="296"/>
                  </a:cubicBezTo>
                  <a:cubicBezTo>
                    <a:pt x="210" y="297"/>
                    <a:pt x="210" y="297"/>
                    <a:pt x="210" y="297"/>
                  </a:cubicBezTo>
                  <a:cubicBezTo>
                    <a:pt x="211" y="297"/>
                    <a:pt x="211" y="297"/>
                    <a:pt x="211" y="297"/>
                  </a:cubicBezTo>
                  <a:cubicBezTo>
                    <a:pt x="210" y="296"/>
                    <a:pt x="210" y="295"/>
                    <a:pt x="211" y="294"/>
                  </a:cubicBezTo>
                  <a:cubicBezTo>
                    <a:pt x="213" y="294"/>
                    <a:pt x="213" y="294"/>
                    <a:pt x="213" y="294"/>
                  </a:cubicBezTo>
                  <a:cubicBezTo>
                    <a:pt x="226" y="303"/>
                    <a:pt x="226" y="303"/>
                    <a:pt x="226" y="303"/>
                  </a:cubicBezTo>
                  <a:cubicBezTo>
                    <a:pt x="228" y="304"/>
                    <a:pt x="228" y="306"/>
                    <a:pt x="229" y="308"/>
                  </a:cubicBezTo>
                  <a:cubicBezTo>
                    <a:pt x="229" y="313"/>
                    <a:pt x="229" y="313"/>
                    <a:pt x="229" y="313"/>
                  </a:cubicBezTo>
                  <a:cubicBezTo>
                    <a:pt x="234" y="314"/>
                    <a:pt x="234" y="314"/>
                    <a:pt x="234" y="314"/>
                  </a:cubicBezTo>
                  <a:cubicBezTo>
                    <a:pt x="236" y="309"/>
                    <a:pt x="236" y="309"/>
                    <a:pt x="236" y="309"/>
                  </a:cubicBezTo>
                  <a:cubicBezTo>
                    <a:pt x="235" y="307"/>
                    <a:pt x="234" y="304"/>
                    <a:pt x="235" y="303"/>
                  </a:cubicBezTo>
                  <a:cubicBezTo>
                    <a:pt x="235" y="301"/>
                    <a:pt x="236" y="300"/>
                    <a:pt x="237" y="299"/>
                  </a:cubicBezTo>
                  <a:cubicBezTo>
                    <a:pt x="238" y="298"/>
                    <a:pt x="238" y="298"/>
                    <a:pt x="238" y="298"/>
                  </a:cubicBezTo>
                  <a:cubicBezTo>
                    <a:pt x="238" y="297"/>
                    <a:pt x="239" y="297"/>
                    <a:pt x="240" y="296"/>
                  </a:cubicBezTo>
                  <a:cubicBezTo>
                    <a:pt x="243" y="297"/>
                    <a:pt x="243" y="297"/>
                    <a:pt x="243" y="297"/>
                  </a:cubicBezTo>
                  <a:cubicBezTo>
                    <a:pt x="245" y="298"/>
                    <a:pt x="247" y="302"/>
                    <a:pt x="248" y="309"/>
                  </a:cubicBezTo>
                  <a:cubicBezTo>
                    <a:pt x="248" y="310"/>
                    <a:pt x="248" y="310"/>
                    <a:pt x="248" y="310"/>
                  </a:cubicBezTo>
                  <a:cubicBezTo>
                    <a:pt x="248" y="310"/>
                    <a:pt x="248" y="310"/>
                    <a:pt x="248" y="310"/>
                  </a:cubicBezTo>
                  <a:cubicBezTo>
                    <a:pt x="249" y="312"/>
                    <a:pt x="251" y="313"/>
                    <a:pt x="255" y="314"/>
                  </a:cubicBezTo>
                  <a:cubicBezTo>
                    <a:pt x="255" y="314"/>
                    <a:pt x="255" y="314"/>
                    <a:pt x="255" y="314"/>
                  </a:cubicBezTo>
                  <a:cubicBezTo>
                    <a:pt x="256" y="314"/>
                    <a:pt x="256" y="314"/>
                    <a:pt x="256" y="314"/>
                  </a:cubicBezTo>
                  <a:cubicBezTo>
                    <a:pt x="268" y="328"/>
                    <a:pt x="268" y="328"/>
                    <a:pt x="268" y="328"/>
                  </a:cubicBezTo>
                  <a:cubicBezTo>
                    <a:pt x="268" y="328"/>
                    <a:pt x="268" y="328"/>
                    <a:pt x="268" y="328"/>
                  </a:cubicBezTo>
                  <a:cubicBezTo>
                    <a:pt x="274" y="326"/>
                    <a:pt x="274" y="326"/>
                    <a:pt x="274" y="326"/>
                  </a:cubicBezTo>
                  <a:cubicBezTo>
                    <a:pt x="274" y="324"/>
                    <a:pt x="274" y="324"/>
                    <a:pt x="274" y="324"/>
                  </a:cubicBezTo>
                  <a:cubicBezTo>
                    <a:pt x="272" y="322"/>
                    <a:pt x="272" y="320"/>
                    <a:pt x="272" y="318"/>
                  </a:cubicBezTo>
                  <a:cubicBezTo>
                    <a:pt x="272" y="316"/>
                    <a:pt x="274" y="313"/>
                    <a:pt x="278" y="310"/>
                  </a:cubicBezTo>
                  <a:cubicBezTo>
                    <a:pt x="284" y="304"/>
                    <a:pt x="284" y="304"/>
                    <a:pt x="284" y="304"/>
                  </a:cubicBezTo>
                  <a:cubicBezTo>
                    <a:pt x="292" y="310"/>
                    <a:pt x="292" y="310"/>
                    <a:pt x="292" y="310"/>
                  </a:cubicBezTo>
                  <a:cubicBezTo>
                    <a:pt x="294" y="310"/>
                    <a:pt x="294" y="310"/>
                    <a:pt x="294" y="310"/>
                  </a:cubicBezTo>
                  <a:cubicBezTo>
                    <a:pt x="296" y="301"/>
                    <a:pt x="296" y="301"/>
                    <a:pt x="296" y="301"/>
                  </a:cubicBezTo>
                  <a:cubicBezTo>
                    <a:pt x="296" y="299"/>
                    <a:pt x="296" y="299"/>
                    <a:pt x="296" y="299"/>
                  </a:cubicBezTo>
                  <a:cubicBezTo>
                    <a:pt x="297" y="299"/>
                    <a:pt x="297" y="299"/>
                    <a:pt x="297" y="299"/>
                  </a:cubicBezTo>
                  <a:cubicBezTo>
                    <a:pt x="304" y="300"/>
                    <a:pt x="304" y="300"/>
                    <a:pt x="304" y="300"/>
                  </a:cubicBezTo>
                  <a:cubicBezTo>
                    <a:pt x="305" y="301"/>
                    <a:pt x="306" y="302"/>
                    <a:pt x="306" y="304"/>
                  </a:cubicBezTo>
                  <a:cubicBezTo>
                    <a:pt x="306" y="306"/>
                    <a:pt x="304" y="308"/>
                    <a:pt x="303" y="309"/>
                  </a:cubicBezTo>
                  <a:cubicBezTo>
                    <a:pt x="304" y="310"/>
                    <a:pt x="304" y="310"/>
                    <a:pt x="304" y="310"/>
                  </a:cubicBezTo>
                  <a:cubicBezTo>
                    <a:pt x="308" y="312"/>
                    <a:pt x="312" y="314"/>
                    <a:pt x="314" y="314"/>
                  </a:cubicBezTo>
                  <a:cubicBezTo>
                    <a:pt x="314" y="314"/>
                    <a:pt x="314" y="314"/>
                    <a:pt x="314" y="314"/>
                  </a:cubicBezTo>
                  <a:cubicBezTo>
                    <a:pt x="314" y="314"/>
                    <a:pt x="314" y="314"/>
                    <a:pt x="314" y="314"/>
                  </a:cubicBezTo>
                  <a:cubicBezTo>
                    <a:pt x="320" y="317"/>
                    <a:pt x="320" y="317"/>
                    <a:pt x="320" y="317"/>
                  </a:cubicBezTo>
                  <a:cubicBezTo>
                    <a:pt x="324" y="316"/>
                    <a:pt x="324" y="316"/>
                    <a:pt x="324" y="316"/>
                  </a:cubicBezTo>
                  <a:cubicBezTo>
                    <a:pt x="318" y="287"/>
                    <a:pt x="318" y="287"/>
                    <a:pt x="318" y="287"/>
                  </a:cubicBezTo>
                  <a:cubicBezTo>
                    <a:pt x="314" y="285"/>
                    <a:pt x="310" y="280"/>
                    <a:pt x="306" y="274"/>
                  </a:cubicBezTo>
                  <a:cubicBezTo>
                    <a:pt x="304" y="270"/>
                    <a:pt x="305" y="263"/>
                    <a:pt x="312" y="255"/>
                  </a:cubicBezTo>
                  <a:cubicBezTo>
                    <a:pt x="315" y="251"/>
                    <a:pt x="320" y="247"/>
                    <a:pt x="324" y="243"/>
                  </a:cubicBezTo>
                  <a:cubicBezTo>
                    <a:pt x="324" y="243"/>
                    <a:pt x="324" y="243"/>
                    <a:pt x="324" y="243"/>
                  </a:cubicBezTo>
                  <a:cubicBezTo>
                    <a:pt x="325" y="242"/>
                    <a:pt x="325" y="242"/>
                    <a:pt x="325" y="242"/>
                  </a:cubicBezTo>
                  <a:cubicBezTo>
                    <a:pt x="330" y="242"/>
                    <a:pt x="330" y="242"/>
                    <a:pt x="330" y="242"/>
                  </a:cubicBezTo>
                  <a:cubicBezTo>
                    <a:pt x="331" y="243"/>
                    <a:pt x="331" y="243"/>
                    <a:pt x="331" y="243"/>
                  </a:cubicBezTo>
                  <a:cubicBezTo>
                    <a:pt x="336" y="245"/>
                    <a:pt x="336" y="245"/>
                    <a:pt x="336" y="245"/>
                  </a:cubicBezTo>
                  <a:cubicBezTo>
                    <a:pt x="346" y="245"/>
                    <a:pt x="346" y="245"/>
                    <a:pt x="346" y="245"/>
                  </a:cubicBezTo>
                  <a:cubicBezTo>
                    <a:pt x="350" y="243"/>
                    <a:pt x="353" y="237"/>
                    <a:pt x="357" y="227"/>
                  </a:cubicBezTo>
                  <a:cubicBezTo>
                    <a:pt x="360" y="222"/>
                    <a:pt x="360" y="210"/>
                    <a:pt x="358" y="192"/>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99" name="Freeform 31"/>
            <p:cNvSpPr>
              <a:spLocks/>
            </p:cNvSpPr>
            <p:nvPr/>
          </p:nvSpPr>
          <p:spPr bwMode="auto">
            <a:xfrm>
              <a:off x="4346884" y="3723068"/>
              <a:ext cx="672160" cy="419268"/>
            </a:xfrm>
            <a:custGeom>
              <a:avLst/>
              <a:gdLst>
                <a:gd name="T0" fmla="*/ 198 w 218"/>
                <a:gd name="T1" fmla="*/ 4 h 136"/>
                <a:gd name="T2" fmla="*/ 180 w 218"/>
                <a:gd name="T3" fmla="*/ 6 h 136"/>
                <a:gd name="T4" fmla="*/ 136 w 218"/>
                <a:gd name="T5" fmla="*/ 21 h 136"/>
                <a:gd name="T6" fmla="*/ 137 w 218"/>
                <a:gd name="T7" fmla="*/ 31 h 136"/>
                <a:gd name="T8" fmla="*/ 107 w 218"/>
                <a:gd name="T9" fmla="*/ 26 h 136"/>
                <a:gd name="T10" fmla="*/ 85 w 218"/>
                <a:gd name="T11" fmla="*/ 0 h 136"/>
                <a:gd name="T12" fmla="*/ 76 w 218"/>
                <a:gd name="T13" fmla="*/ 10 h 136"/>
                <a:gd name="T14" fmla="*/ 64 w 218"/>
                <a:gd name="T15" fmla="*/ 4 h 136"/>
                <a:gd name="T16" fmla="*/ 60 w 218"/>
                <a:gd name="T17" fmla="*/ 10 h 136"/>
                <a:gd name="T18" fmla="*/ 52 w 218"/>
                <a:gd name="T19" fmla="*/ 13 h 136"/>
                <a:gd name="T20" fmla="*/ 7 w 218"/>
                <a:gd name="T21" fmla="*/ 64 h 136"/>
                <a:gd name="T22" fmla="*/ 12 w 218"/>
                <a:gd name="T23" fmla="*/ 76 h 136"/>
                <a:gd name="T24" fmla="*/ 11 w 218"/>
                <a:gd name="T25" fmla="*/ 76 h 136"/>
                <a:gd name="T26" fmla="*/ 18 w 218"/>
                <a:gd name="T27" fmla="*/ 104 h 136"/>
                <a:gd name="T28" fmla="*/ 0 w 218"/>
                <a:gd name="T29" fmla="*/ 115 h 136"/>
                <a:gd name="T30" fmla="*/ 8 w 218"/>
                <a:gd name="T31" fmla="*/ 122 h 136"/>
                <a:gd name="T32" fmla="*/ 10 w 218"/>
                <a:gd name="T33" fmla="*/ 125 h 136"/>
                <a:gd name="T34" fmla="*/ 33 w 218"/>
                <a:gd name="T35" fmla="*/ 136 h 136"/>
                <a:gd name="T36" fmla="*/ 42 w 218"/>
                <a:gd name="T37" fmla="*/ 127 h 136"/>
                <a:gd name="T38" fmla="*/ 58 w 218"/>
                <a:gd name="T39" fmla="*/ 120 h 136"/>
                <a:gd name="T40" fmla="*/ 60 w 218"/>
                <a:gd name="T41" fmla="*/ 122 h 136"/>
                <a:gd name="T42" fmla="*/ 60 w 218"/>
                <a:gd name="T43" fmla="*/ 122 h 136"/>
                <a:gd name="T44" fmla="*/ 75 w 218"/>
                <a:gd name="T45" fmla="*/ 132 h 136"/>
                <a:gd name="T46" fmla="*/ 93 w 218"/>
                <a:gd name="T47" fmla="*/ 126 h 136"/>
                <a:gd name="T48" fmla="*/ 107 w 218"/>
                <a:gd name="T49" fmla="*/ 125 h 136"/>
                <a:gd name="T50" fmla="*/ 108 w 218"/>
                <a:gd name="T51" fmla="*/ 124 h 136"/>
                <a:gd name="T52" fmla="*/ 120 w 218"/>
                <a:gd name="T53" fmla="*/ 110 h 136"/>
                <a:gd name="T54" fmla="*/ 126 w 218"/>
                <a:gd name="T55" fmla="*/ 107 h 136"/>
                <a:gd name="T56" fmla="*/ 126 w 218"/>
                <a:gd name="T57" fmla="*/ 107 h 136"/>
                <a:gd name="T58" fmla="*/ 130 w 218"/>
                <a:gd name="T59" fmla="*/ 108 h 136"/>
                <a:gd name="T60" fmla="*/ 135 w 218"/>
                <a:gd name="T61" fmla="*/ 88 h 136"/>
                <a:gd name="T62" fmla="*/ 141 w 218"/>
                <a:gd name="T63" fmla="*/ 87 h 136"/>
                <a:gd name="T64" fmla="*/ 149 w 218"/>
                <a:gd name="T65" fmla="*/ 70 h 136"/>
                <a:gd name="T66" fmla="*/ 152 w 218"/>
                <a:gd name="T67" fmla="*/ 60 h 136"/>
                <a:gd name="T68" fmla="*/ 162 w 218"/>
                <a:gd name="T69" fmla="*/ 56 h 136"/>
                <a:gd name="T70" fmla="*/ 162 w 218"/>
                <a:gd name="T71" fmla="*/ 55 h 136"/>
                <a:gd name="T72" fmla="*/ 170 w 218"/>
                <a:gd name="T73" fmla="*/ 48 h 136"/>
                <a:gd name="T74" fmla="*/ 165 w 218"/>
                <a:gd name="T75" fmla="*/ 48 h 136"/>
                <a:gd name="T76" fmla="*/ 165 w 218"/>
                <a:gd name="T77" fmla="*/ 44 h 136"/>
                <a:gd name="T78" fmla="*/ 167 w 218"/>
                <a:gd name="T79" fmla="*/ 44 h 136"/>
                <a:gd name="T80" fmla="*/ 177 w 218"/>
                <a:gd name="T81" fmla="*/ 39 h 136"/>
                <a:gd name="T82" fmla="*/ 203 w 218"/>
                <a:gd name="T83" fmla="*/ 21 h 136"/>
                <a:gd name="T84" fmla="*/ 214 w 218"/>
                <a:gd name="T85" fmla="*/ 24 h 136"/>
                <a:gd name="T86" fmla="*/ 212 w 218"/>
                <a:gd name="T87" fmla="*/ 15 h 136"/>
                <a:gd name="T88" fmla="*/ 213 w 218"/>
                <a:gd name="T89" fmla="*/ 14 h 136"/>
                <a:gd name="T90" fmla="*/ 216 w 218"/>
                <a:gd name="T91" fmla="*/ 6 h 136"/>
                <a:gd name="T92" fmla="*/ 214 w 218"/>
                <a:gd name="T93" fmla="*/ 7 h 136"/>
                <a:gd name="T94" fmla="*/ 205 w 218"/>
                <a:gd name="T95" fmla="*/ 8 h 136"/>
                <a:gd name="T96" fmla="*/ 203 w 218"/>
                <a:gd name="T97" fmla="*/ 8 h 136"/>
                <a:gd name="T98" fmla="*/ 202 w 218"/>
                <a:gd name="T99" fmla="*/ 7 h 136"/>
                <a:gd name="T100" fmla="*/ 199 w 218"/>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8" h="136">
                  <a:moveTo>
                    <a:pt x="199" y="4"/>
                  </a:moveTo>
                  <a:cubicBezTo>
                    <a:pt x="198" y="4"/>
                    <a:pt x="198" y="4"/>
                    <a:pt x="198" y="4"/>
                  </a:cubicBezTo>
                  <a:cubicBezTo>
                    <a:pt x="198" y="6"/>
                    <a:pt x="197" y="8"/>
                    <a:pt x="195" y="8"/>
                  </a:cubicBezTo>
                  <a:cubicBezTo>
                    <a:pt x="180" y="6"/>
                    <a:pt x="180" y="6"/>
                    <a:pt x="180" y="6"/>
                  </a:cubicBezTo>
                  <a:cubicBezTo>
                    <a:pt x="169" y="4"/>
                    <a:pt x="162" y="2"/>
                    <a:pt x="158" y="0"/>
                  </a:cubicBezTo>
                  <a:cubicBezTo>
                    <a:pt x="136" y="21"/>
                    <a:pt x="136" y="21"/>
                    <a:pt x="136" y="21"/>
                  </a:cubicBezTo>
                  <a:cubicBezTo>
                    <a:pt x="137" y="30"/>
                    <a:pt x="137" y="30"/>
                    <a:pt x="137" y="30"/>
                  </a:cubicBezTo>
                  <a:cubicBezTo>
                    <a:pt x="137" y="31"/>
                    <a:pt x="137" y="31"/>
                    <a:pt x="137" y="31"/>
                  </a:cubicBezTo>
                  <a:cubicBezTo>
                    <a:pt x="135" y="31"/>
                    <a:pt x="135" y="31"/>
                    <a:pt x="135" y="31"/>
                  </a:cubicBezTo>
                  <a:cubicBezTo>
                    <a:pt x="118" y="34"/>
                    <a:pt x="108" y="32"/>
                    <a:pt x="107" y="26"/>
                  </a:cubicBezTo>
                  <a:cubicBezTo>
                    <a:pt x="105" y="2"/>
                    <a:pt x="105" y="2"/>
                    <a:pt x="105" y="2"/>
                  </a:cubicBezTo>
                  <a:cubicBezTo>
                    <a:pt x="85" y="0"/>
                    <a:pt x="85" y="0"/>
                    <a:pt x="85" y="0"/>
                  </a:cubicBezTo>
                  <a:cubicBezTo>
                    <a:pt x="77" y="18"/>
                    <a:pt x="77" y="18"/>
                    <a:pt x="77" y="18"/>
                  </a:cubicBezTo>
                  <a:cubicBezTo>
                    <a:pt x="76" y="10"/>
                    <a:pt x="76" y="10"/>
                    <a:pt x="76" y="10"/>
                  </a:cubicBezTo>
                  <a:cubicBezTo>
                    <a:pt x="76" y="4"/>
                    <a:pt x="74" y="1"/>
                    <a:pt x="73" y="0"/>
                  </a:cubicBezTo>
                  <a:cubicBezTo>
                    <a:pt x="64" y="4"/>
                    <a:pt x="64" y="4"/>
                    <a:pt x="64" y="4"/>
                  </a:cubicBezTo>
                  <a:cubicBezTo>
                    <a:pt x="60" y="10"/>
                    <a:pt x="60" y="10"/>
                    <a:pt x="60" y="10"/>
                  </a:cubicBezTo>
                  <a:cubicBezTo>
                    <a:pt x="60" y="10"/>
                    <a:pt x="60" y="10"/>
                    <a:pt x="60" y="10"/>
                  </a:cubicBezTo>
                  <a:cubicBezTo>
                    <a:pt x="60" y="10"/>
                    <a:pt x="60" y="10"/>
                    <a:pt x="60" y="10"/>
                  </a:cubicBezTo>
                  <a:cubicBezTo>
                    <a:pt x="52" y="13"/>
                    <a:pt x="52" y="13"/>
                    <a:pt x="52" y="13"/>
                  </a:cubicBezTo>
                  <a:cubicBezTo>
                    <a:pt x="43" y="20"/>
                    <a:pt x="35" y="28"/>
                    <a:pt x="28" y="36"/>
                  </a:cubicBezTo>
                  <a:cubicBezTo>
                    <a:pt x="7" y="64"/>
                    <a:pt x="7" y="64"/>
                    <a:pt x="7" y="64"/>
                  </a:cubicBezTo>
                  <a:cubicBezTo>
                    <a:pt x="12" y="74"/>
                    <a:pt x="12" y="74"/>
                    <a:pt x="12" y="74"/>
                  </a:cubicBezTo>
                  <a:cubicBezTo>
                    <a:pt x="12" y="76"/>
                    <a:pt x="12" y="76"/>
                    <a:pt x="12" y="76"/>
                  </a:cubicBezTo>
                  <a:cubicBezTo>
                    <a:pt x="12" y="76"/>
                    <a:pt x="12" y="76"/>
                    <a:pt x="12" y="76"/>
                  </a:cubicBezTo>
                  <a:cubicBezTo>
                    <a:pt x="11" y="76"/>
                    <a:pt x="11" y="76"/>
                    <a:pt x="11" y="76"/>
                  </a:cubicBezTo>
                  <a:cubicBezTo>
                    <a:pt x="10" y="79"/>
                    <a:pt x="10" y="82"/>
                    <a:pt x="13" y="86"/>
                  </a:cubicBezTo>
                  <a:cubicBezTo>
                    <a:pt x="16" y="92"/>
                    <a:pt x="18" y="97"/>
                    <a:pt x="18" y="104"/>
                  </a:cubicBezTo>
                  <a:cubicBezTo>
                    <a:pt x="18" y="105"/>
                    <a:pt x="18" y="105"/>
                    <a:pt x="18" y="105"/>
                  </a:cubicBezTo>
                  <a:cubicBezTo>
                    <a:pt x="0" y="115"/>
                    <a:pt x="0" y="115"/>
                    <a:pt x="0" y="115"/>
                  </a:cubicBezTo>
                  <a:cubicBezTo>
                    <a:pt x="0" y="119"/>
                    <a:pt x="0" y="119"/>
                    <a:pt x="0" y="119"/>
                  </a:cubicBezTo>
                  <a:cubicBezTo>
                    <a:pt x="8" y="122"/>
                    <a:pt x="8" y="122"/>
                    <a:pt x="8" y="122"/>
                  </a:cubicBezTo>
                  <a:cubicBezTo>
                    <a:pt x="9" y="123"/>
                    <a:pt x="10" y="124"/>
                    <a:pt x="10" y="124"/>
                  </a:cubicBezTo>
                  <a:cubicBezTo>
                    <a:pt x="10" y="125"/>
                    <a:pt x="10" y="125"/>
                    <a:pt x="10" y="125"/>
                  </a:cubicBezTo>
                  <a:cubicBezTo>
                    <a:pt x="9" y="127"/>
                    <a:pt x="12" y="130"/>
                    <a:pt x="18" y="132"/>
                  </a:cubicBezTo>
                  <a:cubicBezTo>
                    <a:pt x="33" y="136"/>
                    <a:pt x="33" y="136"/>
                    <a:pt x="33" y="136"/>
                  </a:cubicBezTo>
                  <a:cubicBezTo>
                    <a:pt x="38" y="134"/>
                    <a:pt x="38" y="134"/>
                    <a:pt x="38" y="134"/>
                  </a:cubicBezTo>
                  <a:cubicBezTo>
                    <a:pt x="42" y="127"/>
                    <a:pt x="42" y="127"/>
                    <a:pt x="42" y="127"/>
                  </a:cubicBezTo>
                  <a:cubicBezTo>
                    <a:pt x="46" y="115"/>
                    <a:pt x="46" y="115"/>
                    <a:pt x="46" y="115"/>
                  </a:cubicBezTo>
                  <a:cubicBezTo>
                    <a:pt x="58" y="120"/>
                    <a:pt x="58" y="120"/>
                    <a:pt x="58" y="120"/>
                  </a:cubicBezTo>
                  <a:cubicBezTo>
                    <a:pt x="60" y="121"/>
                    <a:pt x="60" y="121"/>
                    <a:pt x="60" y="121"/>
                  </a:cubicBezTo>
                  <a:cubicBezTo>
                    <a:pt x="60" y="122"/>
                    <a:pt x="60" y="122"/>
                    <a:pt x="60" y="122"/>
                  </a:cubicBezTo>
                  <a:cubicBezTo>
                    <a:pt x="60" y="122"/>
                    <a:pt x="60" y="122"/>
                    <a:pt x="60" y="122"/>
                  </a:cubicBezTo>
                  <a:cubicBezTo>
                    <a:pt x="60" y="122"/>
                    <a:pt x="60" y="122"/>
                    <a:pt x="60" y="122"/>
                  </a:cubicBezTo>
                  <a:cubicBezTo>
                    <a:pt x="58" y="127"/>
                    <a:pt x="59" y="130"/>
                    <a:pt x="62" y="132"/>
                  </a:cubicBezTo>
                  <a:cubicBezTo>
                    <a:pt x="75" y="132"/>
                    <a:pt x="75" y="132"/>
                    <a:pt x="75" y="132"/>
                  </a:cubicBezTo>
                  <a:cubicBezTo>
                    <a:pt x="80" y="132"/>
                    <a:pt x="83" y="130"/>
                    <a:pt x="86" y="128"/>
                  </a:cubicBezTo>
                  <a:cubicBezTo>
                    <a:pt x="87" y="126"/>
                    <a:pt x="90" y="126"/>
                    <a:pt x="93" y="126"/>
                  </a:cubicBezTo>
                  <a:cubicBezTo>
                    <a:pt x="98" y="127"/>
                    <a:pt x="102" y="128"/>
                    <a:pt x="104" y="132"/>
                  </a:cubicBezTo>
                  <a:cubicBezTo>
                    <a:pt x="107" y="125"/>
                    <a:pt x="107" y="125"/>
                    <a:pt x="107" y="125"/>
                  </a:cubicBezTo>
                  <a:cubicBezTo>
                    <a:pt x="108" y="124"/>
                    <a:pt x="108" y="124"/>
                    <a:pt x="108" y="124"/>
                  </a:cubicBezTo>
                  <a:cubicBezTo>
                    <a:pt x="108" y="124"/>
                    <a:pt x="108" y="124"/>
                    <a:pt x="108" y="124"/>
                  </a:cubicBezTo>
                  <a:cubicBezTo>
                    <a:pt x="110" y="123"/>
                    <a:pt x="112" y="121"/>
                    <a:pt x="113" y="118"/>
                  </a:cubicBezTo>
                  <a:cubicBezTo>
                    <a:pt x="114" y="115"/>
                    <a:pt x="116" y="112"/>
                    <a:pt x="120" y="110"/>
                  </a:cubicBezTo>
                  <a:cubicBezTo>
                    <a:pt x="125" y="107"/>
                    <a:pt x="125" y="107"/>
                    <a:pt x="125" y="107"/>
                  </a:cubicBezTo>
                  <a:cubicBezTo>
                    <a:pt x="126" y="107"/>
                    <a:pt x="126" y="107"/>
                    <a:pt x="126" y="107"/>
                  </a:cubicBezTo>
                  <a:cubicBezTo>
                    <a:pt x="126" y="107"/>
                    <a:pt x="126" y="107"/>
                    <a:pt x="126" y="107"/>
                  </a:cubicBezTo>
                  <a:cubicBezTo>
                    <a:pt x="126" y="107"/>
                    <a:pt x="126" y="107"/>
                    <a:pt x="126" y="107"/>
                  </a:cubicBezTo>
                  <a:cubicBezTo>
                    <a:pt x="130" y="108"/>
                    <a:pt x="130" y="108"/>
                    <a:pt x="130" y="108"/>
                  </a:cubicBezTo>
                  <a:cubicBezTo>
                    <a:pt x="130" y="108"/>
                    <a:pt x="130" y="108"/>
                    <a:pt x="130" y="108"/>
                  </a:cubicBezTo>
                  <a:cubicBezTo>
                    <a:pt x="130" y="108"/>
                    <a:pt x="130" y="108"/>
                    <a:pt x="130" y="108"/>
                  </a:cubicBezTo>
                  <a:cubicBezTo>
                    <a:pt x="135" y="88"/>
                    <a:pt x="135" y="88"/>
                    <a:pt x="135" y="88"/>
                  </a:cubicBezTo>
                  <a:cubicBezTo>
                    <a:pt x="135" y="88"/>
                    <a:pt x="135" y="88"/>
                    <a:pt x="135" y="88"/>
                  </a:cubicBezTo>
                  <a:cubicBezTo>
                    <a:pt x="141" y="87"/>
                    <a:pt x="141" y="87"/>
                    <a:pt x="141" y="87"/>
                  </a:cubicBezTo>
                  <a:cubicBezTo>
                    <a:pt x="148" y="82"/>
                    <a:pt x="151" y="79"/>
                    <a:pt x="150" y="76"/>
                  </a:cubicBezTo>
                  <a:cubicBezTo>
                    <a:pt x="149" y="70"/>
                    <a:pt x="149" y="70"/>
                    <a:pt x="149" y="70"/>
                  </a:cubicBezTo>
                  <a:cubicBezTo>
                    <a:pt x="148" y="66"/>
                    <a:pt x="148" y="63"/>
                    <a:pt x="148" y="62"/>
                  </a:cubicBezTo>
                  <a:cubicBezTo>
                    <a:pt x="150" y="60"/>
                    <a:pt x="150" y="60"/>
                    <a:pt x="152" y="60"/>
                  </a:cubicBezTo>
                  <a:cubicBezTo>
                    <a:pt x="154" y="60"/>
                    <a:pt x="158" y="61"/>
                    <a:pt x="161" y="62"/>
                  </a:cubicBezTo>
                  <a:cubicBezTo>
                    <a:pt x="162" y="56"/>
                    <a:pt x="162" y="56"/>
                    <a:pt x="162" y="56"/>
                  </a:cubicBezTo>
                  <a:cubicBezTo>
                    <a:pt x="162" y="55"/>
                    <a:pt x="162" y="55"/>
                    <a:pt x="162" y="55"/>
                  </a:cubicBezTo>
                  <a:cubicBezTo>
                    <a:pt x="162" y="55"/>
                    <a:pt x="162" y="55"/>
                    <a:pt x="162" y="55"/>
                  </a:cubicBezTo>
                  <a:cubicBezTo>
                    <a:pt x="169" y="52"/>
                    <a:pt x="169" y="52"/>
                    <a:pt x="169" y="52"/>
                  </a:cubicBezTo>
                  <a:cubicBezTo>
                    <a:pt x="170" y="48"/>
                    <a:pt x="170" y="48"/>
                    <a:pt x="170" y="48"/>
                  </a:cubicBezTo>
                  <a:cubicBezTo>
                    <a:pt x="166" y="48"/>
                    <a:pt x="166" y="48"/>
                    <a:pt x="166" y="48"/>
                  </a:cubicBezTo>
                  <a:cubicBezTo>
                    <a:pt x="165" y="48"/>
                    <a:pt x="165" y="48"/>
                    <a:pt x="165" y="48"/>
                  </a:cubicBezTo>
                  <a:cubicBezTo>
                    <a:pt x="165" y="46"/>
                    <a:pt x="165" y="46"/>
                    <a:pt x="165" y="46"/>
                  </a:cubicBezTo>
                  <a:cubicBezTo>
                    <a:pt x="165" y="44"/>
                    <a:pt x="165" y="44"/>
                    <a:pt x="165" y="44"/>
                  </a:cubicBezTo>
                  <a:cubicBezTo>
                    <a:pt x="166" y="44"/>
                    <a:pt x="166" y="44"/>
                    <a:pt x="166" y="44"/>
                  </a:cubicBezTo>
                  <a:cubicBezTo>
                    <a:pt x="167" y="44"/>
                    <a:pt x="167" y="44"/>
                    <a:pt x="167" y="44"/>
                  </a:cubicBezTo>
                  <a:cubicBezTo>
                    <a:pt x="168" y="44"/>
                    <a:pt x="168" y="44"/>
                    <a:pt x="168" y="44"/>
                  </a:cubicBezTo>
                  <a:cubicBezTo>
                    <a:pt x="170" y="44"/>
                    <a:pt x="174" y="42"/>
                    <a:pt x="177" y="39"/>
                  </a:cubicBezTo>
                  <a:cubicBezTo>
                    <a:pt x="202" y="21"/>
                    <a:pt x="202" y="21"/>
                    <a:pt x="202" y="21"/>
                  </a:cubicBezTo>
                  <a:cubicBezTo>
                    <a:pt x="203" y="21"/>
                    <a:pt x="203" y="21"/>
                    <a:pt x="203" y="21"/>
                  </a:cubicBezTo>
                  <a:cubicBezTo>
                    <a:pt x="211" y="24"/>
                    <a:pt x="211" y="24"/>
                    <a:pt x="211" y="24"/>
                  </a:cubicBezTo>
                  <a:cubicBezTo>
                    <a:pt x="214" y="24"/>
                    <a:pt x="214" y="24"/>
                    <a:pt x="214" y="24"/>
                  </a:cubicBezTo>
                  <a:cubicBezTo>
                    <a:pt x="212" y="16"/>
                    <a:pt x="212" y="16"/>
                    <a:pt x="212" y="16"/>
                  </a:cubicBezTo>
                  <a:cubicBezTo>
                    <a:pt x="212" y="15"/>
                    <a:pt x="212" y="15"/>
                    <a:pt x="212" y="15"/>
                  </a:cubicBezTo>
                  <a:cubicBezTo>
                    <a:pt x="213" y="14"/>
                    <a:pt x="213" y="14"/>
                    <a:pt x="213" y="14"/>
                  </a:cubicBezTo>
                  <a:cubicBezTo>
                    <a:pt x="213" y="14"/>
                    <a:pt x="213" y="14"/>
                    <a:pt x="213" y="14"/>
                  </a:cubicBezTo>
                  <a:cubicBezTo>
                    <a:pt x="218" y="7"/>
                    <a:pt x="218" y="7"/>
                    <a:pt x="218" y="7"/>
                  </a:cubicBezTo>
                  <a:cubicBezTo>
                    <a:pt x="216" y="6"/>
                    <a:pt x="216" y="6"/>
                    <a:pt x="216" y="6"/>
                  </a:cubicBezTo>
                  <a:cubicBezTo>
                    <a:pt x="214" y="7"/>
                    <a:pt x="214" y="7"/>
                    <a:pt x="214" y="7"/>
                  </a:cubicBezTo>
                  <a:cubicBezTo>
                    <a:pt x="214" y="7"/>
                    <a:pt x="214" y="7"/>
                    <a:pt x="214" y="7"/>
                  </a:cubicBezTo>
                  <a:cubicBezTo>
                    <a:pt x="213" y="7"/>
                    <a:pt x="213" y="7"/>
                    <a:pt x="213" y="7"/>
                  </a:cubicBezTo>
                  <a:cubicBezTo>
                    <a:pt x="205" y="8"/>
                    <a:pt x="205" y="8"/>
                    <a:pt x="205" y="8"/>
                  </a:cubicBezTo>
                  <a:cubicBezTo>
                    <a:pt x="203" y="8"/>
                    <a:pt x="203" y="8"/>
                    <a:pt x="203" y="8"/>
                  </a:cubicBezTo>
                  <a:cubicBezTo>
                    <a:pt x="203" y="8"/>
                    <a:pt x="203" y="8"/>
                    <a:pt x="203" y="8"/>
                  </a:cubicBezTo>
                  <a:cubicBezTo>
                    <a:pt x="203" y="8"/>
                    <a:pt x="203" y="8"/>
                    <a:pt x="203" y="8"/>
                  </a:cubicBezTo>
                  <a:cubicBezTo>
                    <a:pt x="202" y="7"/>
                    <a:pt x="202" y="7"/>
                    <a:pt x="202" y="7"/>
                  </a:cubicBezTo>
                  <a:cubicBezTo>
                    <a:pt x="201" y="4"/>
                    <a:pt x="201" y="4"/>
                    <a:pt x="201" y="4"/>
                  </a:cubicBezTo>
                  <a:lnTo>
                    <a:pt x="199" y="4"/>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00" name="Freeform 32"/>
            <p:cNvSpPr>
              <a:spLocks/>
            </p:cNvSpPr>
            <p:nvPr/>
          </p:nvSpPr>
          <p:spPr bwMode="auto">
            <a:xfrm>
              <a:off x="4975482" y="4420034"/>
              <a:ext cx="104666" cy="92566"/>
            </a:xfrm>
            <a:custGeom>
              <a:avLst/>
              <a:gdLst>
                <a:gd name="T0" fmla="*/ 31 w 34"/>
                <a:gd name="T1" fmla="*/ 16 h 30"/>
                <a:gd name="T2" fmla="*/ 34 w 34"/>
                <a:gd name="T3" fmla="*/ 13 h 30"/>
                <a:gd name="T4" fmla="*/ 34 w 34"/>
                <a:gd name="T5" fmla="*/ 13 h 30"/>
                <a:gd name="T6" fmla="*/ 34 w 34"/>
                <a:gd name="T7" fmla="*/ 13 h 30"/>
                <a:gd name="T8" fmla="*/ 34 w 34"/>
                <a:gd name="T9" fmla="*/ 12 h 30"/>
                <a:gd name="T10" fmla="*/ 24 w 34"/>
                <a:gd name="T11" fmla="*/ 4 h 30"/>
                <a:gd name="T12" fmla="*/ 11 w 34"/>
                <a:gd name="T13" fmla="*/ 0 h 30"/>
                <a:gd name="T14" fmla="*/ 6 w 34"/>
                <a:gd name="T15" fmla="*/ 2 h 30"/>
                <a:gd name="T16" fmla="*/ 6 w 34"/>
                <a:gd name="T17" fmla="*/ 10 h 30"/>
                <a:gd name="T18" fmla="*/ 2 w 34"/>
                <a:gd name="T19" fmla="*/ 18 h 30"/>
                <a:gd name="T20" fmla="*/ 0 w 34"/>
                <a:gd name="T21" fmla="*/ 20 h 30"/>
                <a:gd name="T22" fmla="*/ 4 w 34"/>
                <a:gd name="T23" fmla="*/ 25 h 30"/>
                <a:gd name="T24" fmla="*/ 4 w 34"/>
                <a:gd name="T25" fmla="*/ 25 h 30"/>
                <a:gd name="T26" fmla="*/ 6 w 34"/>
                <a:gd name="T27" fmla="*/ 28 h 30"/>
                <a:gd name="T28" fmla="*/ 10 w 34"/>
                <a:gd name="T29" fmla="*/ 30 h 30"/>
                <a:gd name="T30" fmla="*/ 17 w 34"/>
                <a:gd name="T31" fmla="*/ 28 h 30"/>
                <a:gd name="T32" fmla="*/ 26 w 34"/>
                <a:gd name="T33" fmla="*/ 29 h 30"/>
                <a:gd name="T34" fmla="*/ 26 w 34"/>
                <a:gd name="T35" fmla="*/ 26 h 30"/>
                <a:gd name="T36" fmla="*/ 31 w 34"/>
                <a:gd name="T3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0">
                  <a:moveTo>
                    <a:pt x="31" y="16"/>
                  </a:moveTo>
                  <a:cubicBezTo>
                    <a:pt x="34" y="13"/>
                    <a:pt x="34" y="13"/>
                    <a:pt x="34" y="13"/>
                  </a:cubicBezTo>
                  <a:cubicBezTo>
                    <a:pt x="34" y="13"/>
                    <a:pt x="34" y="13"/>
                    <a:pt x="34" y="13"/>
                  </a:cubicBezTo>
                  <a:cubicBezTo>
                    <a:pt x="34" y="13"/>
                    <a:pt x="34" y="13"/>
                    <a:pt x="34" y="13"/>
                  </a:cubicBezTo>
                  <a:cubicBezTo>
                    <a:pt x="34" y="12"/>
                    <a:pt x="34" y="12"/>
                    <a:pt x="34" y="12"/>
                  </a:cubicBezTo>
                  <a:cubicBezTo>
                    <a:pt x="24" y="4"/>
                    <a:pt x="24" y="4"/>
                    <a:pt x="24" y="4"/>
                  </a:cubicBezTo>
                  <a:cubicBezTo>
                    <a:pt x="18" y="1"/>
                    <a:pt x="14" y="0"/>
                    <a:pt x="11" y="0"/>
                  </a:cubicBezTo>
                  <a:cubicBezTo>
                    <a:pt x="6" y="2"/>
                    <a:pt x="6" y="2"/>
                    <a:pt x="6" y="2"/>
                  </a:cubicBezTo>
                  <a:cubicBezTo>
                    <a:pt x="6" y="10"/>
                    <a:pt x="6" y="10"/>
                    <a:pt x="6" y="10"/>
                  </a:cubicBezTo>
                  <a:cubicBezTo>
                    <a:pt x="6" y="13"/>
                    <a:pt x="4" y="16"/>
                    <a:pt x="2" y="18"/>
                  </a:cubicBezTo>
                  <a:cubicBezTo>
                    <a:pt x="0" y="20"/>
                    <a:pt x="0" y="20"/>
                    <a:pt x="0" y="20"/>
                  </a:cubicBezTo>
                  <a:cubicBezTo>
                    <a:pt x="4" y="25"/>
                    <a:pt x="4" y="25"/>
                    <a:pt x="4" y="25"/>
                  </a:cubicBezTo>
                  <a:cubicBezTo>
                    <a:pt x="4" y="25"/>
                    <a:pt x="4" y="25"/>
                    <a:pt x="4" y="25"/>
                  </a:cubicBezTo>
                  <a:cubicBezTo>
                    <a:pt x="6" y="28"/>
                    <a:pt x="6" y="28"/>
                    <a:pt x="6" y="28"/>
                  </a:cubicBezTo>
                  <a:cubicBezTo>
                    <a:pt x="10" y="30"/>
                    <a:pt x="10" y="30"/>
                    <a:pt x="10" y="30"/>
                  </a:cubicBezTo>
                  <a:cubicBezTo>
                    <a:pt x="13" y="28"/>
                    <a:pt x="15" y="27"/>
                    <a:pt x="17" y="28"/>
                  </a:cubicBezTo>
                  <a:cubicBezTo>
                    <a:pt x="26" y="29"/>
                    <a:pt x="26" y="29"/>
                    <a:pt x="26" y="29"/>
                  </a:cubicBezTo>
                  <a:cubicBezTo>
                    <a:pt x="26" y="26"/>
                    <a:pt x="26" y="26"/>
                    <a:pt x="26" y="26"/>
                  </a:cubicBezTo>
                  <a:cubicBezTo>
                    <a:pt x="26" y="21"/>
                    <a:pt x="28" y="18"/>
                    <a:pt x="31" y="16"/>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46" name="Freeform 33"/>
            <p:cNvSpPr>
              <a:spLocks/>
            </p:cNvSpPr>
            <p:nvPr/>
          </p:nvSpPr>
          <p:spPr bwMode="auto">
            <a:xfrm>
              <a:off x="4485431" y="4068526"/>
              <a:ext cx="582618" cy="450122"/>
            </a:xfrm>
            <a:custGeom>
              <a:avLst/>
              <a:gdLst>
                <a:gd name="T0" fmla="*/ 120 w 189"/>
                <a:gd name="T1" fmla="*/ 22 h 146"/>
                <a:gd name="T2" fmla="*/ 85 w 189"/>
                <a:gd name="T3" fmla="*/ 8 h 146"/>
                <a:gd name="T4" fmla="*/ 85 w 189"/>
                <a:gd name="T5" fmla="*/ 1 h 146"/>
                <a:gd name="T6" fmla="*/ 81 w 189"/>
                <a:gd name="T7" fmla="*/ 0 h 146"/>
                <a:gd name="T8" fmla="*/ 66 w 189"/>
                <a:gd name="T9" fmla="*/ 16 h 146"/>
                <a:gd name="T10" fmla="*/ 57 w 189"/>
                <a:gd name="T11" fmla="*/ 24 h 146"/>
                <a:gd name="T12" fmla="*/ 47 w 189"/>
                <a:gd name="T13" fmla="*/ 18 h 146"/>
                <a:gd name="T14" fmla="*/ 31 w 189"/>
                <a:gd name="T15" fmla="*/ 25 h 146"/>
                <a:gd name="T16" fmla="*/ 10 w 189"/>
                <a:gd name="T17" fmla="*/ 11 h 146"/>
                <a:gd name="T18" fmla="*/ 1 w 189"/>
                <a:gd name="T19" fmla="*/ 17 h 146"/>
                <a:gd name="T20" fmla="*/ 1 w 189"/>
                <a:gd name="T21" fmla="*/ 17 h 146"/>
                <a:gd name="T22" fmla="*/ 0 w 189"/>
                <a:gd name="T23" fmla="*/ 19 h 146"/>
                <a:gd name="T24" fmla="*/ 4 w 189"/>
                <a:gd name="T25" fmla="*/ 20 h 146"/>
                <a:gd name="T26" fmla="*/ 5 w 189"/>
                <a:gd name="T27" fmla="*/ 21 h 146"/>
                <a:gd name="T28" fmla="*/ 34 w 189"/>
                <a:gd name="T29" fmla="*/ 42 h 146"/>
                <a:gd name="T30" fmla="*/ 62 w 189"/>
                <a:gd name="T31" fmla="*/ 74 h 146"/>
                <a:gd name="T32" fmla="*/ 90 w 189"/>
                <a:gd name="T33" fmla="*/ 72 h 146"/>
                <a:gd name="T34" fmla="*/ 91 w 189"/>
                <a:gd name="T35" fmla="*/ 71 h 146"/>
                <a:gd name="T36" fmla="*/ 99 w 189"/>
                <a:gd name="T37" fmla="*/ 73 h 146"/>
                <a:gd name="T38" fmla="*/ 99 w 189"/>
                <a:gd name="T39" fmla="*/ 74 h 146"/>
                <a:gd name="T40" fmla="*/ 93 w 189"/>
                <a:gd name="T41" fmla="*/ 92 h 146"/>
                <a:gd name="T42" fmla="*/ 83 w 189"/>
                <a:gd name="T43" fmla="*/ 93 h 146"/>
                <a:gd name="T44" fmla="*/ 73 w 189"/>
                <a:gd name="T45" fmla="*/ 116 h 146"/>
                <a:gd name="T46" fmla="*/ 89 w 189"/>
                <a:gd name="T47" fmla="*/ 126 h 146"/>
                <a:gd name="T48" fmla="*/ 93 w 189"/>
                <a:gd name="T49" fmla="*/ 133 h 146"/>
                <a:gd name="T50" fmla="*/ 99 w 189"/>
                <a:gd name="T51" fmla="*/ 132 h 146"/>
                <a:gd name="T52" fmla="*/ 115 w 189"/>
                <a:gd name="T53" fmla="*/ 138 h 146"/>
                <a:gd name="T54" fmla="*/ 118 w 189"/>
                <a:gd name="T55" fmla="*/ 143 h 146"/>
                <a:gd name="T56" fmla="*/ 132 w 189"/>
                <a:gd name="T57" fmla="*/ 143 h 146"/>
                <a:gd name="T58" fmla="*/ 152 w 189"/>
                <a:gd name="T59" fmla="*/ 142 h 146"/>
                <a:gd name="T60" fmla="*/ 159 w 189"/>
                <a:gd name="T61" fmla="*/ 138 h 146"/>
                <a:gd name="T62" fmla="*/ 158 w 189"/>
                <a:gd name="T63" fmla="*/ 130 h 146"/>
                <a:gd name="T64" fmla="*/ 162 w 189"/>
                <a:gd name="T65" fmla="*/ 119 h 146"/>
                <a:gd name="T66" fmla="*/ 169 w 189"/>
                <a:gd name="T67" fmla="*/ 111 h 146"/>
                <a:gd name="T68" fmla="*/ 186 w 189"/>
                <a:gd name="T69" fmla="*/ 111 h 146"/>
                <a:gd name="T70" fmla="*/ 181 w 189"/>
                <a:gd name="T71" fmla="*/ 98 h 146"/>
                <a:gd name="T72" fmla="*/ 173 w 189"/>
                <a:gd name="T73" fmla="*/ 96 h 146"/>
                <a:gd name="T74" fmla="*/ 173 w 189"/>
                <a:gd name="T75" fmla="*/ 96 h 146"/>
                <a:gd name="T76" fmla="*/ 155 w 189"/>
                <a:gd name="T77" fmla="*/ 86 h 146"/>
                <a:gd name="T78" fmla="*/ 147 w 189"/>
                <a:gd name="T79" fmla="*/ 82 h 146"/>
                <a:gd name="T80" fmla="*/ 132 w 189"/>
                <a:gd name="T81" fmla="*/ 4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2"/>
                  </a:moveTo>
                  <a:cubicBezTo>
                    <a:pt x="127" y="38"/>
                    <a:pt x="124" y="32"/>
                    <a:pt x="120" y="22"/>
                  </a:cubicBezTo>
                  <a:cubicBezTo>
                    <a:pt x="109" y="22"/>
                    <a:pt x="102" y="20"/>
                    <a:pt x="99" y="16"/>
                  </a:cubicBezTo>
                  <a:cubicBezTo>
                    <a:pt x="96" y="12"/>
                    <a:pt x="91" y="10"/>
                    <a:pt x="85" y="8"/>
                  </a:cubicBezTo>
                  <a:cubicBezTo>
                    <a:pt x="83" y="8"/>
                    <a:pt x="83" y="8"/>
                    <a:pt x="83" y="8"/>
                  </a:cubicBezTo>
                  <a:cubicBezTo>
                    <a:pt x="85" y="1"/>
                    <a:pt x="85" y="1"/>
                    <a:pt x="85" y="1"/>
                  </a:cubicBezTo>
                  <a:cubicBezTo>
                    <a:pt x="83" y="0"/>
                    <a:pt x="83" y="0"/>
                    <a:pt x="83" y="0"/>
                  </a:cubicBezTo>
                  <a:cubicBezTo>
                    <a:pt x="81" y="0"/>
                    <a:pt x="81" y="0"/>
                    <a:pt x="81" y="0"/>
                  </a:cubicBezTo>
                  <a:cubicBezTo>
                    <a:pt x="77" y="2"/>
                    <a:pt x="73" y="4"/>
                    <a:pt x="72" y="8"/>
                  </a:cubicBezTo>
                  <a:cubicBezTo>
                    <a:pt x="71" y="11"/>
                    <a:pt x="69" y="14"/>
                    <a:pt x="66" y="16"/>
                  </a:cubicBezTo>
                  <a:cubicBezTo>
                    <a:pt x="64" y="22"/>
                    <a:pt x="62" y="25"/>
                    <a:pt x="60" y="25"/>
                  </a:cubicBezTo>
                  <a:cubicBezTo>
                    <a:pt x="59" y="26"/>
                    <a:pt x="58" y="25"/>
                    <a:pt x="57" y="24"/>
                  </a:cubicBezTo>
                  <a:cubicBezTo>
                    <a:pt x="54" y="21"/>
                    <a:pt x="54" y="21"/>
                    <a:pt x="54" y="21"/>
                  </a:cubicBezTo>
                  <a:cubicBezTo>
                    <a:pt x="52" y="20"/>
                    <a:pt x="49" y="18"/>
                    <a:pt x="47" y="18"/>
                  </a:cubicBezTo>
                  <a:cubicBezTo>
                    <a:pt x="43" y="19"/>
                    <a:pt x="43" y="19"/>
                    <a:pt x="43" y="19"/>
                  </a:cubicBezTo>
                  <a:cubicBezTo>
                    <a:pt x="41" y="22"/>
                    <a:pt x="37" y="24"/>
                    <a:pt x="31" y="25"/>
                  </a:cubicBezTo>
                  <a:cubicBezTo>
                    <a:pt x="15" y="24"/>
                    <a:pt x="15" y="24"/>
                    <a:pt x="15" y="24"/>
                  </a:cubicBezTo>
                  <a:cubicBezTo>
                    <a:pt x="11" y="22"/>
                    <a:pt x="9" y="17"/>
                    <a:pt x="10" y="11"/>
                  </a:cubicBezTo>
                  <a:cubicBezTo>
                    <a:pt x="4" y="9"/>
                    <a:pt x="4" y="9"/>
                    <a:pt x="4" y="9"/>
                  </a:cubicBezTo>
                  <a:cubicBezTo>
                    <a:pt x="1" y="17"/>
                    <a:pt x="1" y="17"/>
                    <a:pt x="1" y="17"/>
                  </a:cubicBezTo>
                  <a:cubicBezTo>
                    <a:pt x="1" y="17"/>
                    <a:pt x="1" y="17"/>
                    <a:pt x="1" y="17"/>
                  </a:cubicBezTo>
                  <a:cubicBezTo>
                    <a:pt x="1" y="17"/>
                    <a:pt x="1" y="17"/>
                    <a:pt x="1" y="17"/>
                  </a:cubicBezTo>
                  <a:cubicBezTo>
                    <a:pt x="1" y="18"/>
                    <a:pt x="1" y="18"/>
                    <a:pt x="1" y="18"/>
                  </a:cubicBezTo>
                  <a:cubicBezTo>
                    <a:pt x="0" y="19"/>
                    <a:pt x="0" y="19"/>
                    <a:pt x="0" y="19"/>
                  </a:cubicBezTo>
                  <a:cubicBezTo>
                    <a:pt x="3" y="20"/>
                    <a:pt x="3" y="20"/>
                    <a:pt x="3" y="20"/>
                  </a:cubicBezTo>
                  <a:cubicBezTo>
                    <a:pt x="4" y="20"/>
                    <a:pt x="4" y="20"/>
                    <a:pt x="4" y="20"/>
                  </a:cubicBezTo>
                  <a:cubicBezTo>
                    <a:pt x="5" y="20"/>
                    <a:pt x="5" y="20"/>
                    <a:pt x="5" y="20"/>
                  </a:cubicBezTo>
                  <a:cubicBezTo>
                    <a:pt x="5" y="21"/>
                    <a:pt x="5" y="21"/>
                    <a:pt x="5" y="21"/>
                  </a:cubicBezTo>
                  <a:cubicBezTo>
                    <a:pt x="11" y="30"/>
                    <a:pt x="17" y="36"/>
                    <a:pt x="19" y="38"/>
                  </a:cubicBezTo>
                  <a:cubicBezTo>
                    <a:pt x="21" y="38"/>
                    <a:pt x="26" y="40"/>
                    <a:pt x="34" y="42"/>
                  </a:cubicBezTo>
                  <a:cubicBezTo>
                    <a:pt x="49" y="48"/>
                    <a:pt x="49" y="48"/>
                    <a:pt x="49" y="48"/>
                  </a:cubicBezTo>
                  <a:cubicBezTo>
                    <a:pt x="53" y="50"/>
                    <a:pt x="57" y="58"/>
                    <a:pt x="62" y="74"/>
                  </a:cubicBezTo>
                  <a:cubicBezTo>
                    <a:pt x="69" y="78"/>
                    <a:pt x="73" y="80"/>
                    <a:pt x="75" y="80"/>
                  </a:cubicBezTo>
                  <a:cubicBezTo>
                    <a:pt x="78" y="79"/>
                    <a:pt x="83" y="76"/>
                    <a:pt x="90" y="72"/>
                  </a:cubicBezTo>
                  <a:cubicBezTo>
                    <a:pt x="90" y="71"/>
                    <a:pt x="90" y="71"/>
                    <a:pt x="90" y="71"/>
                  </a:cubicBezTo>
                  <a:cubicBezTo>
                    <a:pt x="91" y="71"/>
                    <a:pt x="91" y="71"/>
                    <a:pt x="91" y="71"/>
                  </a:cubicBezTo>
                  <a:cubicBezTo>
                    <a:pt x="91" y="71"/>
                    <a:pt x="91" y="71"/>
                    <a:pt x="91" y="71"/>
                  </a:cubicBezTo>
                  <a:cubicBezTo>
                    <a:pt x="99" y="73"/>
                    <a:pt x="99" y="73"/>
                    <a:pt x="99" y="73"/>
                  </a:cubicBezTo>
                  <a:cubicBezTo>
                    <a:pt x="99" y="73"/>
                    <a:pt x="99" y="73"/>
                    <a:pt x="99" y="73"/>
                  </a:cubicBezTo>
                  <a:cubicBezTo>
                    <a:pt x="99" y="74"/>
                    <a:pt x="99" y="74"/>
                    <a:pt x="99" y="74"/>
                  </a:cubicBezTo>
                  <a:cubicBezTo>
                    <a:pt x="99" y="75"/>
                    <a:pt x="99" y="75"/>
                    <a:pt x="99" y="75"/>
                  </a:cubicBezTo>
                  <a:cubicBezTo>
                    <a:pt x="97" y="85"/>
                    <a:pt x="95" y="90"/>
                    <a:pt x="93" y="92"/>
                  </a:cubicBezTo>
                  <a:cubicBezTo>
                    <a:pt x="83" y="92"/>
                    <a:pt x="83" y="92"/>
                    <a:pt x="83" y="92"/>
                  </a:cubicBezTo>
                  <a:cubicBezTo>
                    <a:pt x="83" y="93"/>
                    <a:pt x="83" y="93"/>
                    <a:pt x="83" y="93"/>
                  </a:cubicBezTo>
                  <a:cubicBezTo>
                    <a:pt x="83" y="97"/>
                    <a:pt x="81" y="103"/>
                    <a:pt x="75" y="110"/>
                  </a:cubicBezTo>
                  <a:cubicBezTo>
                    <a:pt x="74" y="113"/>
                    <a:pt x="73" y="115"/>
                    <a:pt x="73" y="116"/>
                  </a:cubicBezTo>
                  <a:cubicBezTo>
                    <a:pt x="83" y="122"/>
                    <a:pt x="83" y="122"/>
                    <a:pt x="83" y="122"/>
                  </a:cubicBezTo>
                  <a:cubicBezTo>
                    <a:pt x="85" y="125"/>
                    <a:pt x="87" y="126"/>
                    <a:pt x="89" y="126"/>
                  </a:cubicBezTo>
                  <a:cubicBezTo>
                    <a:pt x="91" y="126"/>
                    <a:pt x="91" y="126"/>
                    <a:pt x="91" y="126"/>
                  </a:cubicBezTo>
                  <a:cubicBezTo>
                    <a:pt x="93" y="133"/>
                    <a:pt x="93" y="133"/>
                    <a:pt x="93" y="133"/>
                  </a:cubicBezTo>
                  <a:cubicBezTo>
                    <a:pt x="97" y="134"/>
                    <a:pt x="97" y="134"/>
                    <a:pt x="97" y="134"/>
                  </a:cubicBezTo>
                  <a:cubicBezTo>
                    <a:pt x="99" y="132"/>
                    <a:pt x="99" y="132"/>
                    <a:pt x="99" y="132"/>
                  </a:cubicBezTo>
                  <a:cubicBezTo>
                    <a:pt x="101" y="131"/>
                    <a:pt x="102" y="130"/>
                    <a:pt x="103" y="130"/>
                  </a:cubicBezTo>
                  <a:cubicBezTo>
                    <a:pt x="107" y="130"/>
                    <a:pt x="111" y="133"/>
                    <a:pt x="115" y="138"/>
                  </a:cubicBezTo>
                  <a:cubicBezTo>
                    <a:pt x="115" y="138"/>
                    <a:pt x="115" y="138"/>
                    <a:pt x="115" y="138"/>
                  </a:cubicBezTo>
                  <a:cubicBezTo>
                    <a:pt x="118" y="143"/>
                    <a:pt x="118" y="143"/>
                    <a:pt x="118" y="143"/>
                  </a:cubicBezTo>
                  <a:cubicBezTo>
                    <a:pt x="119" y="142"/>
                    <a:pt x="119" y="142"/>
                    <a:pt x="119" y="142"/>
                  </a:cubicBezTo>
                  <a:cubicBezTo>
                    <a:pt x="121" y="141"/>
                    <a:pt x="125" y="141"/>
                    <a:pt x="132" y="143"/>
                  </a:cubicBezTo>
                  <a:cubicBezTo>
                    <a:pt x="142" y="146"/>
                    <a:pt x="142" y="146"/>
                    <a:pt x="142" y="146"/>
                  </a:cubicBezTo>
                  <a:cubicBezTo>
                    <a:pt x="152" y="142"/>
                    <a:pt x="152" y="142"/>
                    <a:pt x="152" y="142"/>
                  </a:cubicBezTo>
                  <a:cubicBezTo>
                    <a:pt x="156" y="140"/>
                    <a:pt x="156" y="140"/>
                    <a:pt x="156" y="140"/>
                  </a:cubicBezTo>
                  <a:cubicBezTo>
                    <a:pt x="159" y="138"/>
                    <a:pt x="159" y="138"/>
                    <a:pt x="159" y="138"/>
                  </a:cubicBezTo>
                  <a:cubicBezTo>
                    <a:pt x="156" y="136"/>
                    <a:pt x="156" y="136"/>
                    <a:pt x="156" y="136"/>
                  </a:cubicBezTo>
                  <a:cubicBezTo>
                    <a:pt x="155" y="134"/>
                    <a:pt x="156" y="132"/>
                    <a:pt x="158" y="130"/>
                  </a:cubicBezTo>
                  <a:cubicBezTo>
                    <a:pt x="161" y="128"/>
                    <a:pt x="162" y="126"/>
                    <a:pt x="162" y="124"/>
                  </a:cubicBezTo>
                  <a:cubicBezTo>
                    <a:pt x="162" y="119"/>
                    <a:pt x="162" y="119"/>
                    <a:pt x="162" y="119"/>
                  </a:cubicBezTo>
                  <a:cubicBezTo>
                    <a:pt x="161" y="116"/>
                    <a:pt x="162" y="115"/>
                    <a:pt x="163" y="114"/>
                  </a:cubicBezTo>
                  <a:cubicBezTo>
                    <a:pt x="163" y="112"/>
                    <a:pt x="166" y="112"/>
                    <a:pt x="169" y="111"/>
                  </a:cubicBezTo>
                  <a:cubicBezTo>
                    <a:pt x="175" y="110"/>
                    <a:pt x="181" y="112"/>
                    <a:pt x="189" y="119"/>
                  </a:cubicBezTo>
                  <a:cubicBezTo>
                    <a:pt x="186" y="111"/>
                    <a:pt x="186" y="111"/>
                    <a:pt x="186" y="111"/>
                  </a:cubicBezTo>
                  <a:cubicBezTo>
                    <a:pt x="181" y="105"/>
                    <a:pt x="181" y="105"/>
                    <a:pt x="181" y="105"/>
                  </a:cubicBezTo>
                  <a:cubicBezTo>
                    <a:pt x="181" y="98"/>
                    <a:pt x="181" y="98"/>
                    <a:pt x="181" y="98"/>
                  </a:cubicBezTo>
                  <a:cubicBezTo>
                    <a:pt x="174" y="96"/>
                    <a:pt x="174" y="96"/>
                    <a:pt x="174" y="96"/>
                  </a:cubicBezTo>
                  <a:cubicBezTo>
                    <a:pt x="173" y="96"/>
                    <a:pt x="173" y="96"/>
                    <a:pt x="173" y="96"/>
                  </a:cubicBezTo>
                  <a:cubicBezTo>
                    <a:pt x="173" y="96"/>
                    <a:pt x="173" y="96"/>
                    <a:pt x="173" y="96"/>
                  </a:cubicBezTo>
                  <a:cubicBezTo>
                    <a:pt x="173" y="96"/>
                    <a:pt x="173" y="96"/>
                    <a:pt x="173" y="96"/>
                  </a:cubicBezTo>
                  <a:cubicBezTo>
                    <a:pt x="173" y="96"/>
                    <a:pt x="173" y="96"/>
                    <a:pt x="173" y="96"/>
                  </a:cubicBezTo>
                  <a:cubicBezTo>
                    <a:pt x="155" y="86"/>
                    <a:pt x="155" y="86"/>
                    <a:pt x="155" y="86"/>
                  </a:cubicBezTo>
                  <a:cubicBezTo>
                    <a:pt x="147" y="84"/>
                    <a:pt x="147" y="84"/>
                    <a:pt x="147" y="84"/>
                  </a:cubicBezTo>
                  <a:cubicBezTo>
                    <a:pt x="147" y="82"/>
                    <a:pt x="147" y="82"/>
                    <a:pt x="147" y="82"/>
                  </a:cubicBezTo>
                  <a:cubicBezTo>
                    <a:pt x="146" y="73"/>
                    <a:pt x="146" y="73"/>
                    <a:pt x="146" y="73"/>
                  </a:cubicBezTo>
                  <a:cubicBezTo>
                    <a:pt x="140" y="56"/>
                    <a:pt x="135" y="46"/>
                    <a:pt x="132" y="42"/>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47" name="Freeform 34"/>
            <p:cNvSpPr>
              <a:spLocks/>
            </p:cNvSpPr>
            <p:nvPr/>
          </p:nvSpPr>
          <p:spPr bwMode="auto">
            <a:xfrm>
              <a:off x="4180508" y="3205186"/>
              <a:ext cx="542084" cy="773799"/>
            </a:xfrm>
            <a:custGeom>
              <a:avLst/>
              <a:gdLst>
                <a:gd name="T0" fmla="*/ 158 w 176"/>
                <a:gd name="T1" fmla="*/ 74 h 251"/>
                <a:gd name="T2" fmla="*/ 140 w 176"/>
                <a:gd name="T3" fmla="*/ 70 h 251"/>
                <a:gd name="T4" fmla="*/ 139 w 176"/>
                <a:gd name="T5" fmla="*/ 52 h 251"/>
                <a:gd name="T6" fmla="*/ 134 w 176"/>
                <a:gd name="T7" fmla="*/ 46 h 251"/>
                <a:gd name="T8" fmla="*/ 116 w 176"/>
                <a:gd name="T9" fmla="*/ 38 h 251"/>
                <a:gd name="T10" fmla="*/ 117 w 176"/>
                <a:gd name="T11" fmla="*/ 24 h 251"/>
                <a:gd name="T12" fmla="*/ 113 w 176"/>
                <a:gd name="T13" fmla="*/ 20 h 251"/>
                <a:gd name="T14" fmla="*/ 104 w 176"/>
                <a:gd name="T15" fmla="*/ 15 h 251"/>
                <a:gd name="T16" fmla="*/ 100 w 176"/>
                <a:gd name="T17" fmla="*/ 0 h 251"/>
                <a:gd name="T18" fmla="*/ 89 w 176"/>
                <a:gd name="T19" fmla="*/ 8 h 251"/>
                <a:gd name="T20" fmla="*/ 78 w 176"/>
                <a:gd name="T21" fmla="*/ 24 h 251"/>
                <a:gd name="T22" fmla="*/ 71 w 176"/>
                <a:gd name="T23" fmla="*/ 34 h 251"/>
                <a:gd name="T24" fmla="*/ 58 w 176"/>
                <a:gd name="T25" fmla="*/ 40 h 251"/>
                <a:gd name="T26" fmla="*/ 44 w 176"/>
                <a:gd name="T27" fmla="*/ 40 h 251"/>
                <a:gd name="T28" fmla="*/ 32 w 176"/>
                <a:gd name="T29" fmla="*/ 50 h 251"/>
                <a:gd name="T30" fmla="*/ 24 w 176"/>
                <a:gd name="T31" fmla="*/ 46 h 251"/>
                <a:gd name="T32" fmla="*/ 16 w 176"/>
                <a:gd name="T33" fmla="*/ 32 h 251"/>
                <a:gd name="T34" fmla="*/ 8 w 176"/>
                <a:gd name="T35" fmla="*/ 48 h 251"/>
                <a:gd name="T36" fmla="*/ 7 w 176"/>
                <a:gd name="T37" fmla="*/ 49 h 251"/>
                <a:gd name="T38" fmla="*/ 14 w 176"/>
                <a:gd name="T39" fmla="*/ 84 h 251"/>
                <a:gd name="T40" fmla="*/ 18 w 176"/>
                <a:gd name="T41" fmla="*/ 94 h 251"/>
                <a:gd name="T42" fmla="*/ 6 w 176"/>
                <a:gd name="T43" fmla="*/ 100 h 251"/>
                <a:gd name="T44" fmla="*/ 24 w 176"/>
                <a:gd name="T45" fmla="*/ 120 h 251"/>
                <a:gd name="T46" fmla="*/ 24 w 176"/>
                <a:gd name="T47" fmla="*/ 121 h 251"/>
                <a:gd name="T48" fmla="*/ 18 w 176"/>
                <a:gd name="T49" fmla="*/ 141 h 251"/>
                <a:gd name="T50" fmla="*/ 8 w 176"/>
                <a:gd name="T51" fmla="*/ 148 h 251"/>
                <a:gd name="T52" fmla="*/ 18 w 176"/>
                <a:gd name="T53" fmla="*/ 180 h 251"/>
                <a:gd name="T54" fmla="*/ 24 w 176"/>
                <a:gd name="T55" fmla="*/ 190 h 251"/>
                <a:gd name="T56" fmla="*/ 16 w 176"/>
                <a:gd name="T57" fmla="*/ 208 h 251"/>
                <a:gd name="T58" fmla="*/ 10 w 176"/>
                <a:gd name="T59" fmla="*/ 226 h 251"/>
                <a:gd name="T60" fmla="*/ 10 w 176"/>
                <a:gd name="T61" fmla="*/ 238 h 251"/>
                <a:gd name="T62" fmla="*/ 13 w 176"/>
                <a:gd name="T63" fmla="*/ 241 h 251"/>
                <a:gd name="T64" fmla="*/ 14 w 176"/>
                <a:gd name="T65" fmla="*/ 244 h 251"/>
                <a:gd name="T66" fmla="*/ 14 w 176"/>
                <a:gd name="T67" fmla="*/ 244 h 251"/>
                <a:gd name="T68" fmla="*/ 46 w 176"/>
                <a:gd name="T69" fmla="*/ 248 h 251"/>
                <a:gd name="T70" fmla="*/ 56 w 176"/>
                <a:gd name="T71" fmla="*/ 232 h 251"/>
                <a:gd name="T72" fmla="*/ 104 w 176"/>
                <a:gd name="T73" fmla="*/ 177 h 251"/>
                <a:gd name="T74" fmla="*/ 125 w 176"/>
                <a:gd name="T75" fmla="*/ 164 h 251"/>
                <a:gd name="T76" fmla="*/ 117 w 176"/>
                <a:gd name="T77" fmla="*/ 156 h 251"/>
                <a:gd name="T78" fmla="*/ 114 w 176"/>
                <a:gd name="T79" fmla="*/ 148 h 251"/>
                <a:gd name="T80" fmla="*/ 87 w 176"/>
                <a:gd name="T81" fmla="*/ 120 h 251"/>
                <a:gd name="T82" fmla="*/ 61 w 176"/>
                <a:gd name="T83" fmla="*/ 114 h 251"/>
                <a:gd name="T84" fmla="*/ 50 w 176"/>
                <a:gd name="T85" fmla="*/ 100 h 251"/>
                <a:gd name="T86" fmla="*/ 66 w 176"/>
                <a:gd name="T87" fmla="*/ 74 h 251"/>
                <a:gd name="T88" fmla="*/ 70 w 176"/>
                <a:gd name="T89" fmla="*/ 62 h 251"/>
                <a:gd name="T90" fmla="*/ 104 w 176"/>
                <a:gd name="T91" fmla="*/ 67 h 251"/>
                <a:gd name="T92" fmla="*/ 101 w 176"/>
                <a:gd name="T93" fmla="*/ 80 h 251"/>
                <a:gd name="T94" fmla="*/ 120 w 176"/>
                <a:gd name="T95" fmla="*/ 96 h 251"/>
                <a:gd name="T96" fmla="*/ 150 w 176"/>
                <a:gd name="T97" fmla="*/ 122 h 251"/>
                <a:gd name="T98" fmla="*/ 166 w 176"/>
                <a:gd name="T99" fmla="*/ 102 h 251"/>
                <a:gd name="T100" fmla="*/ 168 w 176"/>
                <a:gd name="T101" fmla="*/ 93 h 251"/>
                <a:gd name="T102" fmla="*/ 175 w 176"/>
                <a:gd name="T103" fmla="*/ 88 h 251"/>
                <a:gd name="T104" fmla="*/ 162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8" y="74"/>
                    <a:pt x="158" y="74"/>
                    <a:pt x="158" y="74"/>
                  </a:cubicBezTo>
                  <a:cubicBezTo>
                    <a:pt x="158" y="74"/>
                    <a:pt x="158" y="74"/>
                    <a:pt x="158" y="74"/>
                  </a:cubicBezTo>
                  <a:cubicBezTo>
                    <a:pt x="158" y="74"/>
                    <a:pt x="158" y="74"/>
                    <a:pt x="158" y="74"/>
                  </a:cubicBezTo>
                  <a:cubicBezTo>
                    <a:pt x="156" y="72"/>
                    <a:pt x="156" y="72"/>
                    <a:pt x="156" y="72"/>
                  </a:cubicBezTo>
                  <a:cubicBezTo>
                    <a:pt x="144" y="69"/>
                    <a:pt x="144" y="69"/>
                    <a:pt x="144" y="69"/>
                  </a:cubicBezTo>
                  <a:cubicBezTo>
                    <a:pt x="142" y="69"/>
                    <a:pt x="142" y="69"/>
                    <a:pt x="142" y="69"/>
                  </a:cubicBezTo>
                  <a:cubicBezTo>
                    <a:pt x="140" y="70"/>
                    <a:pt x="140" y="70"/>
                    <a:pt x="140" y="70"/>
                  </a:cubicBezTo>
                  <a:cubicBezTo>
                    <a:pt x="135" y="61"/>
                    <a:pt x="135" y="61"/>
                    <a:pt x="135" y="61"/>
                  </a:cubicBezTo>
                  <a:cubicBezTo>
                    <a:pt x="136" y="61"/>
                    <a:pt x="136" y="61"/>
                    <a:pt x="136" y="61"/>
                  </a:cubicBezTo>
                  <a:cubicBezTo>
                    <a:pt x="139" y="57"/>
                    <a:pt x="139" y="57"/>
                    <a:pt x="139" y="57"/>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2" y="44"/>
                    <a:pt x="122" y="44"/>
                    <a:pt x="122" y="44"/>
                  </a:cubicBezTo>
                  <a:cubicBezTo>
                    <a:pt x="116" y="38"/>
                    <a:pt x="116" y="38"/>
                    <a:pt x="116" y="38"/>
                  </a:cubicBezTo>
                  <a:cubicBezTo>
                    <a:pt x="116" y="38"/>
                    <a:pt x="116" y="38"/>
                    <a:pt x="116" y="38"/>
                  </a:cubicBezTo>
                  <a:cubicBezTo>
                    <a:pt x="114" y="34"/>
                    <a:pt x="114" y="34"/>
                    <a:pt x="114" y="34"/>
                  </a:cubicBezTo>
                  <a:cubicBezTo>
                    <a:pt x="114" y="33"/>
                    <a:pt x="114" y="33"/>
                    <a:pt x="114" y="33"/>
                  </a:cubicBezTo>
                  <a:cubicBezTo>
                    <a:pt x="117" y="24"/>
                    <a:pt x="117" y="24"/>
                    <a:pt x="117" y="24"/>
                  </a:cubicBezTo>
                  <a:cubicBezTo>
                    <a:pt x="117" y="18"/>
                    <a:pt x="117" y="18"/>
                    <a:pt x="117" y="18"/>
                  </a:cubicBezTo>
                  <a:cubicBezTo>
                    <a:pt x="117" y="17"/>
                    <a:pt x="117" y="17"/>
                    <a:pt x="117" y="17"/>
                  </a:cubicBezTo>
                  <a:cubicBezTo>
                    <a:pt x="114" y="20"/>
                    <a:pt x="114" y="20"/>
                    <a:pt x="114" y="20"/>
                  </a:cubicBezTo>
                  <a:cubicBezTo>
                    <a:pt x="113" y="20"/>
                    <a:pt x="113" y="20"/>
                    <a:pt x="113" y="20"/>
                  </a:cubicBezTo>
                  <a:cubicBezTo>
                    <a:pt x="112" y="22"/>
                    <a:pt x="112" y="22"/>
                    <a:pt x="112" y="22"/>
                  </a:cubicBezTo>
                  <a:cubicBezTo>
                    <a:pt x="112" y="20"/>
                    <a:pt x="112" y="20"/>
                    <a:pt x="112" y="20"/>
                  </a:cubicBezTo>
                  <a:cubicBezTo>
                    <a:pt x="110" y="20"/>
                    <a:pt x="110" y="20"/>
                    <a:pt x="110" y="20"/>
                  </a:cubicBezTo>
                  <a:cubicBezTo>
                    <a:pt x="104" y="15"/>
                    <a:pt x="104" y="15"/>
                    <a:pt x="104" y="15"/>
                  </a:cubicBezTo>
                  <a:cubicBezTo>
                    <a:pt x="104" y="14"/>
                    <a:pt x="104" y="14"/>
                    <a:pt x="104" y="14"/>
                  </a:cubicBezTo>
                  <a:cubicBezTo>
                    <a:pt x="104" y="14"/>
                    <a:pt x="104" y="14"/>
                    <a:pt x="104" y="14"/>
                  </a:cubicBezTo>
                  <a:cubicBezTo>
                    <a:pt x="102" y="5"/>
                    <a:pt x="102" y="5"/>
                    <a:pt x="102" y="5"/>
                  </a:cubicBezTo>
                  <a:cubicBezTo>
                    <a:pt x="100" y="0"/>
                    <a:pt x="100" y="0"/>
                    <a:pt x="100" y="0"/>
                  </a:cubicBezTo>
                  <a:cubicBezTo>
                    <a:pt x="94" y="1"/>
                    <a:pt x="94" y="1"/>
                    <a:pt x="94" y="1"/>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2" y="32"/>
                    <a:pt x="72" y="32"/>
                    <a:pt x="72" y="32"/>
                  </a:cubicBezTo>
                  <a:cubicBezTo>
                    <a:pt x="72" y="33"/>
                    <a:pt x="72" y="33"/>
                    <a:pt x="72" y="33"/>
                  </a:cubicBezTo>
                  <a:cubicBezTo>
                    <a:pt x="72" y="34"/>
                    <a:pt x="72" y="34"/>
                    <a:pt x="72" y="34"/>
                  </a:cubicBezTo>
                  <a:cubicBezTo>
                    <a:pt x="71" y="34"/>
                    <a:pt x="71" y="34"/>
                    <a:pt x="71" y="34"/>
                  </a:cubicBezTo>
                  <a:cubicBezTo>
                    <a:pt x="65" y="34"/>
                    <a:pt x="65" y="34"/>
                    <a:pt x="65" y="34"/>
                  </a:cubicBezTo>
                  <a:cubicBezTo>
                    <a:pt x="59" y="39"/>
                    <a:pt x="59" y="39"/>
                    <a:pt x="59" y="39"/>
                  </a:cubicBezTo>
                  <a:cubicBezTo>
                    <a:pt x="58" y="40"/>
                    <a:pt x="58" y="40"/>
                    <a:pt x="58" y="40"/>
                  </a:cubicBezTo>
                  <a:cubicBezTo>
                    <a:pt x="58" y="40"/>
                    <a:pt x="58" y="40"/>
                    <a:pt x="58" y="40"/>
                  </a:cubicBezTo>
                  <a:cubicBezTo>
                    <a:pt x="58" y="40"/>
                    <a:pt x="58" y="40"/>
                    <a:pt x="58" y="40"/>
                  </a:cubicBezTo>
                  <a:cubicBezTo>
                    <a:pt x="57" y="39"/>
                    <a:pt x="57" y="39"/>
                    <a:pt x="57" y="39"/>
                  </a:cubicBezTo>
                  <a:cubicBezTo>
                    <a:pt x="46" y="36"/>
                    <a:pt x="46" y="36"/>
                    <a:pt x="46" y="36"/>
                  </a:cubicBezTo>
                  <a:cubicBezTo>
                    <a:pt x="44" y="40"/>
                    <a:pt x="44" y="40"/>
                    <a:pt x="44" y="40"/>
                  </a:cubicBezTo>
                  <a:cubicBezTo>
                    <a:pt x="44" y="40"/>
                    <a:pt x="44" y="40"/>
                    <a:pt x="44" y="40"/>
                  </a:cubicBezTo>
                  <a:cubicBezTo>
                    <a:pt x="40" y="48"/>
                    <a:pt x="40" y="48"/>
                    <a:pt x="40" y="48"/>
                  </a:cubicBezTo>
                  <a:cubicBezTo>
                    <a:pt x="39" y="50"/>
                    <a:pt x="38" y="50"/>
                    <a:pt x="36" y="51"/>
                  </a:cubicBezTo>
                  <a:cubicBezTo>
                    <a:pt x="32" y="50"/>
                    <a:pt x="32" y="50"/>
                    <a:pt x="32" y="50"/>
                  </a:cubicBezTo>
                  <a:cubicBezTo>
                    <a:pt x="25" y="47"/>
                    <a:pt x="25" y="47"/>
                    <a:pt x="25" y="47"/>
                  </a:cubicBezTo>
                  <a:cubicBezTo>
                    <a:pt x="24" y="46"/>
                    <a:pt x="24" y="46"/>
                    <a:pt x="24" y="46"/>
                  </a:cubicBezTo>
                  <a:cubicBezTo>
                    <a:pt x="24" y="46"/>
                    <a:pt x="24" y="46"/>
                    <a:pt x="24" y="46"/>
                  </a:cubicBezTo>
                  <a:cubicBezTo>
                    <a:pt x="24" y="46"/>
                    <a:pt x="24" y="46"/>
                    <a:pt x="24" y="46"/>
                  </a:cubicBezTo>
                  <a:cubicBezTo>
                    <a:pt x="22" y="36"/>
                    <a:pt x="22" y="36"/>
                    <a:pt x="22" y="36"/>
                  </a:cubicBezTo>
                  <a:cubicBezTo>
                    <a:pt x="20" y="29"/>
                    <a:pt x="20" y="29"/>
                    <a:pt x="20" y="29"/>
                  </a:cubicBezTo>
                  <a:cubicBezTo>
                    <a:pt x="19" y="27"/>
                    <a:pt x="19" y="27"/>
                    <a:pt x="19" y="27"/>
                  </a:cubicBezTo>
                  <a:cubicBezTo>
                    <a:pt x="16" y="32"/>
                    <a:pt x="16" y="32"/>
                    <a:pt x="16" y="32"/>
                  </a:cubicBezTo>
                  <a:cubicBezTo>
                    <a:pt x="16" y="32"/>
                    <a:pt x="16" y="32"/>
                    <a:pt x="16" y="32"/>
                  </a:cubicBezTo>
                  <a:cubicBezTo>
                    <a:pt x="16" y="32"/>
                    <a:pt x="16" y="32"/>
                    <a:pt x="16" y="32"/>
                  </a:cubicBezTo>
                  <a:cubicBezTo>
                    <a:pt x="12" y="39"/>
                    <a:pt x="12" y="39"/>
                    <a:pt x="12" y="39"/>
                  </a:cubicBezTo>
                  <a:cubicBezTo>
                    <a:pt x="8" y="48"/>
                    <a:pt x="8" y="48"/>
                    <a:pt x="8" y="48"/>
                  </a:cubicBezTo>
                  <a:cubicBezTo>
                    <a:pt x="8" y="48"/>
                    <a:pt x="8" y="48"/>
                    <a:pt x="8" y="48"/>
                  </a:cubicBezTo>
                  <a:cubicBezTo>
                    <a:pt x="8" y="48"/>
                    <a:pt x="8" y="48"/>
                    <a:pt x="8" y="48"/>
                  </a:cubicBezTo>
                  <a:cubicBezTo>
                    <a:pt x="8" y="49"/>
                    <a:pt x="8" y="49"/>
                    <a:pt x="8" y="49"/>
                  </a:cubicBezTo>
                  <a:cubicBezTo>
                    <a:pt x="7" y="49"/>
                    <a:pt x="7" y="49"/>
                    <a:pt x="7" y="49"/>
                  </a:cubicBezTo>
                  <a:cubicBezTo>
                    <a:pt x="4" y="54"/>
                    <a:pt x="4" y="54"/>
                    <a:pt x="4" y="54"/>
                  </a:cubicBezTo>
                  <a:cubicBezTo>
                    <a:pt x="4" y="56"/>
                    <a:pt x="2" y="58"/>
                    <a:pt x="0" y="62"/>
                  </a:cubicBezTo>
                  <a:cubicBezTo>
                    <a:pt x="2" y="71"/>
                    <a:pt x="2" y="71"/>
                    <a:pt x="2" y="71"/>
                  </a:cubicBezTo>
                  <a:cubicBezTo>
                    <a:pt x="14" y="84"/>
                    <a:pt x="14" y="84"/>
                    <a:pt x="14" y="84"/>
                  </a:cubicBezTo>
                  <a:cubicBezTo>
                    <a:pt x="14" y="84"/>
                    <a:pt x="14" y="84"/>
                    <a:pt x="14" y="84"/>
                  </a:cubicBezTo>
                  <a:cubicBezTo>
                    <a:pt x="18" y="92"/>
                    <a:pt x="18" y="92"/>
                    <a:pt x="18" y="92"/>
                  </a:cubicBezTo>
                  <a:cubicBezTo>
                    <a:pt x="18" y="93"/>
                    <a:pt x="18" y="93"/>
                    <a:pt x="18" y="93"/>
                  </a:cubicBezTo>
                  <a:cubicBezTo>
                    <a:pt x="18" y="94"/>
                    <a:pt x="18" y="94"/>
                    <a:pt x="18" y="94"/>
                  </a:cubicBezTo>
                  <a:cubicBezTo>
                    <a:pt x="18" y="94"/>
                    <a:pt x="18" y="94"/>
                    <a:pt x="18" y="94"/>
                  </a:cubicBezTo>
                  <a:cubicBezTo>
                    <a:pt x="14" y="98"/>
                    <a:pt x="14" y="98"/>
                    <a:pt x="14" y="98"/>
                  </a:cubicBezTo>
                  <a:cubicBezTo>
                    <a:pt x="14" y="99"/>
                    <a:pt x="14" y="99"/>
                    <a:pt x="14" y="99"/>
                  </a:cubicBezTo>
                  <a:cubicBezTo>
                    <a:pt x="6" y="100"/>
                    <a:pt x="6" y="100"/>
                    <a:pt x="6" y="100"/>
                  </a:cubicBezTo>
                  <a:cubicBezTo>
                    <a:pt x="6" y="107"/>
                    <a:pt x="6" y="107"/>
                    <a:pt x="6" y="107"/>
                  </a:cubicBezTo>
                  <a:cubicBezTo>
                    <a:pt x="12" y="110"/>
                    <a:pt x="12" y="110"/>
                    <a:pt x="12"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1"/>
                    <a:pt x="24" y="121"/>
                    <a:pt x="24" y="121"/>
                  </a:cubicBezTo>
                  <a:cubicBezTo>
                    <a:pt x="22" y="134"/>
                    <a:pt x="22" y="134"/>
                    <a:pt x="22" y="134"/>
                  </a:cubicBezTo>
                  <a:cubicBezTo>
                    <a:pt x="22" y="134"/>
                    <a:pt x="22" y="134"/>
                    <a:pt x="22" y="134"/>
                  </a:cubicBezTo>
                  <a:cubicBezTo>
                    <a:pt x="22" y="135"/>
                    <a:pt x="22" y="135"/>
                    <a:pt x="22" y="135"/>
                  </a:cubicBezTo>
                  <a:cubicBezTo>
                    <a:pt x="18" y="141"/>
                    <a:pt x="18" y="141"/>
                    <a:pt x="18" y="141"/>
                  </a:cubicBezTo>
                  <a:cubicBezTo>
                    <a:pt x="18" y="142"/>
                    <a:pt x="18" y="142"/>
                    <a:pt x="18" y="142"/>
                  </a:cubicBezTo>
                  <a:cubicBezTo>
                    <a:pt x="18" y="142"/>
                    <a:pt x="18" y="142"/>
                    <a:pt x="18" y="142"/>
                  </a:cubicBezTo>
                  <a:cubicBezTo>
                    <a:pt x="8" y="144"/>
                    <a:pt x="8" y="144"/>
                    <a:pt x="8" y="144"/>
                  </a:cubicBezTo>
                  <a:cubicBezTo>
                    <a:pt x="8" y="148"/>
                    <a:pt x="8" y="148"/>
                    <a:pt x="8" y="148"/>
                  </a:cubicBezTo>
                  <a:cubicBezTo>
                    <a:pt x="5" y="156"/>
                    <a:pt x="5" y="156"/>
                    <a:pt x="5" y="156"/>
                  </a:cubicBezTo>
                  <a:cubicBezTo>
                    <a:pt x="4" y="166"/>
                    <a:pt x="4" y="166"/>
                    <a:pt x="4" y="166"/>
                  </a:cubicBezTo>
                  <a:cubicBezTo>
                    <a:pt x="6" y="172"/>
                    <a:pt x="6" y="172"/>
                    <a:pt x="6" y="172"/>
                  </a:cubicBezTo>
                  <a:cubicBezTo>
                    <a:pt x="18" y="180"/>
                    <a:pt x="18" y="180"/>
                    <a:pt x="18" y="180"/>
                  </a:cubicBezTo>
                  <a:cubicBezTo>
                    <a:pt x="18" y="180"/>
                    <a:pt x="18" y="180"/>
                    <a:pt x="18" y="180"/>
                  </a:cubicBezTo>
                  <a:cubicBezTo>
                    <a:pt x="24" y="189"/>
                    <a:pt x="24" y="189"/>
                    <a:pt x="24" y="189"/>
                  </a:cubicBezTo>
                  <a:cubicBezTo>
                    <a:pt x="24" y="189"/>
                    <a:pt x="24" y="189"/>
                    <a:pt x="24" y="189"/>
                  </a:cubicBezTo>
                  <a:cubicBezTo>
                    <a:pt x="24" y="190"/>
                    <a:pt x="24" y="190"/>
                    <a:pt x="24" y="190"/>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6"/>
                    <a:pt x="10" y="226"/>
                    <a:pt x="10" y="226"/>
                  </a:cubicBezTo>
                  <a:cubicBezTo>
                    <a:pt x="8" y="227"/>
                    <a:pt x="6" y="229"/>
                    <a:pt x="6" y="231"/>
                  </a:cubicBezTo>
                  <a:cubicBezTo>
                    <a:pt x="5" y="232"/>
                    <a:pt x="5" y="233"/>
                    <a:pt x="6" y="234"/>
                  </a:cubicBezTo>
                  <a:cubicBezTo>
                    <a:pt x="6" y="234"/>
                    <a:pt x="6" y="234"/>
                    <a:pt x="6" y="234"/>
                  </a:cubicBezTo>
                  <a:cubicBezTo>
                    <a:pt x="10" y="238"/>
                    <a:pt x="10" y="238"/>
                    <a:pt x="10" y="238"/>
                  </a:cubicBezTo>
                  <a:cubicBezTo>
                    <a:pt x="10" y="238"/>
                    <a:pt x="10" y="238"/>
                    <a:pt x="10" y="238"/>
                  </a:cubicBezTo>
                  <a:cubicBezTo>
                    <a:pt x="10" y="238"/>
                    <a:pt x="10" y="238"/>
                    <a:pt x="10" y="238"/>
                  </a:cubicBezTo>
                  <a:cubicBezTo>
                    <a:pt x="12" y="242"/>
                    <a:pt x="12" y="242"/>
                    <a:pt x="12" y="242"/>
                  </a:cubicBezTo>
                  <a:cubicBezTo>
                    <a:pt x="13" y="241"/>
                    <a:pt x="13" y="241"/>
                    <a:pt x="13" y="241"/>
                  </a:cubicBezTo>
                  <a:cubicBezTo>
                    <a:pt x="13" y="241"/>
                    <a:pt x="13" y="241"/>
                    <a:pt x="13" y="241"/>
                  </a:cubicBezTo>
                  <a:cubicBezTo>
                    <a:pt x="14" y="242"/>
                    <a:pt x="14" y="242"/>
                    <a:pt x="14" y="242"/>
                  </a:cubicBezTo>
                  <a:cubicBezTo>
                    <a:pt x="14" y="243"/>
                    <a:pt x="14" y="243"/>
                    <a:pt x="14" y="243"/>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7"/>
                    <a:pt x="14" y="247"/>
                    <a:pt x="14" y="247"/>
                  </a:cubicBezTo>
                  <a:cubicBezTo>
                    <a:pt x="18" y="248"/>
                    <a:pt x="18" y="248"/>
                    <a:pt x="18" y="248"/>
                  </a:cubicBezTo>
                  <a:cubicBezTo>
                    <a:pt x="32" y="251"/>
                    <a:pt x="32" y="251"/>
                    <a:pt x="32" y="251"/>
                  </a:cubicBezTo>
                  <a:cubicBezTo>
                    <a:pt x="37" y="251"/>
                    <a:pt x="42" y="250"/>
                    <a:pt x="46" y="248"/>
                  </a:cubicBezTo>
                  <a:cubicBezTo>
                    <a:pt x="51" y="246"/>
                    <a:pt x="56" y="246"/>
                    <a:pt x="60" y="246"/>
                  </a:cubicBezTo>
                  <a:cubicBezTo>
                    <a:pt x="61" y="244"/>
                    <a:pt x="61" y="244"/>
                    <a:pt x="61" y="244"/>
                  </a:cubicBezTo>
                  <a:cubicBezTo>
                    <a:pt x="56" y="233"/>
                    <a:pt x="56" y="233"/>
                    <a:pt x="56" y="233"/>
                  </a:cubicBezTo>
                  <a:cubicBezTo>
                    <a:pt x="56" y="232"/>
                    <a:pt x="56" y="232"/>
                    <a:pt x="56" y="232"/>
                  </a:cubicBezTo>
                  <a:cubicBezTo>
                    <a:pt x="56" y="232"/>
                    <a:pt x="56" y="232"/>
                    <a:pt x="56" y="232"/>
                  </a:cubicBezTo>
                  <a:cubicBezTo>
                    <a:pt x="79" y="200"/>
                    <a:pt x="79" y="200"/>
                    <a:pt x="79" y="200"/>
                  </a:cubicBezTo>
                  <a:cubicBezTo>
                    <a:pt x="104" y="177"/>
                    <a:pt x="104" y="177"/>
                    <a:pt x="104" y="177"/>
                  </a:cubicBezTo>
                  <a:cubicBezTo>
                    <a:pt x="104" y="177"/>
                    <a:pt x="104" y="177"/>
                    <a:pt x="104" y="177"/>
                  </a:cubicBezTo>
                  <a:cubicBezTo>
                    <a:pt x="112" y="174"/>
                    <a:pt x="112" y="174"/>
                    <a:pt x="112" y="174"/>
                  </a:cubicBezTo>
                  <a:cubicBezTo>
                    <a:pt x="116" y="170"/>
                    <a:pt x="116" y="170"/>
                    <a:pt x="116" y="170"/>
                  </a:cubicBezTo>
                  <a:cubicBezTo>
                    <a:pt x="116" y="169"/>
                    <a:pt x="116" y="169"/>
                    <a:pt x="116" y="169"/>
                  </a:cubicBezTo>
                  <a:cubicBezTo>
                    <a:pt x="119" y="167"/>
                    <a:pt x="122" y="165"/>
                    <a:pt x="125" y="164"/>
                  </a:cubicBezTo>
                  <a:cubicBezTo>
                    <a:pt x="122" y="162"/>
                    <a:pt x="122" y="162"/>
                    <a:pt x="122" y="162"/>
                  </a:cubicBezTo>
                  <a:cubicBezTo>
                    <a:pt x="117" y="157"/>
                    <a:pt x="117" y="157"/>
                    <a:pt x="117" y="157"/>
                  </a:cubicBezTo>
                  <a:cubicBezTo>
                    <a:pt x="117" y="156"/>
                    <a:pt x="117" y="156"/>
                    <a:pt x="117" y="156"/>
                  </a:cubicBezTo>
                  <a:cubicBezTo>
                    <a:pt x="117" y="156"/>
                    <a:pt x="117" y="156"/>
                    <a:pt x="117" y="156"/>
                  </a:cubicBezTo>
                  <a:cubicBezTo>
                    <a:pt x="113" y="152"/>
                    <a:pt x="113" y="152"/>
                    <a:pt x="113" y="152"/>
                  </a:cubicBezTo>
                  <a:cubicBezTo>
                    <a:pt x="112" y="151"/>
                    <a:pt x="112" y="151"/>
                    <a:pt x="112" y="151"/>
                  </a:cubicBezTo>
                  <a:cubicBezTo>
                    <a:pt x="112" y="150"/>
                    <a:pt x="112" y="150"/>
                    <a:pt x="112" y="150"/>
                  </a:cubicBezTo>
                  <a:cubicBezTo>
                    <a:pt x="114" y="148"/>
                    <a:pt x="114" y="148"/>
                    <a:pt x="114" y="148"/>
                  </a:cubicBezTo>
                  <a:cubicBezTo>
                    <a:pt x="109" y="149"/>
                    <a:pt x="109" y="149"/>
                    <a:pt x="109" y="149"/>
                  </a:cubicBezTo>
                  <a:cubicBezTo>
                    <a:pt x="98" y="146"/>
                    <a:pt x="98" y="146"/>
                    <a:pt x="98" y="146"/>
                  </a:cubicBezTo>
                  <a:cubicBezTo>
                    <a:pt x="94" y="144"/>
                    <a:pt x="91" y="142"/>
                    <a:pt x="90" y="139"/>
                  </a:cubicBezTo>
                  <a:cubicBezTo>
                    <a:pt x="88" y="132"/>
                    <a:pt x="87" y="125"/>
                    <a:pt x="87" y="120"/>
                  </a:cubicBezTo>
                  <a:cubicBezTo>
                    <a:pt x="86" y="122"/>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4"/>
                    <a:pt x="52" y="112"/>
                  </a:cubicBezTo>
                  <a:cubicBezTo>
                    <a:pt x="49" y="110"/>
                    <a:pt x="48" y="109"/>
                    <a:pt x="48" y="107"/>
                  </a:cubicBezTo>
                  <a:cubicBezTo>
                    <a:pt x="47" y="104"/>
                    <a:pt x="48" y="102"/>
                    <a:pt x="50" y="100"/>
                  </a:cubicBezTo>
                  <a:cubicBezTo>
                    <a:pt x="53" y="98"/>
                    <a:pt x="56" y="95"/>
                    <a:pt x="59" y="91"/>
                  </a:cubicBezTo>
                  <a:cubicBezTo>
                    <a:pt x="56" y="87"/>
                    <a:pt x="55" y="84"/>
                    <a:pt x="56" y="80"/>
                  </a:cubicBezTo>
                  <a:cubicBezTo>
                    <a:pt x="57" y="80"/>
                    <a:pt x="57" y="80"/>
                    <a:pt x="57" y="80"/>
                  </a:cubicBezTo>
                  <a:cubicBezTo>
                    <a:pt x="57" y="78"/>
                    <a:pt x="60" y="76"/>
                    <a:pt x="66" y="74"/>
                  </a:cubicBezTo>
                  <a:cubicBezTo>
                    <a:pt x="67" y="72"/>
                    <a:pt x="68" y="71"/>
                    <a:pt x="68" y="70"/>
                  </a:cubicBezTo>
                  <a:cubicBezTo>
                    <a:pt x="74" y="71"/>
                    <a:pt x="74" y="71"/>
                    <a:pt x="74" y="71"/>
                  </a:cubicBezTo>
                  <a:cubicBezTo>
                    <a:pt x="74" y="70"/>
                    <a:pt x="74" y="70"/>
                    <a:pt x="74" y="70"/>
                  </a:cubicBezTo>
                  <a:cubicBezTo>
                    <a:pt x="70" y="68"/>
                    <a:pt x="68" y="65"/>
                    <a:pt x="70" y="62"/>
                  </a:cubicBezTo>
                  <a:cubicBezTo>
                    <a:pt x="74" y="59"/>
                    <a:pt x="74" y="59"/>
                    <a:pt x="74" y="59"/>
                  </a:cubicBezTo>
                  <a:cubicBezTo>
                    <a:pt x="77" y="58"/>
                    <a:pt x="82" y="58"/>
                    <a:pt x="86" y="61"/>
                  </a:cubicBezTo>
                  <a:cubicBezTo>
                    <a:pt x="95" y="67"/>
                    <a:pt x="95" y="67"/>
                    <a:pt x="95" y="67"/>
                  </a:cubicBezTo>
                  <a:cubicBezTo>
                    <a:pt x="104" y="67"/>
                    <a:pt x="104" y="67"/>
                    <a:pt x="104" y="67"/>
                  </a:cubicBezTo>
                  <a:cubicBezTo>
                    <a:pt x="106" y="70"/>
                    <a:pt x="106" y="70"/>
                    <a:pt x="106" y="70"/>
                  </a:cubicBezTo>
                  <a:cubicBezTo>
                    <a:pt x="107" y="73"/>
                    <a:pt x="107" y="73"/>
                    <a:pt x="107" y="73"/>
                  </a:cubicBezTo>
                  <a:cubicBezTo>
                    <a:pt x="107" y="75"/>
                    <a:pt x="106" y="76"/>
                    <a:pt x="104" y="76"/>
                  </a:cubicBezTo>
                  <a:cubicBezTo>
                    <a:pt x="102" y="76"/>
                    <a:pt x="102" y="78"/>
                    <a:pt x="101" y="80"/>
                  </a:cubicBezTo>
                  <a:cubicBezTo>
                    <a:pt x="105" y="90"/>
                    <a:pt x="105" y="90"/>
                    <a:pt x="105" y="90"/>
                  </a:cubicBezTo>
                  <a:cubicBezTo>
                    <a:pt x="108" y="86"/>
                    <a:pt x="110" y="84"/>
                    <a:pt x="112" y="84"/>
                  </a:cubicBezTo>
                  <a:cubicBezTo>
                    <a:pt x="114" y="84"/>
                    <a:pt x="115" y="85"/>
                    <a:pt x="116" y="86"/>
                  </a:cubicBezTo>
                  <a:cubicBezTo>
                    <a:pt x="118" y="88"/>
                    <a:pt x="119" y="92"/>
                    <a:pt x="120" y="96"/>
                  </a:cubicBezTo>
                  <a:cubicBezTo>
                    <a:pt x="120" y="100"/>
                    <a:pt x="121" y="104"/>
                    <a:pt x="122" y="106"/>
                  </a:cubicBezTo>
                  <a:cubicBezTo>
                    <a:pt x="126" y="110"/>
                    <a:pt x="126" y="110"/>
                    <a:pt x="126" y="110"/>
                  </a:cubicBezTo>
                  <a:cubicBezTo>
                    <a:pt x="130" y="116"/>
                    <a:pt x="133" y="120"/>
                    <a:pt x="134" y="124"/>
                  </a:cubicBezTo>
                  <a:cubicBezTo>
                    <a:pt x="150" y="122"/>
                    <a:pt x="150" y="122"/>
                    <a:pt x="150" y="122"/>
                  </a:cubicBezTo>
                  <a:cubicBezTo>
                    <a:pt x="156" y="118"/>
                    <a:pt x="156" y="118"/>
                    <a:pt x="156" y="118"/>
                  </a:cubicBezTo>
                  <a:cubicBezTo>
                    <a:pt x="163" y="110"/>
                    <a:pt x="163" y="110"/>
                    <a:pt x="163" y="110"/>
                  </a:cubicBezTo>
                  <a:cubicBezTo>
                    <a:pt x="166" y="103"/>
                    <a:pt x="166" y="103"/>
                    <a:pt x="166" y="103"/>
                  </a:cubicBezTo>
                  <a:cubicBezTo>
                    <a:pt x="166" y="102"/>
                    <a:pt x="166" y="102"/>
                    <a:pt x="166" y="102"/>
                  </a:cubicBezTo>
                  <a:cubicBezTo>
                    <a:pt x="166" y="102"/>
                    <a:pt x="166" y="102"/>
                    <a:pt x="166" y="102"/>
                  </a:cubicBezTo>
                  <a:cubicBezTo>
                    <a:pt x="168" y="94"/>
                    <a:pt x="168" y="94"/>
                    <a:pt x="168" y="94"/>
                  </a:cubicBezTo>
                  <a:cubicBezTo>
                    <a:pt x="168" y="94"/>
                    <a:pt x="168" y="94"/>
                    <a:pt x="168" y="94"/>
                  </a:cubicBezTo>
                  <a:cubicBezTo>
                    <a:pt x="168" y="93"/>
                    <a:pt x="168" y="93"/>
                    <a:pt x="168" y="93"/>
                  </a:cubicBezTo>
                  <a:cubicBezTo>
                    <a:pt x="168" y="93"/>
                    <a:pt x="168" y="93"/>
                    <a:pt x="168" y="93"/>
                  </a:cubicBezTo>
                  <a:cubicBezTo>
                    <a:pt x="174" y="89"/>
                    <a:pt x="174" y="89"/>
                    <a:pt x="174" y="89"/>
                  </a:cubicBezTo>
                  <a:cubicBezTo>
                    <a:pt x="176" y="88"/>
                    <a:pt x="176" y="88"/>
                    <a:pt x="176" y="88"/>
                  </a:cubicBezTo>
                  <a:cubicBezTo>
                    <a:pt x="175" y="88"/>
                    <a:pt x="175" y="88"/>
                    <a:pt x="175" y="88"/>
                  </a:cubicBezTo>
                  <a:cubicBezTo>
                    <a:pt x="165" y="84"/>
                    <a:pt x="165" y="84"/>
                    <a:pt x="165" y="84"/>
                  </a:cubicBezTo>
                  <a:cubicBezTo>
                    <a:pt x="164" y="84"/>
                    <a:pt x="164" y="84"/>
                    <a:pt x="164" y="84"/>
                  </a:cubicBezTo>
                  <a:cubicBezTo>
                    <a:pt x="164" y="84"/>
                    <a:pt x="164" y="84"/>
                    <a:pt x="164" y="84"/>
                  </a:cubicBezTo>
                  <a:cubicBezTo>
                    <a:pt x="162" y="78"/>
                    <a:pt x="162" y="78"/>
                    <a:pt x="162" y="78"/>
                  </a:cubicBezTo>
                  <a:lnTo>
                    <a:pt x="162" y="76"/>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48" name="Freeform 35"/>
            <p:cNvSpPr>
              <a:spLocks/>
            </p:cNvSpPr>
            <p:nvPr/>
          </p:nvSpPr>
          <p:spPr bwMode="auto">
            <a:xfrm>
              <a:off x="3930643" y="3948129"/>
              <a:ext cx="573544" cy="564470"/>
            </a:xfrm>
            <a:custGeom>
              <a:avLst/>
              <a:gdLst>
                <a:gd name="T0" fmla="*/ 41 w 186"/>
                <a:gd name="T1" fmla="*/ 61 h 183"/>
                <a:gd name="T2" fmla="*/ 1 w 186"/>
                <a:gd name="T3" fmla="*/ 82 h 183"/>
                <a:gd name="T4" fmla="*/ 15 w 186"/>
                <a:gd name="T5" fmla="*/ 111 h 183"/>
                <a:gd name="T6" fmla="*/ 15 w 186"/>
                <a:gd name="T7" fmla="*/ 112 h 183"/>
                <a:gd name="T8" fmla="*/ 33 w 186"/>
                <a:gd name="T9" fmla="*/ 143 h 183"/>
                <a:gd name="T10" fmla="*/ 43 w 186"/>
                <a:gd name="T11" fmla="*/ 145 h 183"/>
                <a:gd name="T12" fmla="*/ 53 w 186"/>
                <a:gd name="T13" fmla="*/ 151 h 183"/>
                <a:gd name="T14" fmla="*/ 106 w 186"/>
                <a:gd name="T15" fmla="*/ 155 h 183"/>
                <a:gd name="T16" fmla="*/ 109 w 186"/>
                <a:gd name="T17" fmla="*/ 173 h 183"/>
                <a:gd name="T18" fmla="*/ 130 w 186"/>
                <a:gd name="T19" fmla="*/ 171 h 183"/>
                <a:gd name="T20" fmla="*/ 142 w 186"/>
                <a:gd name="T21" fmla="*/ 183 h 183"/>
                <a:gd name="T22" fmla="*/ 151 w 186"/>
                <a:gd name="T23" fmla="*/ 175 h 183"/>
                <a:gd name="T24" fmla="*/ 163 w 186"/>
                <a:gd name="T25" fmla="*/ 175 h 183"/>
                <a:gd name="T26" fmla="*/ 173 w 186"/>
                <a:gd name="T27" fmla="*/ 166 h 183"/>
                <a:gd name="T28" fmla="*/ 172 w 186"/>
                <a:gd name="T29" fmla="*/ 163 h 183"/>
                <a:gd name="T30" fmla="*/ 173 w 186"/>
                <a:gd name="T31" fmla="*/ 153 h 183"/>
                <a:gd name="T32" fmla="*/ 152 w 186"/>
                <a:gd name="T33" fmla="*/ 147 h 183"/>
                <a:gd name="T34" fmla="*/ 142 w 186"/>
                <a:gd name="T35" fmla="*/ 131 h 183"/>
                <a:gd name="T36" fmla="*/ 138 w 186"/>
                <a:gd name="T37" fmla="*/ 119 h 183"/>
                <a:gd name="T38" fmla="*/ 149 w 186"/>
                <a:gd name="T39" fmla="*/ 114 h 183"/>
                <a:gd name="T40" fmla="*/ 155 w 186"/>
                <a:gd name="T41" fmla="*/ 102 h 183"/>
                <a:gd name="T42" fmla="*/ 160 w 186"/>
                <a:gd name="T43" fmla="*/ 99 h 183"/>
                <a:gd name="T44" fmla="*/ 159 w 186"/>
                <a:gd name="T45" fmla="*/ 81 h 183"/>
                <a:gd name="T46" fmla="*/ 170 w 186"/>
                <a:gd name="T47" fmla="*/ 83 h 183"/>
                <a:gd name="T48" fmla="*/ 171 w 186"/>
                <a:gd name="T49" fmla="*/ 85 h 183"/>
                <a:gd name="T50" fmla="*/ 186 w 186"/>
                <a:gd name="T51" fmla="*/ 81 h 183"/>
                <a:gd name="T52" fmla="*/ 169 w 186"/>
                <a:gd name="T53" fmla="*/ 69 h 183"/>
                <a:gd name="T54" fmla="*/ 152 w 186"/>
                <a:gd name="T55" fmla="*/ 64 h 183"/>
                <a:gd name="T56" fmla="*/ 151 w 186"/>
                <a:gd name="T57" fmla="*/ 63 h 183"/>
                <a:gd name="T58" fmla="*/ 131 w 186"/>
                <a:gd name="T59" fmla="*/ 49 h 183"/>
                <a:gd name="T60" fmla="*/ 148 w 186"/>
                <a:gd name="T61" fmla="*/ 29 h 183"/>
                <a:gd name="T62" fmla="*/ 141 w 186"/>
                <a:gd name="T63" fmla="*/ 10 h 183"/>
                <a:gd name="T64" fmla="*/ 113 w 186"/>
                <a:gd name="T65" fmla="*/ 15 h 183"/>
                <a:gd name="T66" fmla="*/ 101 w 186"/>
                <a:gd name="T67" fmla="*/ 7 h 183"/>
                <a:gd name="T68" fmla="*/ 95 w 186"/>
                <a:gd name="T69" fmla="*/ 6 h 183"/>
                <a:gd name="T70" fmla="*/ 95 w 186"/>
                <a:gd name="T71" fmla="*/ 3 h 183"/>
                <a:gd name="T72" fmla="*/ 95 w 186"/>
                <a:gd name="T73" fmla="*/ 3 h 183"/>
                <a:gd name="T74" fmla="*/ 94 w 186"/>
                <a:gd name="T75" fmla="*/ 2 h 183"/>
                <a:gd name="T76" fmla="*/ 94 w 186"/>
                <a:gd name="T77" fmla="*/ 0 h 183"/>
                <a:gd name="T78" fmla="*/ 93 w 186"/>
                <a:gd name="T79" fmla="*/ 11 h 183"/>
                <a:gd name="T80" fmla="*/ 91 w 186"/>
                <a:gd name="T81" fmla="*/ 19 h 183"/>
                <a:gd name="T82" fmla="*/ 93 w 186"/>
                <a:gd name="T83" fmla="*/ 34 h 183"/>
                <a:gd name="T84" fmla="*/ 91 w 186"/>
                <a:gd name="T85" fmla="*/ 35 h 183"/>
                <a:gd name="T86" fmla="*/ 87 w 186"/>
                <a:gd name="T87" fmla="*/ 49 h 183"/>
                <a:gd name="T88" fmla="*/ 67 w 186"/>
                <a:gd name="T89" fmla="*/ 55 h 183"/>
                <a:gd name="T90" fmla="*/ 42 w 186"/>
                <a:gd name="T91" fmla="*/ 6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1" y="61"/>
                  </a:moveTo>
                  <a:cubicBezTo>
                    <a:pt x="41" y="61"/>
                    <a:pt x="41" y="61"/>
                    <a:pt x="41" y="61"/>
                  </a:cubicBezTo>
                  <a:cubicBezTo>
                    <a:pt x="11" y="73"/>
                    <a:pt x="11" y="73"/>
                    <a:pt x="11" y="73"/>
                  </a:cubicBezTo>
                  <a:cubicBezTo>
                    <a:pt x="1" y="82"/>
                    <a:pt x="1" y="82"/>
                    <a:pt x="1" y="82"/>
                  </a:cubicBezTo>
                  <a:cubicBezTo>
                    <a:pt x="0" y="95"/>
                    <a:pt x="1" y="103"/>
                    <a:pt x="6" y="106"/>
                  </a:cubicBezTo>
                  <a:cubicBezTo>
                    <a:pt x="15" y="111"/>
                    <a:pt x="15" y="111"/>
                    <a:pt x="15" y="111"/>
                  </a:cubicBezTo>
                  <a:cubicBezTo>
                    <a:pt x="15" y="111"/>
                    <a:pt x="15" y="111"/>
                    <a:pt x="15" y="111"/>
                  </a:cubicBezTo>
                  <a:cubicBezTo>
                    <a:pt x="15" y="112"/>
                    <a:pt x="15" y="112"/>
                    <a:pt x="15" y="112"/>
                  </a:cubicBezTo>
                  <a:cubicBezTo>
                    <a:pt x="18" y="127"/>
                    <a:pt x="18" y="127"/>
                    <a:pt x="18" y="127"/>
                  </a:cubicBezTo>
                  <a:cubicBezTo>
                    <a:pt x="25" y="137"/>
                    <a:pt x="31" y="142"/>
                    <a:pt x="33" y="143"/>
                  </a:cubicBezTo>
                  <a:cubicBezTo>
                    <a:pt x="42" y="145"/>
                    <a:pt x="42" y="145"/>
                    <a:pt x="42" y="145"/>
                  </a:cubicBezTo>
                  <a:cubicBezTo>
                    <a:pt x="43" y="145"/>
                    <a:pt x="43" y="145"/>
                    <a:pt x="43" y="145"/>
                  </a:cubicBezTo>
                  <a:cubicBezTo>
                    <a:pt x="43" y="146"/>
                    <a:pt x="43" y="146"/>
                    <a:pt x="43" y="146"/>
                  </a:cubicBezTo>
                  <a:cubicBezTo>
                    <a:pt x="45" y="147"/>
                    <a:pt x="47" y="149"/>
                    <a:pt x="53" y="151"/>
                  </a:cubicBezTo>
                  <a:cubicBezTo>
                    <a:pt x="77" y="152"/>
                    <a:pt x="77" y="152"/>
                    <a:pt x="77" y="152"/>
                  </a:cubicBezTo>
                  <a:cubicBezTo>
                    <a:pt x="94" y="152"/>
                    <a:pt x="104" y="153"/>
                    <a:pt x="106" y="155"/>
                  </a:cubicBezTo>
                  <a:cubicBezTo>
                    <a:pt x="108" y="157"/>
                    <a:pt x="109" y="161"/>
                    <a:pt x="108" y="167"/>
                  </a:cubicBezTo>
                  <a:cubicBezTo>
                    <a:pt x="108" y="171"/>
                    <a:pt x="108" y="173"/>
                    <a:pt x="109" y="173"/>
                  </a:cubicBezTo>
                  <a:cubicBezTo>
                    <a:pt x="117" y="171"/>
                    <a:pt x="117" y="171"/>
                    <a:pt x="117" y="171"/>
                  </a:cubicBezTo>
                  <a:cubicBezTo>
                    <a:pt x="124" y="169"/>
                    <a:pt x="128" y="169"/>
                    <a:pt x="130" y="171"/>
                  </a:cubicBezTo>
                  <a:cubicBezTo>
                    <a:pt x="133" y="175"/>
                    <a:pt x="133" y="175"/>
                    <a:pt x="133" y="175"/>
                  </a:cubicBezTo>
                  <a:cubicBezTo>
                    <a:pt x="138" y="181"/>
                    <a:pt x="141" y="183"/>
                    <a:pt x="142" y="183"/>
                  </a:cubicBezTo>
                  <a:cubicBezTo>
                    <a:pt x="145" y="182"/>
                    <a:pt x="147" y="180"/>
                    <a:pt x="150" y="176"/>
                  </a:cubicBezTo>
                  <a:cubicBezTo>
                    <a:pt x="151" y="175"/>
                    <a:pt x="151" y="175"/>
                    <a:pt x="151" y="175"/>
                  </a:cubicBezTo>
                  <a:cubicBezTo>
                    <a:pt x="158" y="179"/>
                    <a:pt x="158" y="179"/>
                    <a:pt x="158" y="179"/>
                  </a:cubicBezTo>
                  <a:cubicBezTo>
                    <a:pt x="163" y="175"/>
                    <a:pt x="163" y="175"/>
                    <a:pt x="163" y="175"/>
                  </a:cubicBezTo>
                  <a:cubicBezTo>
                    <a:pt x="164" y="170"/>
                    <a:pt x="167" y="167"/>
                    <a:pt x="171" y="167"/>
                  </a:cubicBezTo>
                  <a:cubicBezTo>
                    <a:pt x="173" y="166"/>
                    <a:pt x="173" y="166"/>
                    <a:pt x="173" y="166"/>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69" y="148"/>
                    <a:pt x="165" y="147"/>
                    <a:pt x="161" y="147"/>
                  </a:cubicBezTo>
                  <a:cubicBezTo>
                    <a:pt x="157" y="149"/>
                    <a:pt x="153" y="149"/>
                    <a:pt x="152" y="147"/>
                  </a:cubicBezTo>
                  <a:cubicBezTo>
                    <a:pt x="151" y="146"/>
                    <a:pt x="151" y="145"/>
                    <a:pt x="151" y="143"/>
                  </a:cubicBezTo>
                  <a:cubicBezTo>
                    <a:pt x="149" y="139"/>
                    <a:pt x="146" y="135"/>
                    <a:pt x="142" y="131"/>
                  </a:cubicBezTo>
                  <a:cubicBezTo>
                    <a:pt x="137" y="127"/>
                    <a:pt x="136" y="123"/>
                    <a:pt x="137" y="120"/>
                  </a:cubicBezTo>
                  <a:cubicBezTo>
                    <a:pt x="138" y="119"/>
                    <a:pt x="138" y="119"/>
                    <a:pt x="138" y="119"/>
                  </a:cubicBezTo>
                  <a:cubicBezTo>
                    <a:pt x="149" y="121"/>
                    <a:pt x="149" y="121"/>
                    <a:pt x="149" y="121"/>
                  </a:cubicBezTo>
                  <a:cubicBezTo>
                    <a:pt x="149" y="114"/>
                    <a:pt x="149" y="114"/>
                    <a:pt x="149" y="114"/>
                  </a:cubicBezTo>
                  <a:cubicBezTo>
                    <a:pt x="148" y="110"/>
                    <a:pt x="149" y="107"/>
                    <a:pt x="151" y="105"/>
                  </a:cubicBezTo>
                  <a:cubicBezTo>
                    <a:pt x="151" y="103"/>
                    <a:pt x="153" y="103"/>
                    <a:pt x="155" y="102"/>
                  </a:cubicBezTo>
                  <a:cubicBezTo>
                    <a:pt x="160" y="101"/>
                    <a:pt x="160" y="101"/>
                    <a:pt x="160" y="101"/>
                  </a:cubicBezTo>
                  <a:cubicBezTo>
                    <a:pt x="160" y="99"/>
                    <a:pt x="160" y="99"/>
                    <a:pt x="160" y="99"/>
                  </a:cubicBezTo>
                  <a:cubicBezTo>
                    <a:pt x="157" y="91"/>
                    <a:pt x="155" y="85"/>
                    <a:pt x="157" y="83"/>
                  </a:cubicBezTo>
                  <a:cubicBezTo>
                    <a:pt x="159" y="81"/>
                    <a:pt x="159" y="81"/>
                    <a:pt x="159" y="81"/>
                  </a:cubicBezTo>
                  <a:cubicBezTo>
                    <a:pt x="161" y="81"/>
                    <a:pt x="165" y="81"/>
                    <a:pt x="170" y="83"/>
                  </a:cubicBezTo>
                  <a:cubicBezTo>
                    <a:pt x="170" y="83"/>
                    <a:pt x="170" y="83"/>
                    <a:pt x="170" y="83"/>
                  </a:cubicBezTo>
                  <a:cubicBezTo>
                    <a:pt x="171" y="84"/>
                    <a:pt x="171" y="84"/>
                    <a:pt x="171" y="84"/>
                  </a:cubicBezTo>
                  <a:cubicBezTo>
                    <a:pt x="171" y="85"/>
                    <a:pt x="171" y="85"/>
                    <a:pt x="171" y="85"/>
                  </a:cubicBezTo>
                  <a:cubicBezTo>
                    <a:pt x="175" y="90"/>
                    <a:pt x="177" y="93"/>
                    <a:pt x="179" y="94"/>
                  </a:cubicBezTo>
                  <a:cubicBezTo>
                    <a:pt x="186" y="81"/>
                    <a:pt x="186" y="81"/>
                    <a:pt x="186" y="81"/>
                  </a:cubicBezTo>
                  <a:cubicBezTo>
                    <a:pt x="179" y="73"/>
                    <a:pt x="176" y="67"/>
                    <a:pt x="175" y="65"/>
                  </a:cubicBezTo>
                  <a:cubicBezTo>
                    <a:pt x="169" y="69"/>
                    <a:pt x="169" y="69"/>
                    <a:pt x="169" y="69"/>
                  </a:cubicBezTo>
                  <a:cubicBezTo>
                    <a:pt x="168" y="68"/>
                    <a:pt x="168" y="68"/>
                    <a:pt x="168" y="68"/>
                  </a:cubicBezTo>
                  <a:cubicBezTo>
                    <a:pt x="152" y="64"/>
                    <a:pt x="152" y="64"/>
                    <a:pt x="152" y="64"/>
                  </a:cubicBezTo>
                  <a:cubicBezTo>
                    <a:pt x="151" y="64"/>
                    <a:pt x="151" y="64"/>
                    <a:pt x="151" y="64"/>
                  </a:cubicBezTo>
                  <a:cubicBezTo>
                    <a:pt x="151" y="63"/>
                    <a:pt x="151" y="63"/>
                    <a:pt x="151" y="63"/>
                  </a:cubicBezTo>
                  <a:cubicBezTo>
                    <a:pt x="145" y="60"/>
                    <a:pt x="141" y="57"/>
                    <a:pt x="140" y="53"/>
                  </a:cubicBezTo>
                  <a:cubicBezTo>
                    <a:pt x="131" y="49"/>
                    <a:pt x="131" y="49"/>
                    <a:pt x="131" y="49"/>
                  </a:cubicBezTo>
                  <a:cubicBezTo>
                    <a:pt x="131" y="39"/>
                    <a:pt x="131" y="39"/>
                    <a:pt x="131" y="39"/>
                  </a:cubicBezTo>
                  <a:cubicBezTo>
                    <a:pt x="148" y="29"/>
                    <a:pt x="148" y="29"/>
                    <a:pt x="148" y="29"/>
                  </a:cubicBezTo>
                  <a:cubicBezTo>
                    <a:pt x="147" y="24"/>
                    <a:pt x="146" y="19"/>
                    <a:pt x="144" y="15"/>
                  </a:cubicBezTo>
                  <a:cubicBezTo>
                    <a:pt x="141" y="10"/>
                    <a:pt x="141" y="10"/>
                    <a:pt x="141" y="10"/>
                  </a:cubicBezTo>
                  <a:cubicBezTo>
                    <a:pt x="129" y="11"/>
                    <a:pt x="129" y="11"/>
                    <a:pt x="129" y="11"/>
                  </a:cubicBezTo>
                  <a:cubicBezTo>
                    <a:pt x="124" y="13"/>
                    <a:pt x="119" y="15"/>
                    <a:pt x="113" y="15"/>
                  </a:cubicBezTo>
                  <a:cubicBezTo>
                    <a:pt x="101" y="12"/>
                    <a:pt x="101" y="12"/>
                    <a:pt x="101" y="12"/>
                  </a:cubicBezTo>
                  <a:cubicBezTo>
                    <a:pt x="101" y="7"/>
                    <a:pt x="101" y="7"/>
                    <a:pt x="101" y="7"/>
                  </a:cubicBezTo>
                  <a:cubicBezTo>
                    <a:pt x="99" y="7"/>
                    <a:pt x="99" y="7"/>
                    <a:pt x="99" y="7"/>
                  </a:cubicBezTo>
                  <a:cubicBezTo>
                    <a:pt x="95" y="6"/>
                    <a:pt x="95" y="6"/>
                    <a:pt x="95" y="6"/>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2"/>
                    <a:pt x="94" y="2"/>
                    <a:pt x="94" y="2"/>
                  </a:cubicBezTo>
                  <a:cubicBezTo>
                    <a:pt x="94" y="1"/>
                    <a:pt x="94" y="1"/>
                    <a:pt x="94" y="1"/>
                  </a:cubicBezTo>
                  <a:cubicBezTo>
                    <a:pt x="94" y="0"/>
                    <a:pt x="94" y="0"/>
                    <a:pt x="94" y="0"/>
                  </a:cubicBezTo>
                  <a:cubicBezTo>
                    <a:pt x="93" y="1"/>
                    <a:pt x="93" y="1"/>
                    <a:pt x="93" y="1"/>
                  </a:cubicBezTo>
                  <a:cubicBezTo>
                    <a:pt x="93" y="11"/>
                    <a:pt x="93" y="11"/>
                    <a:pt x="93" y="11"/>
                  </a:cubicBezTo>
                  <a:cubicBezTo>
                    <a:pt x="92" y="15"/>
                    <a:pt x="92" y="15"/>
                    <a:pt x="92" y="15"/>
                  </a:cubicBezTo>
                  <a:cubicBezTo>
                    <a:pt x="91" y="17"/>
                    <a:pt x="91" y="18"/>
                    <a:pt x="91" y="19"/>
                  </a:cubicBezTo>
                  <a:cubicBezTo>
                    <a:pt x="93" y="21"/>
                    <a:pt x="93" y="25"/>
                    <a:pt x="91" y="27"/>
                  </a:cubicBezTo>
                  <a:cubicBezTo>
                    <a:pt x="93" y="34"/>
                    <a:pt x="93" y="34"/>
                    <a:pt x="93" y="34"/>
                  </a:cubicBezTo>
                  <a:cubicBezTo>
                    <a:pt x="92" y="35"/>
                    <a:pt x="92" y="35"/>
                    <a:pt x="92" y="35"/>
                  </a:cubicBezTo>
                  <a:cubicBezTo>
                    <a:pt x="91" y="35"/>
                    <a:pt x="91" y="35"/>
                    <a:pt x="91" y="35"/>
                  </a:cubicBezTo>
                  <a:cubicBezTo>
                    <a:pt x="87" y="39"/>
                    <a:pt x="87" y="39"/>
                    <a:pt x="87" y="39"/>
                  </a:cubicBezTo>
                  <a:cubicBezTo>
                    <a:pt x="87" y="49"/>
                    <a:pt x="87" y="49"/>
                    <a:pt x="87" y="49"/>
                  </a:cubicBezTo>
                  <a:cubicBezTo>
                    <a:pt x="85" y="49"/>
                    <a:pt x="85" y="49"/>
                    <a:pt x="85" y="49"/>
                  </a:cubicBezTo>
                  <a:cubicBezTo>
                    <a:pt x="77" y="53"/>
                    <a:pt x="71" y="55"/>
                    <a:pt x="67" y="55"/>
                  </a:cubicBezTo>
                  <a:cubicBezTo>
                    <a:pt x="49" y="54"/>
                    <a:pt x="49" y="54"/>
                    <a:pt x="49" y="54"/>
                  </a:cubicBezTo>
                  <a:cubicBezTo>
                    <a:pt x="42" y="61"/>
                    <a:pt x="42" y="61"/>
                    <a:pt x="42" y="61"/>
                  </a:cubicBezTo>
                  <a:lnTo>
                    <a:pt x="41" y="61"/>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49" name="Freeform 36"/>
            <p:cNvSpPr>
              <a:spLocks/>
            </p:cNvSpPr>
            <p:nvPr/>
          </p:nvSpPr>
          <p:spPr bwMode="auto">
            <a:xfrm>
              <a:off x="5006337" y="5153299"/>
              <a:ext cx="160326" cy="395066"/>
            </a:xfrm>
            <a:custGeom>
              <a:avLst/>
              <a:gdLst>
                <a:gd name="T0" fmla="*/ 40 w 52"/>
                <a:gd name="T1" fmla="*/ 0 h 128"/>
                <a:gd name="T2" fmla="*/ 12 w 52"/>
                <a:gd name="T3" fmla="*/ 35 h 128"/>
                <a:gd name="T4" fmla="*/ 0 w 52"/>
                <a:gd name="T5" fmla="*/ 55 h 128"/>
                <a:gd name="T6" fmla="*/ 2 w 52"/>
                <a:gd name="T7" fmla="*/ 77 h 128"/>
                <a:gd name="T8" fmla="*/ 2 w 52"/>
                <a:gd name="T9" fmla="*/ 77 h 128"/>
                <a:gd name="T10" fmla="*/ 2 w 52"/>
                <a:gd name="T11" fmla="*/ 77 h 128"/>
                <a:gd name="T12" fmla="*/ 0 w 52"/>
                <a:gd name="T13" fmla="*/ 92 h 128"/>
                <a:gd name="T14" fmla="*/ 2 w 52"/>
                <a:gd name="T15" fmla="*/ 101 h 128"/>
                <a:gd name="T16" fmla="*/ 18 w 52"/>
                <a:gd name="T17" fmla="*/ 112 h 128"/>
                <a:gd name="T18" fmla="*/ 18 w 52"/>
                <a:gd name="T19" fmla="*/ 112 h 128"/>
                <a:gd name="T20" fmla="*/ 18 w 52"/>
                <a:gd name="T21" fmla="*/ 112 h 128"/>
                <a:gd name="T22" fmla="*/ 19 w 52"/>
                <a:gd name="T23" fmla="*/ 113 h 128"/>
                <a:gd name="T24" fmla="*/ 19 w 52"/>
                <a:gd name="T25" fmla="*/ 113 h 128"/>
                <a:gd name="T26" fmla="*/ 25 w 52"/>
                <a:gd name="T27" fmla="*/ 124 h 128"/>
                <a:gd name="T28" fmla="*/ 30 w 52"/>
                <a:gd name="T29" fmla="*/ 128 h 128"/>
                <a:gd name="T30" fmla="*/ 33 w 52"/>
                <a:gd name="T31" fmla="*/ 102 h 128"/>
                <a:gd name="T32" fmla="*/ 33 w 52"/>
                <a:gd name="T33" fmla="*/ 101 h 128"/>
                <a:gd name="T34" fmla="*/ 44 w 52"/>
                <a:gd name="T35" fmla="*/ 73 h 128"/>
                <a:gd name="T36" fmla="*/ 48 w 52"/>
                <a:gd name="T37" fmla="*/ 40 h 128"/>
                <a:gd name="T38" fmla="*/ 48 w 52"/>
                <a:gd name="T39" fmla="*/ 40 h 128"/>
                <a:gd name="T40" fmla="*/ 49 w 52"/>
                <a:gd name="T41" fmla="*/ 39 h 128"/>
                <a:gd name="T42" fmla="*/ 52 w 52"/>
                <a:gd name="T43" fmla="*/ 30 h 128"/>
                <a:gd name="T44" fmla="*/ 50 w 52"/>
                <a:gd name="T45" fmla="*/ 23 h 128"/>
                <a:gd name="T46" fmla="*/ 50 w 52"/>
                <a:gd name="T47" fmla="*/ 22 h 128"/>
                <a:gd name="T48" fmla="*/ 49 w 52"/>
                <a:gd name="T49" fmla="*/ 22 h 128"/>
                <a:gd name="T50" fmla="*/ 48 w 52"/>
                <a:gd name="T51" fmla="*/ 12 h 128"/>
                <a:gd name="T52" fmla="*/ 49 w 52"/>
                <a:gd name="T53" fmla="*/ 12 h 128"/>
                <a:gd name="T54" fmla="*/ 49 w 52"/>
                <a:gd name="T55" fmla="*/ 11 h 128"/>
                <a:gd name="T56" fmla="*/ 51 w 52"/>
                <a:gd name="T57" fmla="*/ 9 h 128"/>
                <a:gd name="T58" fmla="*/ 52 w 52"/>
                <a:gd name="T59" fmla="*/ 6 h 128"/>
                <a:gd name="T60" fmla="*/ 40 w 52"/>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2" h="128">
                  <a:moveTo>
                    <a:pt x="40" y="0"/>
                  </a:moveTo>
                  <a:cubicBezTo>
                    <a:pt x="27" y="10"/>
                    <a:pt x="18" y="21"/>
                    <a:pt x="12" y="35"/>
                  </a:cubicBezTo>
                  <a:cubicBezTo>
                    <a:pt x="6" y="47"/>
                    <a:pt x="2" y="53"/>
                    <a:pt x="0" y="55"/>
                  </a:cubicBezTo>
                  <a:cubicBezTo>
                    <a:pt x="2" y="77"/>
                    <a:pt x="2" y="77"/>
                    <a:pt x="2" y="77"/>
                  </a:cubicBezTo>
                  <a:cubicBezTo>
                    <a:pt x="2" y="77"/>
                    <a:pt x="2" y="77"/>
                    <a:pt x="2" y="77"/>
                  </a:cubicBezTo>
                  <a:cubicBezTo>
                    <a:pt x="2" y="77"/>
                    <a:pt x="2" y="77"/>
                    <a:pt x="2" y="77"/>
                  </a:cubicBezTo>
                  <a:cubicBezTo>
                    <a:pt x="0" y="92"/>
                    <a:pt x="0" y="92"/>
                    <a:pt x="0" y="92"/>
                  </a:cubicBezTo>
                  <a:cubicBezTo>
                    <a:pt x="0" y="97"/>
                    <a:pt x="0" y="100"/>
                    <a:pt x="2" y="101"/>
                  </a:cubicBezTo>
                  <a:cubicBezTo>
                    <a:pt x="18" y="112"/>
                    <a:pt x="18" y="112"/>
                    <a:pt x="18" y="112"/>
                  </a:cubicBezTo>
                  <a:cubicBezTo>
                    <a:pt x="18" y="112"/>
                    <a:pt x="18" y="112"/>
                    <a:pt x="18" y="112"/>
                  </a:cubicBezTo>
                  <a:cubicBezTo>
                    <a:pt x="18" y="112"/>
                    <a:pt x="18" y="112"/>
                    <a:pt x="18" y="112"/>
                  </a:cubicBezTo>
                  <a:cubicBezTo>
                    <a:pt x="19" y="113"/>
                    <a:pt x="19" y="113"/>
                    <a:pt x="19" y="113"/>
                  </a:cubicBezTo>
                  <a:cubicBezTo>
                    <a:pt x="19" y="113"/>
                    <a:pt x="19" y="113"/>
                    <a:pt x="19" y="113"/>
                  </a:cubicBezTo>
                  <a:cubicBezTo>
                    <a:pt x="20" y="117"/>
                    <a:pt x="22" y="120"/>
                    <a:pt x="25" y="124"/>
                  </a:cubicBezTo>
                  <a:cubicBezTo>
                    <a:pt x="27" y="126"/>
                    <a:pt x="29" y="128"/>
                    <a:pt x="30" y="128"/>
                  </a:cubicBezTo>
                  <a:cubicBezTo>
                    <a:pt x="33" y="102"/>
                    <a:pt x="33" y="102"/>
                    <a:pt x="33" y="102"/>
                  </a:cubicBezTo>
                  <a:cubicBezTo>
                    <a:pt x="33" y="101"/>
                    <a:pt x="33" y="101"/>
                    <a:pt x="33" y="101"/>
                  </a:cubicBezTo>
                  <a:cubicBezTo>
                    <a:pt x="44" y="73"/>
                    <a:pt x="44" y="73"/>
                    <a:pt x="44" y="73"/>
                  </a:cubicBezTo>
                  <a:cubicBezTo>
                    <a:pt x="48" y="40"/>
                    <a:pt x="48" y="40"/>
                    <a:pt x="48" y="40"/>
                  </a:cubicBezTo>
                  <a:cubicBezTo>
                    <a:pt x="48" y="40"/>
                    <a:pt x="48" y="40"/>
                    <a:pt x="48" y="40"/>
                  </a:cubicBezTo>
                  <a:cubicBezTo>
                    <a:pt x="49" y="39"/>
                    <a:pt x="49" y="39"/>
                    <a:pt x="49" y="39"/>
                  </a:cubicBezTo>
                  <a:cubicBezTo>
                    <a:pt x="52" y="30"/>
                    <a:pt x="52" y="30"/>
                    <a:pt x="52" y="30"/>
                  </a:cubicBezTo>
                  <a:cubicBezTo>
                    <a:pt x="50" y="23"/>
                    <a:pt x="50" y="23"/>
                    <a:pt x="50" y="23"/>
                  </a:cubicBezTo>
                  <a:cubicBezTo>
                    <a:pt x="50" y="22"/>
                    <a:pt x="50" y="22"/>
                    <a:pt x="50" y="22"/>
                  </a:cubicBezTo>
                  <a:cubicBezTo>
                    <a:pt x="49" y="22"/>
                    <a:pt x="49" y="22"/>
                    <a:pt x="49" y="22"/>
                  </a:cubicBezTo>
                  <a:cubicBezTo>
                    <a:pt x="48" y="12"/>
                    <a:pt x="48" y="12"/>
                    <a:pt x="48" y="12"/>
                  </a:cubicBezTo>
                  <a:cubicBezTo>
                    <a:pt x="49" y="12"/>
                    <a:pt x="49" y="12"/>
                    <a:pt x="49" y="12"/>
                  </a:cubicBezTo>
                  <a:cubicBezTo>
                    <a:pt x="49" y="11"/>
                    <a:pt x="49" y="11"/>
                    <a:pt x="49" y="11"/>
                  </a:cubicBezTo>
                  <a:cubicBezTo>
                    <a:pt x="51" y="9"/>
                    <a:pt x="51" y="9"/>
                    <a:pt x="51" y="9"/>
                  </a:cubicBezTo>
                  <a:cubicBezTo>
                    <a:pt x="52" y="6"/>
                    <a:pt x="52" y="6"/>
                    <a:pt x="52" y="6"/>
                  </a:cubicBezTo>
                  <a:lnTo>
                    <a:pt x="40" y="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50" name="Freeform 37"/>
            <p:cNvSpPr>
              <a:spLocks/>
            </p:cNvSpPr>
            <p:nvPr/>
          </p:nvSpPr>
          <p:spPr bwMode="auto">
            <a:xfrm>
              <a:off x="3798147" y="5856313"/>
              <a:ext cx="252286" cy="212961"/>
            </a:xfrm>
            <a:custGeom>
              <a:avLst/>
              <a:gdLst>
                <a:gd name="T0" fmla="*/ 38 w 82"/>
                <a:gd name="T1" fmla="*/ 6 h 69"/>
                <a:gd name="T2" fmla="*/ 36 w 82"/>
                <a:gd name="T3" fmla="*/ 8 h 69"/>
                <a:gd name="T4" fmla="*/ 36 w 82"/>
                <a:gd name="T5" fmla="*/ 9 h 69"/>
                <a:gd name="T6" fmla="*/ 36 w 82"/>
                <a:gd name="T7" fmla="*/ 10 h 69"/>
                <a:gd name="T8" fmla="*/ 20 w 82"/>
                <a:gd name="T9" fmla="*/ 14 h 69"/>
                <a:gd name="T10" fmla="*/ 20 w 82"/>
                <a:gd name="T11" fmla="*/ 16 h 69"/>
                <a:gd name="T12" fmla="*/ 26 w 82"/>
                <a:gd name="T13" fmla="*/ 22 h 69"/>
                <a:gd name="T14" fmla="*/ 24 w 82"/>
                <a:gd name="T15" fmla="*/ 22 h 69"/>
                <a:gd name="T16" fmla="*/ 16 w 82"/>
                <a:gd name="T17" fmla="*/ 26 h 69"/>
                <a:gd name="T18" fmla="*/ 4 w 82"/>
                <a:gd name="T19" fmla="*/ 35 h 69"/>
                <a:gd name="T20" fmla="*/ 7 w 82"/>
                <a:gd name="T21" fmla="*/ 62 h 69"/>
                <a:gd name="T22" fmla="*/ 19 w 82"/>
                <a:gd name="T23" fmla="*/ 63 h 69"/>
                <a:gd name="T24" fmla="*/ 20 w 82"/>
                <a:gd name="T25" fmla="*/ 63 h 69"/>
                <a:gd name="T26" fmla="*/ 20 w 82"/>
                <a:gd name="T27" fmla="*/ 64 h 69"/>
                <a:gd name="T28" fmla="*/ 32 w 82"/>
                <a:gd name="T29" fmla="*/ 69 h 69"/>
                <a:gd name="T30" fmla="*/ 44 w 82"/>
                <a:gd name="T31" fmla="*/ 67 h 69"/>
                <a:gd name="T32" fmla="*/ 63 w 82"/>
                <a:gd name="T33" fmla="*/ 52 h 69"/>
                <a:gd name="T34" fmla="*/ 64 w 82"/>
                <a:gd name="T35" fmla="*/ 52 h 69"/>
                <a:gd name="T36" fmla="*/ 64 w 82"/>
                <a:gd name="T37" fmla="*/ 51 h 69"/>
                <a:gd name="T38" fmla="*/ 70 w 82"/>
                <a:gd name="T39" fmla="*/ 50 h 69"/>
                <a:gd name="T40" fmla="*/ 68 w 82"/>
                <a:gd name="T41" fmla="*/ 33 h 69"/>
                <a:gd name="T42" fmla="*/ 68 w 82"/>
                <a:gd name="T43" fmla="*/ 32 h 69"/>
                <a:gd name="T44" fmla="*/ 76 w 82"/>
                <a:gd name="T45" fmla="*/ 22 h 69"/>
                <a:gd name="T46" fmla="*/ 76 w 82"/>
                <a:gd name="T47" fmla="*/ 21 h 69"/>
                <a:gd name="T48" fmla="*/ 76 w 82"/>
                <a:gd name="T49" fmla="*/ 21 h 69"/>
                <a:gd name="T50" fmla="*/ 82 w 82"/>
                <a:gd name="T51" fmla="*/ 17 h 69"/>
                <a:gd name="T52" fmla="*/ 80 w 82"/>
                <a:gd name="T53" fmla="*/ 4 h 69"/>
                <a:gd name="T54" fmla="*/ 74 w 82"/>
                <a:gd name="T55" fmla="*/ 0 h 69"/>
                <a:gd name="T56" fmla="*/ 75 w 82"/>
                <a:gd name="T57" fmla="*/ 6 h 69"/>
                <a:gd name="T58" fmla="*/ 64 w 82"/>
                <a:gd name="T59" fmla="*/ 4 h 69"/>
                <a:gd name="T60" fmla="*/ 60 w 82"/>
                <a:gd name="T61" fmla="*/ 6 h 69"/>
                <a:gd name="T62" fmla="*/ 59 w 82"/>
                <a:gd name="T63" fmla="*/ 6 h 69"/>
                <a:gd name="T64" fmla="*/ 59 w 82"/>
                <a:gd name="T65" fmla="*/ 6 h 69"/>
                <a:gd name="T66" fmla="*/ 38 w 82"/>
                <a:gd name="T67"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69">
                  <a:moveTo>
                    <a:pt x="38" y="6"/>
                  </a:moveTo>
                  <a:cubicBezTo>
                    <a:pt x="36" y="8"/>
                    <a:pt x="36" y="8"/>
                    <a:pt x="36" y="8"/>
                  </a:cubicBezTo>
                  <a:cubicBezTo>
                    <a:pt x="36" y="9"/>
                    <a:pt x="36" y="9"/>
                    <a:pt x="36" y="9"/>
                  </a:cubicBezTo>
                  <a:cubicBezTo>
                    <a:pt x="36" y="10"/>
                    <a:pt x="36" y="10"/>
                    <a:pt x="36" y="10"/>
                  </a:cubicBezTo>
                  <a:cubicBezTo>
                    <a:pt x="20" y="14"/>
                    <a:pt x="20" y="14"/>
                    <a:pt x="20" y="14"/>
                  </a:cubicBezTo>
                  <a:cubicBezTo>
                    <a:pt x="20" y="16"/>
                    <a:pt x="20" y="16"/>
                    <a:pt x="20" y="16"/>
                  </a:cubicBezTo>
                  <a:cubicBezTo>
                    <a:pt x="26" y="22"/>
                    <a:pt x="26" y="22"/>
                    <a:pt x="26" y="22"/>
                  </a:cubicBezTo>
                  <a:cubicBezTo>
                    <a:pt x="25" y="22"/>
                    <a:pt x="24" y="22"/>
                    <a:pt x="24" y="22"/>
                  </a:cubicBezTo>
                  <a:cubicBezTo>
                    <a:pt x="16" y="26"/>
                    <a:pt x="16" y="26"/>
                    <a:pt x="16" y="26"/>
                  </a:cubicBezTo>
                  <a:cubicBezTo>
                    <a:pt x="4" y="35"/>
                    <a:pt x="4" y="35"/>
                    <a:pt x="4" y="35"/>
                  </a:cubicBezTo>
                  <a:cubicBezTo>
                    <a:pt x="0" y="40"/>
                    <a:pt x="1" y="49"/>
                    <a:pt x="7" y="62"/>
                  </a:cubicBezTo>
                  <a:cubicBezTo>
                    <a:pt x="19" y="63"/>
                    <a:pt x="19" y="63"/>
                    <a:pt x="19" y="63"/>
                  </a:cubicBezTo>
                  <a:cubicBezTo>
                    <a:pt x="20" y="63"/>
                    <a:pt x="20" y="63"/>
                    <a:pt x="20" y="63"/>
                  </a:cubicBezTo>
                  <a:cubicBezTo>
                    <a:pt x="20" y="64"/>
                    <a:pt x="20" y="64"/>
                    <a:pt x="20" y="64"/>
                  </a:cubicBezTo>
                  <a:cubicBezTo>
                    <a:pt x="32" y="69"/>
                    <a:pt x="32" y="69"/>
                    <a:pt x="32" y="69"/>
                  </a:cubicBezTo>
                  <a:cubicBezTo>
                    <a:pt x="44" y="67"/>
                    <a:pt x="44" y="67"/>
                    <a:pt x="44" y="67"/>
                  </a:cubicBezTo>
                  <a:cubicBezTo>
                    <a:pt x="50" y="66"/>
                    <a:pt x="56" y="61"/>
                    <a:pt x="63" y="52"/>
                  </a:cubicBezTo>
                  <a:cubicBezTo>
                    <a:pt x="64" y="52"/>
                    <a:pt x="64" y="52"/>
                    <a:pt x="64" y="52"/>
                  </a:cubicBezTo>
                  <a:cubicBezTo>
                    <a:pt x="64" y="51"/>
                    <a:pt x="64" y="51"/>
                    <a:pt x="64" y="51"/>
                  </a:cubicBezTo>
                  <a:cubicBezTo>
                    <a:pt x="70" y="50"/>
                    <a:pt x="70" y="50"/>
                    <a:pt x="70" y="50"/>
                  </a:cubicBezTo>
                  <a:cubicBezTo>
                    <a:pt x="68" y="33"/>
                    <a:pt x="68" y="33"/>
                    <a:pt x="68" y="33"/>
                  </a:cubicBezTo>
                  <a:cubicBezTo>
                    <a:pt x="68" y="32"/>
                    <a:pt x="68" y="32"/>
                    <a:pt x="68" y="32"/>
                  </a:cubicBezTo>
                  <a:cubicBezTo>
                    <a:pt x="76" y="22"/>
                    <a:pt x="76" y="22"/>
                    <a:pt x="76" y="22"/>
                  </a:cubicBezTo>
                  <a:cubicBezTo>
                    <a:pt x="76" y="21"/>
                    <a:pt x="76" y="21"/>
                    <a:pt x="76" y="21"/>
                  </a:cubicBezTo>
                  <a:cubicBezTo>
                    <a:pt x="76" y="21"/>
                    <a:pt x="76" y="21"/>
                    <a:pt x="76" y="21"/>
                  </a:cubicBezTo>
                  <a:cubicBezTo>
                    <a:pt x="82" y="17"/>
                    <a:pt x="82" y="17"/>
                    <a:pt x="82" y="17"/>
                  </a:cubicBezTo>
                  <a:cubicBezTo>
                    <a:pt x="82" y="12"/>
                    <a:pt x="82" y="8"/>
                    <a:pt x="80" y="4"/>
                  </a:cubicBezTo>
                  <a:cubicBezTo>
                    <a:pt x="78" y="1"/>
                    <a:pt x="76" y="0"/>
                    <a:pt x="74" y="0"/>
                  </a:cubicBezTo>
                  <a:cubicBezTo>
                    <a:pt x="75" y="6"/>
                    <a:pt x="75" y="6"/>
                    <a:pt x="75" y="6"/>
                  </a:cubicBezTo>
                  <a:cubicBezTo>
                    <a:pt x="64" y="4"/>
                    <a:pt x="64" y="4"/>
                    <a:pt x="64" y="4"/>
                  </a:cubicBezTo>
                  <a:cubicBezTo>
                    <a:pt x="60" y="6"/>
                    <a:pt x="60" y="6"/>
                    <a:pt x="60" y="6"/>
                  </a:cubicBezTo>
                  <a:cubicBezTo>
                    <a:pt x="59" y="6"/>
                    <a:pt x="59" y="6"/>
                    <a:pt x="59" y="6"/>
                  </a:cubicBezTo>
                  <a:cubicBezTo>
                    <a:pt x="59" y="6"/>
                    <a:pt x="59" y="6"/>
                    <a:pt x="59" y="6"/>
                  </a:cubicBezTo>
                  <a:lnTo>
                    <a:pt x="38" y="6"/>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grpSp>
      <p:sp>
        <p:nvSpPr>
          <p:cNvPr id="151" name="矩形 40"/>
          <p:cNvSpPr>
            <a:spLocks noChangeArrowheads="1"/>
          </p:cNvSpPr>
          <p:nvPr/>
        </p:nvSpPr>
        <p:spPr bwMode="auto">
          <a:xfrm>
            <a:off x="6767513" y="3516313"/>
            <a:ext cx="4432300" cy="2124075"/>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auto" hangingPunct="1">
              <a:spcBef>
                <a:spcPts val="0"/>
              </a:spcBef>
              <a:spcAft>
                <a:spcPts val="0"/>
              </a:spcAft>
              <a:defRPr/>
            </a:pPr>
            <a:r>
              <a:rPr lang="en-US" altLang="zh-CN" sz="1200" dirty="0">
                <a:solidFill>
                  <a:schemeClr val="tx1">
                    <a:lumMod val="65000"/>
                    <a:lumOff val="35000"/>
                  </a:schemeClr>
                </a:solidFill>
              </a:rPr>
              <a:t>Supporters say that the ease of use of presentation software can save a lot of time for people who otherwise would have used other types of visual aid—hand-drawn or mechanically typeset slides, blackboards or whiteboards, </a:t>
            </a:r>
          </a:p>
          <a:p>
            <a:pPr algn="just" eaLnBrk="1" fontAlgn="auto" hangingPunct="1">
              <a:spcBef>
                <a:spcPts val="0"/>
              </a:spcBef>
              <a:spcAft>
                <a:spcPts val="0"/>
              </a:spcAft>
              <a:defRPr/>
            </a:pPr>
            <a:endParaRPr lang="en-US" altLang="zh-CN" sz="1200" dirty="0">
              <a:solidFill>
                <a:schemeClr val="tx1">
                  <a:lumMod val="65000"/>
                  <a:lumOff val="35000"/>
                </a:schemeClr>
              </a:solidFill>
            </a:endParaRPr>
          </a:p>
          <a:p>
            <a:pPr algn="just" eaLnBrk="1" fontAlgn="auto" hangingPunct="1">
              <a:spcBef>
                <a:spcPts val="0"/>
              </a:spcBef>
              <a:spcAft>
                <a:spcPts val="0"/>
              </a:spcAft>
              <a:defRPr/>
            </a:pPr>
            <a:r>
              <a:rPr lang="en-US" altLang="zh-CN" sz="1200" dirty="0">
                <a:solidFill>
                  <a:schemeClr val="tx1">
                    <a:lumMod val="65000"/>
                    <a:lumOff val="35000"/>
                  </a:schemeClr>
                </a:solidFill>
              </a:rPr>
              <a:t>or overhead projections. Ease of use also encourages those who otherwise would not have used visual aids, or would not have given a presentation at all, </a:t>
            </a:r>
          </a:p>
          <a:p>
            <a:pPr algn="just" eaLnBrk="1" fontAlgn="auto" hangingPunct="1">
              <a:spcBef>
                <a:spcPts val="0"/>
              </a:spcBef>
              <a:spcAft>
                <a:spcPts val="0"/>
              </a:spcAft>
              <a:defRPr/>
            </a:pPr>
            <a:endParaRPr lang="en-US" altLang="zh-CN" sz="1200" dirty="0">
              <a:solidFill>
                <a:schemeClr val="tx1">
                  <a:lumMod val="65000"/>
                  <a:lumOff val="35000"/>
                </a:schemeClr>
              </a:solidFill>
            </a:endParaRPr>
          </a:p>
          <a:p>
            <a:pPr algn="just" eaLnBrk="1" fontAlgn="auto" hangingPunct="1">
              <a:spcBef>
                <a:spcPts val="0"/>
              </a:spcBef>
              <a:spcAft>
                <a:spcPts val="0"/>
              </a:spcAft>
              <a:defRPr/>
            </a:pPr>
            <a:r>
              <a:rPr lang="en-US" altLang="zh-CN" sz="1200" dirty="0">
                <a:solidFill>
                  <a:schemeClr val="tx1">
                    <a:lumMod val="65000"/>
                    <a:lumOff val="35000"/>
                  </a:schemeClr>
                </a:solidFill>
              </a:rPr>
              <a:t>the difference in needs and desires of presenters and audiences has become more noticeable.</a:t>
            </a:r>
          </a:p>
        </p:txBody>
      </p:sp>
      <p:grpSp>
        <p:nvGrpSpPr>
          <p:cNvPr id="34823" name="组合 41"/>
          <p:cNvGrpSpPr>
            <a:grpSpLocks/>
          </p:cNvGrpSpPr>
          <p:nvPr/>
        </p:nvGrpSpPr>
        <p:grpSpPr bwMode="auto">
          <a:xfrm>
            <a:off x="6815138" y="2089150"/>
            <a:ext cx="4384675" cy="1246188"/>
            <a:chOff x="5110842" y="1578134"/>
            <a:chExt cx="3288535" cy="934675"/>
          </a:xfrm>
        </p:grpSpPr>
        <p:sp>
          <p:nvSpPr>
            <p:cNvPr id="153" name="文本框 39"/>
            <p:cNvSpPr txBox="1">
              <a:spLocks noChangeArrowheads="1"/>
            </p:cNvSpPr>
            <p:nvPr/>
          </p:nvSpPr>
          <p:spPr bwMode="auto">
            <a:xfrm>
              <a:off x="5212046" y="2119888"/>
              <a:ext cx="894168" cy="392921"/>
            </a:xfrm>
            <a:prstGeom prst="rect">
              <a:avLst/>
            </a:prstGeom>
            <a:noFill/>
            <a:ln>
              <a:noFill/>
            </a:ln>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800" b="1" dirty="0">
                  <a:solidFill>
                    <a:schemeClr val="tx1">
                      <a:lumMod val="65000"/>
                      <a:lumOff val="35000"/>
                    </a:schemeClr>
                  </a:solidFill>
                </a:rPr>
                <a:t>23,456</a:t>
              </a:r>
              <a:endParaRPr lang="zh-CN" altLang="en-US" sz="2800" b="1" dirty="0">
                <a:solidFill>
                  <a:schemeClr val="tx1">
                    <a:lumMod val="65000"/>
                    <a:lumOff val="35000"/>
                  </a:schemeClr>
                </a:solidFill>
              </a:endParaRPr>
            </a:p>
          </p:txBody>
        </p:sp>
        <p:sp>
          <p:nvSpPr>
            <p:cNvPr id="154" name="文本框 62"/>
            <p:cNvSpPr txBox="1">
              <a:spLocks noChangeArrowheads="1"/>
            </p:cNvSpPr>
            <p:nvPr/>
          </p:nvSpPr>
          <p:spPr bwMode="auto">
            <a:xfrm>
              <a:off x="6402681" y="2119888"/>
              <a:ext cx="756054" cy="392921"/>
            </a:xfrm>
            <a:prstGeom prst="rect">
              <a:avLst/>
            </a:prstGeom>
            <a:noFill/>
            <a:ln>
              <a:noFill/>
            </a:ln>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800" b="1">
                  <a:solidFill>
                    <a:schemeClr val="tx1">
                      <a:lumMod val="65000"/>
                      <a:lumOff val="35000"/>
                    </a:schemeClr>
                  </a:solidFill>
                </a:rPr>
                <a:t>6,457</a:t>
              </a:r>
              <a:endParaRPr lang="zh-CN" altLang="en-US" sz="2800" b="1">
                <a:solidFill>
                  <a:schemeClr val="tx1">
                    <a:lumMod val="65000"/>
                    <a:lumOff val="35000"/>
                  </a:schemeClr>
                </a:solidFill>
              </a:endParaRPr>
            </a:p>
          </p:txBody>
        </p:sp>
        <p:sp>
          <p:nvSpPr>
            <p:cNvPr id="155" name="文本框 154"/>
            <p:cNvSpPr txBox="1">
              <a:spLocks noChangeArrowheads="1"/>
            </p:cNvSpPr>
            <p:nvPr/>
          </p:nvSpPr>
          <p:spPr bwMode="auto">
            <a:xfrm>
              <a:off x="7404006" y="2119888"/>
              <a:ext cx="894167" cy="392921"/>
            </a:xfrm>
            <a:prstGeom prst="rect">
              <a:avLst/>
            </a:prstGeom>
            <a:noFill/>
            <a:ln>
              <a:noFill/>
            </a:ln>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800" b="1">
                  <a:solidFill>
                    <a:schemeClr val="tx1">
                      <a:lumMod val="65000"/>
                      <a:lumOff val="35000"/>
                    </a:schemeClr>
                  </a:solidFill>
                </a:rPr>
                <a:t>83,451</a:t>
              </a:r>
              <a:endParaRPr lang="zh-CN" altLang="en-US" sz="2800" b="1">
                <a:solidFill>
                  <a:schemeClr val="tx1">
                    <a:lumMod val="65000"/>
                    <a:lumOff val="35000"/>
                  </a:schemeClr>
                </a:solidFill>
              </a:endParaRPr>
            </a:p>
          </p:txBody>
        </p:sp>
        <p:cxnSp>
          <p:nvCxnSpPr>
            <p:cNvPr id="156" name="直接连接符 155"/>
            <p:cNvCxnSpPr/>
            <p:nvPr/>
          </p:nvCxnSpPr>
          <p:spPr>
            <a:xfrm>
              <a:off x="5110842"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6207417"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302801"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8399377"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sp>
          <p:nvSpPr>
            <p:cNvPr id="160" name="Freeform 24"/>
            <p:cNvSpPr>
              <a:spLocks noEditPoints="1"/>
            </p:cNvSpPr>
            <p:nvPr/>
          </p:nvSpPr>
          <p:spPr bwMode="auto">
            <a:xfrm>
              <a:off x="5450173" y="1687675"/>
              <a:ext cx="417913" cy="432213"/>
            </a:xfrm>
            <a:custGeom>
              <a:avLst/>
              <a:gdLst>
                <a:gd name="T0" fmla="*/ 164550 w 89"/>
                <a:gd name="T1" fmla="*/ 51721 h 92"/>
                <a:gd name="T2" fmla="*/ 263281 w 89"/>
                <a:gd name="T3" fmla="*/ 51721 h 92"/>
                <a:gd name="T4" fmla="*/ 329101 w 89"/>
                <a:gd name="T5" fmla="*/ 47019 h 92"/>
                <a:gd name="T6" fmla="*/ 329101 w 89"/>
                <a:gd name="T7" fmla="*/ 126952 h 92"/>
                <a:gd name="T8" fmla="*/ 329101 w 89"/>
                <a:gd name="T9" fmla="*/ 47019 h 92"/>
                <a:gd name="T10" fmla="*/ 141043 w 89"/>
                <a:gd name="T11" fmla="*/ 258606 h 92"/>
                <a:gd name="T12" fmla="*/ 150446 w 89"/>
                <a:gd name="T13" fmla="*/ 399664 h 92"/>
                <a:gd name="T14" fmla="*/ 103432 w 89"/>
                <a:gd name="T15" fmla="*/ 277414 h 92"/>
                <a:gd name="T16" fmla="*/ 79924 w 89"/>
                <a:gd name="T17" fmla="*/ 399664 h 92"/>
                <a:gd name="T18" fmla="*/ 51716 w 89"/>
                <a:gd name="T19" fmla="*/ 258606 h 92"/>
                <a:gd name="T20" fmla="*/ 18806 w 89"/>
                <a:gd name="T21" fmla="*/ 249203 h 92"/>
                <a:gd name="T22" fmla="*/ 47014 w 89"/>
                <a:gd name="T23" fmla="*/ 131654 h 92"/>
                <a:gd name="T24" fmla="*/ 98730 w 89"/>
                <a:gd name="T25" fmla="*/ 164568 h 92"/>
                <a:gd name="T26" fmla="*/ 145745 w 89"/>
                <a:gd name="T27" fmla="*/ 131654 h 92"/>
                <a:gd name="T28" fmla="*/ 206863 w 89"/>
                <a:gd name="T29" fmla="*/ 112846 h 92"/>
                <a:gd name="T30" fmla="*/ 206863 w 89"/>
                <a:gd name="T31" fmla="*/ 126952 h 92"/>
                <a:gd name="T32" fmla="*/ 211565 w 89"/>
                <a:gd name="T33" fmla="*/ 225693 h 92"/>
                <a:gd name="T34" fmla="*/ 211565 w 89"/>
                <a:gd name="T35" fmla="*/ 225693 h 92"/>
                <a:gd name="T36" fmla="*/ 211565 w 89"/>
                <a:gd name="T37" fmla="*/ 225693 h 92"/>
                <a:gd name="T38" fmla="*/ 220968 w 89"/>
                <a:gd name="T39" fmla="*/ 126952 h 92"/>
                <a:gd name="T40" fmla="*/ 220968 w 89"/>
                <a:gd name="T41" fmla="*/ 112846 h 92"/>
                <a:gd name="T42" fmla="*/ 277385 w 89"/>
                <a:gd name="T43" fmla="*/ 131654 h 92"/>
                <a:gd name="T44" fmla="*/ 329101 w 89"/>
                <a:gd name="T45" fmla="*/ 164568 h 92"/>
                <a:gd name="T46" fmla="*/ 376115 w 89"/>
                <a:gd name="T47" fmla="*/ 131654 h 92"/>
                <a:gd name="T48" fmla="*/ 399622 w 89"/>
                <a:gd name="T49" fmla="*/ 239799 h 92"/>
                <a:gd name="T50" fmla="*/ 371414 w 89"/>
                <a:gd name="T51" fmla="*/ 258606 h 92"/>
                <a:gd name="T52" fmla="*/ 376115 w 89"/>
                <a:gd name="T53" fmla="*/ 399664 h 92"/>
                <a:gd name="T54" fmla="*/ 333802 w 89"/>
                <a:gd name="T55" fmla="*/ 277414 h 92"/>
                <a:gd name="T56" fmla="*/ 310295 w 89"/>
                <a:gd name="T57" fmla="*/ 399664 h 92"/>
                <a:gd name="T58" fmla="*/ 282086 w 89"/>
                <a:gd name="T59" fmla="*/ 258606 h 92"/>
                <a:gd name="T60" fmla="*/ 267982 w 89"/>
                <a:gd name="T61" fmla="*/ 258606 h 92"/>
                <a:gd name="T62" fmla="*/ 230370 w 89"/>
                <a:gd name="T63" fmla="*/ 432578 h 92"/>
                <a:gd name="T64" fmla="*/ 202162 w 89"/>
                <a:gd name="T65" fmla="*/ 286818 h 92"/>
                <a:gd name="T66" fmla="*/ 150446 w 89"/>
                <a:gd name="T67" fmla="*/ 432578 h 92"/>
                <a:gd name="T68" fmla="*/ 141043 w 89"/>
                <a:gd name="T69" fmla="*/ 244501 h 92"/>
                <a:gd name="T70" fmla="*/ 61119 w 89"/>
                <a:gd name="T71" fmla="*/ 84635 h 92"/>
                <a:gd name="T72" fmla="*/ 136342 w 89"/>
                <a:gd name="T73" fmla="*/ 8463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1" name="Freeform 27"/>
            <p:cNvSpPr>
              <a:spLocks noEditPoints="1"/>
            </p:cNvSpPr>
            <p:nvPr/>
          </p:nvSpPr>
          <p:spPr bwMode="auto">
            <a:xfrm>
              <a:off x="6484835" y="1704345"/>
              <a:ext cx="540548" cy="415544"/>
            </a:xfrm>
            <a:custGeom>
              <a:avLst/>
              <a:gdLst>
                <a:gd name="T0" fmla="*/ 183563 w 97"/>
                <a:gd name="T1" fmla="*/ 416611 h 75"/>
                <a:gd name="T2" fmla="*/ 244751 w 97"/>
                <a:gd name="T3" fmla="*/ 416611 h 75"/>
                <a:gd name="T4" fmla="*/ 261439 w 97"/>
                <a:gd name="T5" fmla="*/ 405501 h 75"/>
                <a:gd name="T6" fmla="*/ 261439 w 97"/>
                <a:gd name="T7" fmla="*/ 272186 h 75"/>
                <a:gd name="T8" fmla="*/ 216939 w 97"/>
                <a:gd name="T9" fmla="*/ 249967 h 75"/>
                <a:gd name="T10" fmla="*/ 166876 w 97"/>
                <a:gd name="T11" fmla="*/ 277741 h 75"/>
                <a:gd name="T12" fmla="*/ 166876 w 97"/>
                <a:gd name="T13" fmla="*/ 405501 h 75"/>
                <a:gd name="T14" fmla="*/ 183563 w 97"/>
                <a:gd name="T15" fmla="*/ 416611 h 75"/>
                <a:gd name="T16" fmla="*/ 0 w 97"/>
                <a:gd name="T17" fmla="*/ 272186 h 75"/>
                <a:gd name="T18" fmla="*/ 205813 w 97"/>
                <a:gd name="T19" fmla="*/ 155535 h 75"/>
                <a:gd name="T20" fmla="*/ 216939 w 97"/>
                <a:gd name="T21" fmla="*/ 144425 h 75"/>
                <a:gd name="T22" fmla="*/ 228064 w 97"/>
                <a:gd name="T23" fmla="*/ 155535 h 75"/>
                <a:gd name="T24" fmla="*/ 289251 w 97"/>
                <a:gd name="T25" fmla="*/ 188864 h 75"/>
                <a:gd name="T26" fmla="*/ 450565 w 97"/>
                <a:gd name="T27" fmla="*/ 49993 h 75"/>
                <a:gd name="T28" fmla="*/ 428314 w 97"/>
                <a:gd name="T29" fmla="*/ 22219 h 75"/>
                <a:gd name="T30" fmla="*/ 483940 w 97"/>
                <a:gd name="T31" fmla="*/ 11110 h 75"/>
                <a:gd name="T32" fmla="*/ 539565 w 97"/>
                <a:gd name="T33" fmla="*/ 0 h 75"/>
                <a:gd name="T34" fmla="*/ 522877 w 97"/>
                <a:gd name="T35" fmla="*/ 55548 h 75"/>
                <a:gd name="T36" fmla="*/ 506190 w 97"/>
                <a:gd name="T37" fmla="*/ 105541 h 75"/>
                <a:gd name="T38" fmla="*/ 483940 w 97"/>
                <a:gd name="T39" fmla="*/ 83322 h 75"/>
                <a:gd name="T40" fmla="*/ 305939 w 97"/>
                <a:gd name="T41" fmla="*/ 233302 h 75"/>
                <a:gd name="T42" fmla="*/ 294814 w 97"/>
                <a:gd name="T43" fmla="*/ 244412 h 75"/>
                <a:gd name="T44" fmla="*/ 278126 w 97"/>
                <a:gd name="T45" fmla="*/ 238857 h 75"/>
                <a:gd name="T46" fmla="*/ 216939 w 97"/>
                <a:gd name="T47" fmla="*/ 199973 h 75"/>
                <a:gd name="T48" fmla="*/ 27813 w 97"/>
                <a:gd name="T49" fmla="*/ 316624 h 75"/>
                <a:gd name="T50" fmla="*/ 0 w 97"/>
                <a:gd name="T51" fmla="*/ 272186 h 75"/>
                <a:gd name="T52" fmla="*/ 55625 w 97"/>
                <a:gd name="T53" fmla="*/ 416611 h 75"/>
                <a:gd name="T54" fmla="*/ 116813 w 97"/>
                <a:gd name="T55" fmla="*/ 416611 h 75"/>
                <a:gd name="T56" fmla="*/ 127938 w 97"/>
                <a:gd name="T57" fmla="*/ 405501 h 75"/>
                <a:gd name="T58" fmla="*/ 127938 w 97"/>
                <a:gd name="T59" fmla="*/ 299960 h 75"/>
                <a:gd name="T60" fmla="*/ 38938 w 97"/>
                <a:gd name="T61" fmla="*/ 355508 h 75"/>
                <a:gd name="T62" fmla="*/ 38938 w 97"/>
                <a:gd name="T63" fmla="*/ 405501 h 75"/>
                <a:gd name="T64" fmla="*/ 55625 w 97"/>
                <a:gd name="T65" fmla="*/ 416611 h 75"/>
                <a:gd name="T66" fmla="*/ 311501 w 97"/>
                <a:gd name="T67" fmla="*/ 416611 h 75"/>
                <a:gd name="T68" fmla="*/ 372689 w 97"/>
                <a:gd name="T69" fmla="*/ 416611 h 75"/>
                <a:gd name="T70" fmla="*/ 389377 w 97"/>
                <a:gd name="T71" fmla="*/ 405501 h 75"/>
                <a:gd name="T72" fmla="*/ 389377 w 97"/>
                <a:gd name="T73" fmla="*/ 216638 h 75"/>
                <a:gd name="T74" fmla="*/ 389377 w 97"/>
                <a:gd name="T75" fmla="*/ 216638 h 75"/>
                <a:gd name="T76" fmla="*/ 300376 w 97"/>
                <a:gd name="T77" fmla="*/ 294405 h 75"/>
                <a:gd name="T78" fmla="*/ 294814 w 97"/>
                <a:gd name="T79" fmla="*/ 288850 h 75"/>
                <a:gd name="T80" fmla="*/ 294814 w 97"/>
                <a:gd name="T81" fmla="*/ 405501 h 75"/>
                <a:gd name="T82" fmla="*/ 311501 w 97"/>
                <a:gd name="T83" fmla="*/ 416611 h 75"/>
                <a:gd name="T84" fmla="*/ 439440 w 97"/>
                <a:gd name="T85" fmla="*/ 416611 h 75"/>
                <a:gd name="T86" fmla="*/ 500627 w 97"/>
                <a:gd name="T87" fmla="*/ 416611 h 75"/>
                <a:gd name="T88" fmla="*/ 517315 w 97"/>
                <a:gd name="T89" fmla="*/ 405501 h 75"/>
                <a:gd name="T90" fmla="*/ 517315 w 97"/>
                <a:gd name="T91" fmla="*/ 177754 h 75"/>
                <a:gd name="T92" fmla="*/ 478377 w 97"/>
                <a:gd name="T93" fmla="*/ 133316 h 75"/>
                <a:gd name="T94" fmla="*/ 428314 w 97"/>
                <a:gd name="T95" fmla="*/ 183309 h 75"/>
                <a:gd name="T96" fmla="*/ 428314 w 97"/>
                <a:gd name="T97" fmla="*/ 405501 h 75"/>
                <a:gd name="T98" fmla="*/ 439440 w 97"/>
                <a:gd name="T99" fmla="*/ 416611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2" name="Freeform 25"/>
            <p:cNvSpPr>
              <a:spLocks noEditPoints="1"/>
            </p:cNvSpPr>
            <p:nvPr/>
          </p:nvSpPr>
          <p:spPr bwMode="auto">
            <a:xfrm>
              <a:off x="7654039" y="1687675"/>
              <a:ext cx="340522" cy="432213"/>
            </a:xfrm>
            <a:custGeom>
              <a:avLst/>
              <a:gdLst>
                <a:gd name="T0" fmla="*/ 0 w 77"/>
                <a:gd name="T1" fmla="*/ 375195 h 98"/>
                <a:gd name="T2" fmla="*/ 128247 w 77"/>
                <a:gd name="T3" fmla="*/ 432578 h 98"/>
                <a:gd name="T4" fmla="*/ 132670 w 77"/>
                <a:gd name="T5" fmla="*/ 432578 h 98"/>
                <a:gd name="T6" fmla="*/ 132670 w 77"/>
                <a:gd name="T7" fmla="*/ 432578 h 98"/>
                <a:gd name="T8" fmla="*/ 137092 w 77"/>
                <a:gd name="T9" fmla="*/ 432578 h 98"/>
                <a:gd name="T10" fmla="*/ 145937 w 77"/>
                <a:gd name="T11" fmla="*/ 432578 h 98"/>
                <a:gd name="T12" fmla="*/ 145937 w 77"/>
                <a:gd name="T13" fmla="*/ 432578 h 98"/>
                <a:gd name="T14" fmla="*/ 150359 w 77"/>
                <a:gd name="T15" fmla="*/ 432578 h 98"/>
                <a:gd name="T16" fmla="*/ 154781 w 77"/>
                <a:gd name="T17" fmla="*/ 432578 h 98"/>
                <a:gd name="T18" fmla="*/ 159204 w 77"/>
                <a:gd name="T19" fmla="*/ 432578 h 98"/>
                <a:gd name="T20" fmla="*/ 163626 w 77"/>
                <a:gd name="T21" fmla="*/ 432578 h 98"/>
                <a:gd name="T22" fmla="*/ 168048 w 77"/>
                <a:gd name="T23" fmla="*/ 432578 h 98"/>
                <a:gd name="T24" fmla="*/ 172471 w 77"/>
                <a:gd name="T25" fmla="*/ 432578 h 98"/>
                <a:gd name="T26" fmla="*/ 176893 w 77"/>
                <a:gd name="T27" fmla="*/ 432578 h 98"/>
                <a:gd name="T28" fmla="*/ 181315 w 77"/>
                <a:gd name="T29" fmla="*/ 432578 h 98"/>
                <a:gd name="T30" fmla="*/ 185738 w 77"/>
                <a:gd name="T31" fmla="*/ 432578 h 98"/>
                <a:gd name="T32" fmla="*/ 190160 w 77"/>
                <a:gd name="T33" fmla="*/ 432578 h 98"/>
                <a:gd name="T34" fmla="*/ 190160 w 77"/>
                <a:gd name="T35" fmla="*/ 432578 h 98"/>
                <a:gd name="T36" fmla="*/ 194582 w 77"/>
                <a:gd name="T37" fmla="*/ 432578 h 98"/>
                <a:gd name="T38" fmla="*/ 199005 w 77"/>
                <a:gd name="T39" fmla="*/ 432578 h 98"/>
                <a:gd name="T40" fmla="*/ 203427 w 77"/>
                <a:gd name="T41" fmla="*/ 432578 h 98"/>
                <a:gd name="T42" fmla="*/ 207849 w 77"/>
                <a:gd name="T43" fmla="*/ 432578 h 98"/>
                <a:gd name="T44" fmla="*/ 207849 w 77"/>
                <a:gd name="T45" fmla="*/ 432578 h 98"/>
                <a:gd name="T46" fmla="*/ 340519 w 77"/>
                <a:gd name="T47" fmla="*/ 375195 h 98"/>
                <a:gd name="T48" fmla="*/ 97291 w 77"/>
                <a:gd name="T49" fmla="*/ 145664 h 98"/>
                <a:gd name="T50" fmla="*/ 110558 w 77"/>
                <a:gd name="T51" fmla="*/ 88281 h 98"/>
                <a:gd name="T52" fmla="*/ 97291 w 77"/>
                <a:gd name="T53" fmla="*/ 0 h 98"/>
                <a:gd name="T54" fmla="*/ 119403 w 77"/>
                <a:gd name="T55" fmla="*/ 26484 h 98"/>
                <a:gd name="T56" fmla="*/ 154781 w 77"/>
                <a:gd name="T57" fmla="*/ 0 h 98"/>
                <a:gd name="T58" fmla="*/ 176893 w 77"/>
                <a:gd name="T59" fmla="*/ 26484 h 98"/>
                <a:gd name="T60" fmla="*/ 212272 w 77"/>
                <a:gd name="T61" fmla="*/ 0 h 98"/>
                <a:gd name="T62" fmla="*/ 221116 w 77"/>
                <a:gd name="T63" fmla="*/ 26484 h 98"/>
                <a:gd name="T64" fmla="*/ 260917 w 77"/>
                <a:gd name="T65" fmla="*/ 4414 h 98"/>
                <a:gd name="T66" fmla="*/ 79602 w 77"/>
                <a:gd name="T67" fmla="*/ 136836 h 98"/>
                <a:gd name="T68" fmla="*/ 79602 w 77"/>
                <a:gd name="T69" fmla="*/ 97109 h 98"/>
                <a:gd name="T70" fmla="*/ 278606 w 77"/>
                <a:gd name="T71" fmla="*/ 114766 h 98"/>
                <a:gd name="T72" fmla="*/ 79602 w 77"/>
                <a:gd name="T73" fmla="*/ 136836 h 98"/>
                <a:gd name="T74" fmla="*/ 190160 w 77"/>
                <a:gd name="T75" fmla="*/ 379609 h 98"/>
                <a:gd name="T76" fmla="*/ 154781 w 77"/>
                <a:gd name="T77" fmla="*/ 370781 h 98"/>
                <a:gd name="T78" fmla="*/ 132670 w 77"/>
                <a:gd name="T79" fmla="*/ 304570 h 98"/>
                <a:gd name="T80" fmla="*/ 163626 w 77"/>
                <a:gd name="T81" fmla="*/ 344297 h 98"/>
                <a:gd name="T82" fmla="*/ 176893 w 77"/>
                <a:gd name="T83" fmla="*/ 344297 h 98"/>
                <a:gd name="T84" fmla="*/ 172471 w 77"/>
                <a:gd name="T85" fmla="*/ 308984 h 98"/>
                <a:gd name="T86" fmla="*/ 132670 w 77"/>
                <a:gd name="T87" fmla="*/ 251601 h 98"/>
                <a:gd name="T88" fmla="*/ 154781 w 77"/>
                <a:gd name="T89" fmla="*/ 203047 h 98"/>
                <a:gd name="T90" fmla="*/ 190160 w 77"/>
                <a:gd name="T91" fmla="*/ 194219 h 98"/>
                <a:gd name="T92" fmla="*/ 212272 w 77"/>
                <a:gd name="T93" fmla="*/ 233945 h 98"/>
                <a:gd name="T94" fmla="*/ 176893 w 77"/>
                <a:gd name="T95" fmla="*/ 260430 h 98"/>
                <a:gd name="T96" fmla="*/ 172471 w 77"/>
                <a:gd name="T97" fmla="*/ 225117 h 98"/>
                <a:gd name="T98" fmla="*/ 168048 w 77"/>
                <a:gd name="T99" fmla="*/ 247187 h 98"/>
                <a:gd name="T100" fmla="*/ 207849 w 77"/>
                <a:gd name="T101" fmla="*/ 300156 h 98"/>
                <a:gd name="T102" fmla="*/ 216694 w 77"/>
                <a:gd name="T103" fmla="*/ 339883 h 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7" h="98">
                  <a:moveTo>
                    <a:pt x="22" y="33"/>
                  </a:moveTo>
                  <a:cubicBezTo>
                    <a:pt x="11" y="49"/>
                    <a:pt x="4" y="66"/>
                    <a:pt x="0" y="85"/>
                  </a:cubicBezTo>
                  <a:cubicBezTo>
                    <a:pt x="1" y="91"/>
                    <a:pt x="5" y="96"/>
                    <a:pt x="11" y="98"/>
                  </a:cubicBezTo>
                  <a:cubicBezTo>
                    <a:pt x="29" y="98"/>
                    <a:pt x="29" y="98"/>
                    <a:pt x="29" y="98"/>
                  </a:cubicBezTo>
                  <a:cubicBezTo>
                    <a:pt x="30" y="98"/>
                    <a:pt x="30" y="98"/>
                    <a:pt x="30" y="98"/>
                  </a:cubicBezTo>
                  <a:cubicBezTo>
                    <a:pt x="30" y="98"/>
                    <a:pt x="30" y="98"/>
                    <a:pt x="30" y="98"/>
                  </a:cubicBezTo>
                  <a:cubicBezTo>
                    <a:pt x="30" y="98"/>
                    <a:pt x="30" y="98"/>
                    <a:pt x="30" y="98"/>
                  </a:cubicBezTo>
                  <a:cubicBezTo>
                    <a:pt x="30" y="98"/>
                    <a:pt x="30" y="98"/>
                    <a:pt x="30" y="98"/>
                  </a:cubicBezTo>
                  <a:cubicBezTo>
                    <a:pt x="31" y="98"/>
                    <a:pt x="31" y="98"/>
                    <a:pt x="31" y="98"/>
                  </a:cubicBezTo>
                  <a:cubicBezTo>
                    <a:pt x="31" y="98"/>
                    <a:pt x="31" y="98"/>
                    <a:pt x="31" y="98"/>
                  </a:cubicBezTo>
                  <a:cubicBezTo>
                    <a:pt x="32" y="98"/>
                    <a:pt x="32" y="98"/>
                    <a:pt x="32" y="98"/>
                  </a:cubicBezTo>
                  <a:cubicBezTo>
                    <a:pt x="33" y="98"/>
                    <a:pt x="33" y="98"/>
                    <a:pt x="33" y="98"/>
                  </a:cubicBezTo>
                  <a:cubicBezTo>
                    <a:pt x="33" y="98"/>
                    <a:pt x="33" y="98"/>
                    <a:pt x="33" y="98"/>
                  </a:cubicBezTo>
                  <a:cubicBezTo>
                    <a:pt x="33" y="98"/>
                    <a:pt x="33" y="98"/>
                    <a:pt x="33" y="98"/>
                  </a:cubicBezTo>
                  <a:cubicBezTo>
                    <a:pt x="34" y="98"/>
                    <a:pt x="34" y="98"/>
                    <a:pt x="34" y="98"/>
                  </a:cubicBezTo>
                  <a:cubicBezTo>
                    <a:pt x="34" y="98"/>
                    <a:pt x="34" y="98"/>
                    <a:pt x="34" y="98"/>
                  </a:cubicBezTo>
                  <a:cubicBezTo>
                    <a:pt x="34" y="98"/>
                    <a:pt x="34" y="98"/>
                    <a:pt x="34" y="98"/>
                  </a:cubicBezTo>
                  <a:cubicBezTo>
                    <a:pt x="35" y="98"/>
                    <a:pt x="35" y="98"/>
                    <a:pt x="35" y="98"/>
                  </a:cubicBezTo>
                  <a:cubicBezTo>
                    <a:pt x="35" y="98"/>
                    <a:pt x="35" y="98"/>
                    <a:pt x="35" y="98"/>
                  </a:cubicBezTo>
                  <a:cubicBezTo>
                    <a:pt x="36" y="98"/>
                    <a:pt x="36" y="98"/>
                    <a:pt x="36" y="98"/>
                  </a:cubicBezTo>
                  <a:cubicBezTo>
                    <a:pt x="37" y="98"/>
                    <a:pt x="37" y="98"/>
                    <a:pt x="37" y="98"/>
                  </a:cubicBezTo>
                  <a:cubicBezTo>
                    <a:pt x="37" y="98"/>
                    <a:pt x="37" y="98"/>
                    <a:pt x="37" y="98"/>
                  </a:cubicBezTo>
                  <a:cubicBezTo>
                    <a:pt x="37" y="98"/>
                    <a:pt x="37" y="98"/>
                    <a:pt x="37" y="98"/>
                  </a:cubicBezTo>
                  <a:cubicBezTo>
                    <a:pt x="38" y="98"/>
                    <a:pt x="38" y="98"/>
                    <a:pt x="38" y="98"/>
                  </a:cubicBezTo>
                  <a:cubicBezTo>
                    <a:pt x="38" y="98"/>
                    <a:pt x="38" y="98"/>
                    <a:pt x="38" y="98"/>
                  </a:cubicBezTo>
                  <a:cubicBezTo>
                    <a:pt x="39" y="98"/>
                    <a:pt x="39" y="98"/>
                    <a:pt x="39" y="98"/>
                  </a:cubicBezTo>
                  <a:cubicBezTo>
                    <a:pt x="39" y="98"/>
                    <a:pt x="39" y="98"/>
                    <a:pt x="39" y="98"/>
                  </a:cubicBezTo>
                  <a:cubicBezTo>
                    <a:pt x="40" y="98"/>
                    <a:pt x="40" y="98"/>
                    <a:pt x="40" y="98"/>
                  </a:cubicBezTo>
                  <a:cubicBezTo>
                    <a:pt x="40" y="98"/>
                    <a:pt x="40" y="98"/>
                    <a:pt x="40" y="98"/>
                  </a:cubicBezTo>
                  <a:cubicBezTo>
                    <a:pt x="41" y="98"/>
                    <a:pt x="41" y="98"/>
                    <a:pt x="41" y="98"/>
                  </a:cubicBezTo>
                  <a:cubicBezTo>
                    <a:pt x="41" y="98"/>
                    <a:pt x="41" y="98"/>
                    <a:pt x="41" y="98"/>
                  </a:cubicBezTo>
                  <a:cubicBezTo>
                    <a:pt x="42" y="98"/>
                    <a:pt x="42" y="98"/>
                    <a:pt x="42" y="98"/>
                  </a:cubicBezTo>
                  <a:cubicBezTo>
                    <a:pt x="42" y="98"/>
                    <a:pt x="42" y="98"/>
                    <a:pt x="42" y="98"/>
                  </a:cubicBezTo>
                  <a:cubicBezTo>
                    <a:pt x="43" y="98"/>
                    <a:pt x="43" y="98"/>
                    <a:pt x="43" y="98"/>
                  </a:cubicBezTo>
                  <a:cubicBezTo>
                    <a:pt x="43" y="98"/>
                    <a:pt x="43" y="98"/>
                    <a:pt x="43" y="98"/>
                  </a:cubicBezTo>
                  <a:cubicBezTo>
                    <a:pt x="43" y="98"/>
                    <a:pt x="43" y="98"/>
                    <a:pt x="43" y="98"/>
                  </a:cubicBezTo>
                  <a:cubicBezTo>
                    <a:pt x="43" y="98"/>
                    <a:pt x="43" y="98"/>
                    <a:pt x="43" y="98"/>
                  </a:cubicBezTo>
                  <a:cubicBezTo>
                    <a:pt x="44" y="98"/>
                    <a:pt x="44" y="98"/>
                    <a:pt x="44" y="98"/>
                  </a:cubicBezTo>
                  <a:cubicBezTo>
                    <a:pt x="45" y="98"/>
                    <a:pt x="45" y="98"/>
                    <a:pt x="45" y="98"/>
                  </a:cubicBezTo>
                  <a:cubicBezTo>
                    <a:pt x="45" y="98"/>
                    <a:pt x="45" y="98"/>
                    <a:pt x="45" y="98"/>
                  </a:cubicBezTo>
                  <a:cubicBezTo>
                    <a:pt x="46" y="98"/>
                    <a:pt x="46" y="98"/>
                    <a:pt x="46" y="98"/>
                  </a:cubicBezTo>
                  <a:cubicBezTo>
                    <a:pt x="46" y="98"/>
                    <a:pt x="46" y="98"/>
                    <a:pt x="46" y="98"/>
                  </a:cubicBezTo>
                  <a:cubicBezTo>
                    <a:pt x="46" y="98"/>
                    <a:pt x="46" y="98"/>
                    <a:pt x="46" y="98"/>
                  </a:cubicBezTo>
                  <a:cubicBezTo>
                    <a:pt x="47" y="98"/>
                    <a:pt x="47" y="98"/>
                    <a:pt x="47" y="98"/>
                  </a:cubicBezTo>
                  <a:cubicBezTo>
                    <a:pt x="47" y="98"/>
                    <a:pt x="47" y="98"/>
                    <a:pt x="47" y="98"/>
                  </a:cubicBezTo>
                  <a:cubicBezTo>
                    <a:pt x="47" y="98"/>
                    <a:pt x="47" y="98"/>
                    <a:pt x="47" y="98"/>
                  </a:cubicBezTo>
                  <a:cubicBezTo>
                    <a:pt x="66" y="98"/>
                    <a:pt x="66" y="98"/>
                    <a:pt x="66" y="98"/>
                  </a:cubicBezTo>
                  <a:cubicBezTo>
                    <a:pt x="72" y="96"/>
                    <a:pt x="75" y="91"/>
                    <a:pt x="77" y="85"/>
                  </a:cubicBezTo>
                  <a:cubicBezTo>
                    <a:pt x="72" y="66"/>
                    <a:pt x="66" y="49"/>
                    <a:pt x="55" y="33"/>
                  </a:cubicBezTo>
                  <a:cubicBezTo>
                    <a:pt x="44" y="33"/>
                    <a:pt x="33" y="33"/>
                    <a:pt x="22" y="33"/>
                  </a:cubicBezTo>
                  <a:close/>
                  <a:moveTo>
                    <a:pt x="50" y="20"/>
                  </a:moveTo>
                  <a:cubicBezTo>
                    <a:pt x="42" y="20"/>
                    <a:pt x="34" y="20"/>
                    <a:pt x="25" y="20"/>
                  </a:cubicBezTo>
                  <a:cubicBezTo>
                    <a:pt x="16" y="1"/>
                    <a:pt x="16" y="1"/>
                    <a:pt x="16" y="1"/>
                  </a:cubicBezTo>
                  <a:cubicBezTo>
                    <a:pt x="22" y="0"/>
                    <a:pt x="22" y="0"/>
                    <a:pt x="22" y="0"/>
                  </a:cubicBezTo>
                  <a:cubicBezTo>
                    <a:pt x="25" y="6"/>
                    <a:pt x="25" y="6"/>
                    <a:pt x="25" y="6"/>
                  </a:cubicBezTo>
                  <a:cubicBezTo>
                    <a:pt x="27" y="6"/>
                    <a:pt x="27" y="6"/>
                    <a:pt x="27" y="6"/>
                  </a:cubicBezTo>
                  <a:cubicBezTo>
                    <a:pt x="27" y="0"/>
                    <a:pt x="27" y="0"/>
                    <a:pt x="27" y="0"/>
                  </a:cubicBezTo>
                  <a:cubicBezTo>
                    <a:pt x="35" y="0"/>
                    <a:pt x="35" y="0"/>
                    <a:pt x="35" y="0"/>
                  </a:cubicBezTo>
                  <a:cubicBezTo>
                    <a:pt x="36" y="6"/>
                    <a:pt x="36" y="6"/>
                    <a:pt x="36" y="6"/>
                  </a:cubicBezTo>
                  <a:cubicBezTo>
                    <a:pt x="40" y="6"/>
                    <a:pt x="40" y="6"/>
                    <a:pt x="40" y="6"/>
                  </a:cubicBezTo>
                  <a:cubicBezTo>
                    <a:pt x="40" y="0"/>
                    <a:pt x="40" y="0"/>
                    <a:pt x="40" y="0"/>
                  </a:cubicBezTo>
                  <a:cubicBezTo>
                    <a:pt x="48" y="0"/>
                    <a:pt x="48" y="0"/>
                    <a:pt x="48" y="0"/>
                  </a:cubicBezTo>
                  <a:cubicBezTo>
                    <a:pt x="48" y="6"/>
                    <a:pt x="48" y="6"/>
                    <a:pt x="48" y="6"/>
                  </a:cubicBezTo>
                  <a:cubicBezTo>
                    <a:pt x="50" y="6"/>
                    <a:pt x="50" y="6"/>
                    <a:pt x="50" y="6"/>
                  </a:cubicBezTo>
                  <a:cubicBezTo>
                    <a:pt x="53" y="0"/>
                    <a:pt x="53" y="0"/>
                    <a:pt x="53" y="0"/>
                  </a:cubicBezTo>
                  <a:cubicBezTo>
                    <a:pt x="59" y="1"/>
                    <a:pt x="59" y="1"/>
                    <a:pt x="59" y="1"/>
                  </a:cubicBezTo>
                  <a:cubicBezTo>
                    <a:pt x="50" y="20"/>
                    <a:pt x="50" y="20"/>
                    <a:pt x="50" y="20"/>
                  </a:cubicBezTo>
                  <a:close/>
                  <a:moveTo>
                    <a:pt x="18" y="31"/>
                  </a:moveTo>
                  <a:cubicBezTo>
                    <a:pt x="16" y="31"/>
                    <a:pt x="14" y="29"/>
                    <a:pt x="14" y="26"/>
                  </a:cubicBezTo>
                  <a:cubicBezTo>
                    <a:pt x="14" y="24"/>
                    <a:pt x="16" y="22"/>
                    <a:pt x="18" y="22"/>
                  </a:cubicBezTo>
                  <a:cubicBezTo>
                    <a:pt x="59" y="22"/>
                    <a:pt x="59" y="22"/>
                    <a:pt x="59" y="22"/>
                  </a:cubicBezTo>
                  <a:cubicBezTo>
                    <a:pt x="61" y="22"/>
                    <a:pt x="63" y="24"/>
                    <a:pt x="63" y="26"/>
                  </a:cubicBezTo>
                  <a:cubicBezTo>
                    <a:pt x="63" y="29"/>
                    <a:pt x="61" y="31"/>
                    <a:pt x="59" y="31"/>
                  </a:cubicBezTo>
                  <a:cubicBezTo>
                    <a:pt x="18" y="31"/>
                    <a:pt x="18" y="31"/>
                    <a:pt x="18" y="31"/>
                  </a:cubicBezTo>
                  <a:close/>
                  <a:moveTo>
                    <a:pt x="43" y="84"/>
                  </a:moveTo>
                  <a:cubicBezTo>
                    <a:pt x="43" y="86"/>
                    <a:pt x="43" y="86"/>
                    <a:pt x="43" y="86"/>
                  </a:cubicBezTo>
                  <a:cubicBezTo>
                    <a:pt x="35" y="86"/>
                    <a:pt x="35" y="86"/>
                    <a:pt x="35" y="86"/>
                  </a:cubicBezTo>
                  <a:cubicBezTo>
                    <a:pt x="35" y="84"/>
                    <a:pt x="35" y="84"/>
                    <a:pt x="35" y="84"/>
                  </a:cubicBezTo>
                  <a:cubicBezTo>
                    <a:pt x="32" y="83"/>
                    <a:pt x="30" y="81"/>
                    <a:pt x="30" y="77"/>
                  </a:cubicBezTo>
                  <a:cubicBezTo>
                    <a:pt x="30" y="69"/>
                    <a:pt x="30" y="69"/>
                    <a:pt x="30" y="69"/>
                  </a:cubicBezTo>
                  <a:cubicBezTo>
                    <a:pt x="37" y="69"/>
                    <a:pt x="37" y="69"/>
                    <a:pt x="37" y="69"/>
                  </a:cubicBezTo>
                  <a:cubicBezTo>
                    <a:pt x="37" y="78"/>
                    <a:pt x="37" y="78"/>
                    <a:pt x="37" y="78"/>
                  </a:cubicBezTo>
                  <a:cubicBezTo>
                    <a:pt x="37" y="78"/>
                    <a:pt x="38" y="79"/>
                    <a:pt x="39" y="79"/>
                  </a:cubicBezTo>
                  <a:cubicBezTo>
                    <a:pt x="40" y="79"/>
                    <a:pt x="40" y="78"/>
                    <a:pt x="40" y="78"/>
                  </a:cubicBezTo>
                  <a:cubicBezTo>
                    <a:pt x="40" y="73"/>
                    <a:pt x="40" y="73"/>
                    <a:pt x="40" y="73"/>
                  </a:cubicBezTo>
                  <a:cubicBezTo>
                    <a:pt x="40" y="72"/>
                    <a:pt x="40" y="71"/>
                    <a:pt x="39" y="70"/>
                  </a:cubicBezTo>
                  <a:cubicBezTo>
                    <a:pt x="38" y="69"/>
                    <a:pt x="36" y="67"/>
                    <a:pt x="32" y="63"/>
                  </a:cubicBezTo>
                  <a:cubicBezTo>
                    <a:pt x="31" y="61"/>
                    <a:pt x="30" y="59"/>
                    <a:pt x="30" y="57"/>
                  </a:cubicBezTo>
                  <a:cubicBezTo>
                    <a:pt x="30" y="53"/>
                    <a:pt x="30" y="53"/>
                    <a:pt x="30" y="53"/>
                  </a:cubicBezTo>
                  <a:cubicBezTo>
                    <a:pt x="30" y="49"/>
                    <a:pt x="32" y="47"/>
                    <a:pt x="35" y="46"/>
                  </a:cubicBezTo>
                  <a:cubicBezTo>
                    <a:pt x="35" y="44"/>
                    <a:pt x="35" y="44"/>
                    <a:pt x="35" y="44"/>
                  </a:cubicBezTo>
                  <a:cubicBezTo>
                    <a:pt x="43" y="44"/>
                    <a:pt x="43" y="44"/>
                    <a:pt x="43" y="44"/>
                  </a:cubicBezTo>
                  <a:cubicBezTo>
                    <a:pt x="43" y="46"/>
                    <a:pt x="43" y="46"/>
                    <a:pt x="43" y="46"/>
                  </a:cubicBezTo>
                  <a:cubicBezTo>
                    <a:pt x="46" y="47"/>
                    <a:pt x="48" y="49"/>
                    <a:pt x="48" y="53"/>
                  </a:cubicBezTo>
                  <a:cubicBezTo>
                    <a:pt x="48" y="59"/>
                    <a:pt x="48" y="59"/>
                    <a:pt x="48" y="59"/>
                  </a:cubicBezTo>
                  <a:cubicBezTo>
                    <a:pt x="40" y="59"/>
                    <a:pt x="40" y="59"/>
                    <a:pt x="40" y="59"/>
                  </a:cubicBezTo>
                  <a:cubicBezTo>
                    <a:pt x="40" y="52"/>
                    <a:pt x="40" y="52"/>
                    <a:pt x="40" y="52"/>
                  </a:cubicBezTo>
                  <a:cubicBezTo>
                    <a:pt x="40" y="51"/>
                    <a:pt x="40" y="51"/>
                    <a:pt x="39" y="51"/>
                  </a:cubicBezTo>
                  <a:cubicBezTo>
                    <a:pt x="38" y="51"/>
                    <a:pt x="38" y="52"/>
                    <a:pt x="38" y="53"/>
                  </a:cubicBezTo>
                  <a:cubicBezTo>
                    <a:pt x="38" y="56"/>
                    <a:pt x="38" y="56"/>
                    <a:pt x="38" y="56"/>
                  </a:cubicBezTo>
                  <a:cubicBezTo>
                    <a:pt x="38" y="57"/>
                    <a:pt x="39" y="59"/>
                    <a:pt x="41" y="61"/>
                  </a:cubicBezTo>
                  <a:cubicBezTo>
                    <a:pt x="44" y="64"/>
                    <a:pt x="47" y="67"/>
                    <a:pt x="47" y="68"/>
                  </a:cubicBezTo>
                  <a:cubicBezTo>
                    <a:pt x="48" y="69"/>
                    <a:pt x="49" y="71"/>
                    <a:pt x="49" y="72"/>
                  </a:cubicBezTo>
                  <a:cubicBezTo>
                    <a:pt x="49" y="77"/>
                    <a:pt x="49" y="77"/>
                    <a:pt x="49" y="77"/>
                  </a:cubicBezTo>
                  <a:cubicBezTo>
                    <a:pt x="49" y="81"/>
                    <a:pt x="47" y="83"/>
                    <a:pt x="43" y="84"/>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5843"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844"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54" name="Freeform 17"/>
          <p:cNvSpPr>
            <a:spLocks/>
          </p:cNvSpPr>
          <p:nvPr/>
        </p:nvSpPr>
        <p:spPr bwMode="auto">
          <a:xfrm>
            <a:off x="5745163" y="2617788"/>
            <a:ext cx="2081212" cy="2049462"/>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00B0F0"/>
          </a:solidFill>
          <a:ln w="3175" cap="flat" cmpd="sng" algn="ctr">
            <a:noFill/>
            <a:prstDash val="solid"/>
          </a:ln>
          <a:effectLst>
            <a:outerShdw blurRad="50800" dist="25400" dir="2700000" algn="tl" rotWithShape="0">
              <a:prstClr val="black">
                <a:alpha val="15000"/>
              </a:prstClr>
            </a:outerShdw>
          </a:effectLst>
        </p:spPr>
        <p:txBody>
          <a:bodyPr lIns="432000" anchor="ctr"/>
          <a:lstStyle/>
          <a:p>
            <a:pPr algn="ctr" eaLnBrk="1" fontAlgn="auto" hangingPunct="1">
              <a:spcBef>
                <a:spcPts val="0"/>
              </a:spcBef>
              <a:spcAft>
                <a:spcPts val="0"/>
              </a:spcAft>
              <a:defRPr/>
            </a:pPr>
            <a:r>
              <a:rPr lang="en-US" altLang="zh-CN" sz="2800" kern="0" dirty="0">
                <a:solidFill>
                  <a:srgbClr val="FFFFFF"/>
                </a:solidFill>
                <a:latin typeface="+mn-lt"/>
                <a:ea typeface="+mn-ea"/>
              </a:rPr>
              <a:t>03</a:t>
            </a:r>
            <a:endParaRPr lang="zh-CN" altLang="en-US" sz="2800" kern="0" dirty="0">
              <a:solidFill>
                <a:srgbClr val="FFFFFF"/>
              </a:solidFill>
              <a:latin typeface="+mn-lt"/>
              <a:ea typeface="+mn-ea"/>
            </a:endParaRPr>
          </a:p>
        </p:txBody>
      </p:sp>
      <p:sp>
        <p:nvSpPr>
          <p:cNvPr id="55" name="Freeform 18"/>
          <p:cNvSpPr>
            <a:spLocks/>
          </p:cNvSpPr>
          <p:nvPr/>
        </p:nvSpPr>
        <p:spPr bwMode="auto">
          <a:xfrm>
            <a:off x="3846513" y="2752725"/>
            <a:ext cx="1819275" cy="1778000"/>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1570C1"/>
          </a:solidFill>
          <a:ln w="3175" cap="flat" cmpd="sng" algn="ctr">
            <a:noFill/>
            <a:prstDash val="solid"/>
          </a:ln>
          <a:effectLst>
            <a:outerShdw blurRad="50800" dist="25400" dir="2700000" algn="tl" rotWithShape="0">
              <a:prstClr val="black">
                <a:alpha val="15000"/>
              </a:prstClr>
            </a:outerShdw>
          </a:effectLst>
        </p:spPr>
        <p:txBody>
          <a:bodyPr lIns="288000" anchor="ctr"/>
          <a:lstStyle/>
          <a:p>
            <a:pPr algn="ctr" eaLnBrk="1" fontAlgn="auto" hangingPunct="1">
              <a:spcBef>
                <a:spcPts val="0"/>
              </a:spcBef>
              <a:spcAft>
                <a:spcPts val="0"/>
              </a:spcAft>
              <a:defRPr/>
            </a:pPr>
            <a:r>
              <a:rPr lang="en-US" altLang="zh-CN" sz="2800" kern="0" dirty="0">
                <a:solidFill>
                  <a:srgbClr val="FFFFFF"/>
                </a:solidFill>
                <a:latin typeface="+mn-lt"/>
                <a:ea typeface="+mn-ea"/>
              </a:rPr>
              <a:t>02</a:t>
            </a:r>
            <a:endParaRPr lang="zh-CN" altLang="en-US" sz="2800" kern="0" dirty="0">
              <a:solidFill>
                <a:srgbClr val="FFFFFF"/>
              </a:solidFill>
              <a:latin typeface="+mn-lt"/>
              <a:ea typeface="+mn-ea"/>
            </a:endParaRPr>
          </a:p>
        </p:txBody>
      </p:sp>
      <p:sp>
        <p:nvSpPr>
          <p:cNvPr id="56" name="Freeform 19"/>
          <p:cNvSpPr>
            <a:spLocks/>
          </p:cNvSpPr>
          <p:nvPr/>
        </p:nvSpPr>
        <p:spPr bwMode="auto">
          <a:xfrm>
            <a:off x="2338388" y="2909888"/>
            <a:ext cx="1444625" cy="1463675"/>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0B0F0"/>
          </a:solidFill>
          <a:ln w="3175" cap="flat" cmpd="sng" algn="ctr">
            <a:noFill/>
            <a:prstDash val="solid"/>
          </a:ln>
          <a:effectLst>
            <a:outerShdw blurRad="50800" dist="25400" dir="2700000" algn="tl" rotWithShape="0">
              <a:prstClr val="black">
                <a:alpha val="15000"/>
              </a:prstClr>
            </a:outerShdw>
          </a:effectLst>
        </p:spPr>
        <p:txBody>
          <a:bodyPr anchor="ctr"/>
          <a:lstStyle/>
          <a:p>
            <a:pPr algn="ctr" eaLnBrk="1" fontAlgn="auto" hangingPunct="1">
              <a:spcBef>
                <a:spcPts val="0"/>
              </a:spcBef>
              <a:spcAft>
                <a:spcPts val="0"/>
              </a:spcAft>
              <a:defRPr/>
            </a:pPr>
            <a:r>
              <a:rPr lang="en-US" altLang="zh-CN" sz="2800" kern="0" dirty="0">
                <a:solidFill>
                  <a:srgbClr val="FFFFFF"/>
                </a:solidFill>
                <a:latin typeface="+mn-lt"/>
                <a:ea typeface="+mn-ea"/>
              </a:rPr>
              <a:t>01</a:t>
            </a:r>
            <a:endParaRPr lang="zh-CN" altLang="en-US" sz="2800" kern="0" dirty="0">
              <a:solidFill>
                <a:srgbClr val="FFFFFF"/>
              </a:solidFill>
              <a:latin typeface="+mn-lt"/>
              <a:ea typeface="+mn-ea"/>
            </a:endParaRPr>
          </a:p>
        </p:txBody>
      </p:sp>
      <p:sp>
        <p:nvSpPr>
          <p:cNvPr id="57" name="Freeform 17"/>
          <p:cNvSpPr>
            <a:spLocks/>
          </p:cNvSpPr>
          <p:nvPr/>
        </p:nvSpPr>
        <p:spPr bwMode="auto">
          <a:xfrm>
            <a:off x="7537450" y="2351088"/>
            <a:ext cx="2620963" cy="2579687"/>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570C1"/>
          </a:solidFill>
          <a:ln w="3175" cap="flat" cmpd="sng" algn="ctr">
            <a:noFill/>
            <a:prstDash val="solid"/>
          </a:ln>
          <a:effectLst>
            <a:outerShdw blurRad="50800" dist="25400" dir="2700000" algn="tl" rotWithShape="0">
              <a:prstClr val="black">
                <a:alpha val="15000"/>
              </a:prstClr>
            </a:outerShdw>
          </a:effectLst>
        </p:spPr>
        <p:txBody>
          <a:bodyPr lIns="540000" anchor="ctr"/>
          <a:lstStyle/>
          <a:p>
            <a:pPr algn="ctr" eaLnBrk="1" fontAlgn="auto" hangingPunct="1">
              <a:spcBef>
                <a:spcPts val="0"/>
              </a:spcBef>
              <a:spcAft>
                <a:spcPts val="0"/>
              </a:spcAft>
              <a:defRPr/>
            </a:pPr>
            <a:r>
              <a:rPr lang="en-US" altLang="zh-CN" sz="2800" kern="0" dirty="0">
                <a:solidFill>
                  <a:srgbClr val="FFFFFF"/>
                </a:solidFill>
                <a:latin typeface="+mn-lt"/>
                <a:ea typeface="+mn-ea"/>
              </a:rPr>
              <a:t>04</a:t>
            </a:r>
            <a:endParaRPr lang="zh-CN" altLang="en-US" sz="2800" kern="0" dirty="0">
              <a:solidFill>
                <a:srgbClr val="FFFFFF"/>
              </a:solidFill>
              <a:latin typeface="+mn-lt"/>
              <a:ea typeface="+mn-ea"/>
            </a:endParaRPr>
          </a:p>
        </p:txBody>
      </p:sp>
      <p:cxnSp>
        <p:nvCxnSpPr>
          <p:cNvPr id="58" name="直接箭头连接符 57"/>
          <p:cNvCxnSpPr/>
          <p:nvPr/>
        </p:nvCxnSpPr>
        <p:spPr>
          <a:xfrm flipV="1">
            <a:off x="2763838" y="2217738"/>
            <a:ext cx="0" cy="812800"/>
          </a:xfrm>
          <a:prstGeom prst="straightConnector1">
            <a:avLst/>
          </a:prstGeom>
          <a:ln w="12700">
            <a:solidFill>
              <a:srgbClr val="1570C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6321425" y="1978025"/>
            <a:ext cx="0" cy="812800"/>
          </a:xfrm>
          <a:prstGeom prst="straightConnector1">
            <a:avLst/>
          </a:prstGeom>
          <a:ln w="12700">
            <a:solidFill>
              <a:srgbClr val="1570C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4024313" y="4365625"/>
            <a:ext cx="0" cy="811213"/>
          </a:xfrm>
          <a:prstGeom prst="straightConnector1">
            <a:avLst/>
          </a:prstGeom>
          <a:ln w="12700">
            <a:solidFill>
              <a:srgbClr val="1570C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7720013" y="4722813"/>
            <a:ext cx="0" cy="809625"/>
          </a:xfrm>
          <a:prstGeom prst="straightConnector1">
            <a:avLst/>
          </a:prstGeom>
          <a:ln w="12700">
            <a:solidFill>
              <a:srgbClr val="1570C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2695575" y="3030538"/>
            <a:ext cx="157163" cy="157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63" name="椭圆 62"/>
          <p:cNvSpPr/>
          <p:nvPr/>
        </p:nvSpPr>
        <p:spPr>
          <a:xfrm>
            <a:off x="3948113" y="4248150"/>
            <a:ext cx="157162" cy="1571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64" name="椭圆 63"/>
          <p:cNvSpPr/>
          <p:nvPr/>
        </p:nvSpPr>
        <p:spPr>
          <a:xfrm>
            <a:off x="6242050" y="2757488"/>
            <a:ext cx="158750" cy="157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65" name="椭圆 64"/>
          <p:cNvSpPr/>
          <p:nvPr/>
        </p:nvSpPr>
        <p:spPr>
          <a:xfrm>
            <a:off x="7643813" y="4668838"/>
            <a:ext cx="157162" cy="158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66" name="TextBox 57"/>
          <p:cNvSpPr txBox="1"/>
          <p:nvPr/>
        </p:nvSpPr>
        <p:spPr bwMode="auto">
          <a:xfrm>
            <a:off x="1436688" y="11715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7" name="TextBox 57"/>
          <p:cNvSpPr txBox="1"/>
          <p:nvPr/>
        </p:nvSpPr>
        <p:spPr bwMode="auto">
          <a:xfrm>
            <a:off x="2695575" y="54292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4" name="TextBox 57"/>
          <p:cNvSpPr txBox="1"/>
          <p:nvPr/>
        </p:nvSpPr>
        <p:spPr bwMode="auto">
          <a:xfrm>
            <a:off x="4981575" y="11715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5" name="TextBox 57"/>
          <p:cNvSpPr txBox="1"/>
          <p:nvPr/>
        </p:nvSpPr>
        <p:spPr bwMode="auto">
          <a:xfrm>
            <a:off x="6489700" y="54292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6867"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868"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36869" name="Freeform 5"/>
          <p:cNvSpPr>
            <a:spLocks/>
          </p:cNvSpPr>
          <p:nvPr/>
        </p:nvSpPr>
        <p:spPr bwMode="auto">
          <a:xfrm>
            <a:off x="6132513" y="3089275"/>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184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7"/>
              <a:gd name="T34" fmla="*/ 0 h 2068"/>
              <a:gd name="T35" fmla="*/ 1467 w 1467"/>
              <a:gd name="T36" fmla="*/ 2068 h 20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1570C1"/>
          </a:solidFill>
          <a:ln w="9525">
            <a:noFill/>
            <a:round/>
            <a:headEnd/>
            <a:tailEnd/>
          </a:ln>
        </p:spPr>
        <p:txBody>
          <a:bodyPr/>
          <a:lstStyle/>
          <a:p>
            <a:endParaRPr lang="zh-CN" altLang="en-US"/>
          </a:p>
        </p:txBody>
      </p:sp>
      <p:sp>
        <p:nvSpPr>
          <p:cNvPr id="36870" name="Freeform 6"/>
          <p:cNvSpPr>
            <a:spLocks/>
          </p:cNvSpPr>
          <p:nvPr/>
        </p:nvSpPr>
        <p:spPr bwMode="auto">
          <a:xfrm>
            <a:off x="5443538" y="2051050"/>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128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7"/>
              <a:gd name="T34" fmla="*/ 0 h 1468"/>
              <a:gd name="T35" fmla="*/ 2067 w 2067"/>
              <a:gd name="T36" fmla="*/ 1468 h 1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rgbClr val="00B0F0"/>
          </a:solidFill>
          <a:ln w="9525">
            <a:noFill/>
            <a:round/>
            <a:headEnd/>
            <a:tailEnd/>
          </a:ln>
        </p:spPr>
        <p:txBody>
          <a:bodyPr/>
          <a:lstStyle/>
          <a:p>
            <a:endParaRPr lang="zh-CN" altLang="en-US"/>
          </a:p>
        </p:txBody>
      </p:sp>
      <p:sp>
        <p:nvSpPr>
          <p:cNvPr id="36871" name="Freeform 7"/>
          <p:cNvSpPr>
            <a:spLocks/>
          </p:cNvSpPr>
          <p:nvPr/>
        </p:nvSpPr>
        <p:spPr bwMode="auto">
          <a:xfrm>
            <a:off x="4402138" y="2065338"/>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7"/>
              <a:gd name="T34" fmla="*/ 0 h 2068"/>
              <a:gd name="T35" fmla="*/ 1467 w 1467"/>
              <a:gd name="T36" fmla="*/ 2068 h 20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1570C1"/>
          </a:solidFill>
          <a:ln w="9525">
            <a:noFill/>
            <a:round/>
            <a:headEnd/>
            <a:tailEnd/>
          </a:ln>
        </p:spPr>
        <p:txBody>
          <a:bodyPr/>
          <a:lstStyle/>
          <a:p>
            <a:endParaRPr lang="zh-CN" altLang="en-US"/>
          </a:p>
        </p:txBody>
      </p:sp>
      <p:sp>
        <p:nvSpPr>
          <p:cNvPr id="36872" name="Freeform 8"/>
          <p:cNvSpPr>
            <a:spLocks/>
          </p:cNvSpPr>
          <p:nvPr/>
        </p:nvSpPr>
        <p:spPr bwMode="auto">
          <a:xfrm>
            <a:off x="4418013" y="3781425"/>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8"/>
              <a:gd name="T34" fmla="*/ 0 h 1468"/>
              <a:gd name="T35" fmla="*/ 2068 w 2068"/>
              <a:gd name="T36" fmla="*/ 1468 h 1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rgbClr val="00B0F0"/>
          </a:solidFill>
          <a:ln w="9525">
            <a:noFill/>
            <a:round/>
            <a:headEnd/>
            <a:tailEnd/>
          </a:ln>
        </p:spPr>
        <p:txBody>
          <a:bodyPr/>
          <a:lstStyle/>
          <a:p>
            <a:endParaRPr lang="zh-CN" altLang="en-US"/>
          </a:p>
        </p:txBody>
      </p:sp>
      <p:sp>
        <p:nvSpPr>
          <p:cNvPr id="36873" name="矩形 28"/>
          <p:cNvSpPr>
            <a:spLocks noChangeArrowheads="1"/>
          </p:cNvSpPr>
          <p:nvPr/>
        </p:nvSpPr>
        <p:spPr bwMode="auto">
          <a:xfrm>
            <a:off x="4665663" y="2387600"/>
            <a:ext cx="512762" cy="523875"/>
          </a:xfrm>
          <a:prstGeom prst="rect">
            <a:avLst/>
          </a:prstGeom>
          <a:noFill/>
          <a:ln w="9525">
            <a:noFill/>
            <a:miter lim="800000"/>
            <a:headEnd/>
            <a:tailEnd/>
          </a:ln>
        </p:spPr>
        <p:txBody>
          <a:bodyPr wrap="none">
            <a:spAutoFit/>
          </a:bodyPr>
          <a:lstStyle/>
          <a:p>
            <a:pPr eaLnBrk="1" hangingPunct="1"/>
            <a:r>
              <a:rPr lang="en-US" altLang="zh-CN" sz="2800">
                <a:solidFill>
                  <a:schemeClr val="bg1"/>
                </a:solidFill>
                <a:latin typeface="Impact" pitchFamily="34" charset="0"/>
                <a:ea typeface="Malgun Gothic" pitchFamily="34" charset="-127"/>
                <a:cs typeface="Adobe Naskh Medium"/>
              </a:rPr>
              <a:t>01</a:t>
            </a:r>
            <a:endParaRPr lang="zh-CN" altLang="en-US" sz="2800">
              <a:solidFill>
                <a:schemeClr val="bg1"/>
              </a:solidFill>
              <a:latin typeface="Impact" pitchFamily="34" charset="0"/>
              <a:ea typeface="Malgun Gothic" pitchFamily="34" charset="-127"/>
              <a:cs typeface="Adobe Naskh Medium"/>
            </a:endParaRPr>
          </a:p>
        </p:txBody>
      </p:sp>
      <p:sp>
        <p:nvSpPr>
          <p:cNvPr id="36874" name="矩形 29"/>
          <p:cNvSpPr>
            <a:spLocks noChangeArrowheads="1"/>
          </p:cNvSpPr>
          <p:nvPr/>
        </p:nvSpPr>
        <p:spPr bwMode="auto">
          <a:xfrm>
            <a:off x="7099300" y="2305050"/>
            <a:ext cx="555625" cy="522288"/>
          </a:xfrm>
          <a:prstGeom prst="rect">
            <a:avLst/>
          </a:prstGeom>
          <a:noFill/>
          <a:ln w="9525">
            <a:noFill/>
            <a:miter lim="800000"/>
            <a:headEnd/>
            <a:tailEnd/>
          </a:ln>
        </p:spPr>
        <p:txBody>
          <a:bodyPr wrap="none">
            <a:spAutoFit/>
          </a:bodyPr>
          <a:lstStyle/>
          <a:p>
            <a:pPr eaLnBrk="1" hangingPunct="1"/>
            <a:r>
              <a:rPr lang="en-US" altLang="zh-CN" sz="2800">
                <a:solidFill>
                  <a:schemeClr val="bg1"/>
                </a:solidFill>
                <a:latin typeface="Impact" pitchFamily="34" charset="0"/>
                <a:ea typeface="Malgun Gothic" pitchFamily="34" charset="-127"/>
                <a:cs typeface="Adobe Naskh Medium"/>
              </a:rPr>
              <a:t>02</a:t>
            </a:r>
            <a:endParaRPr lang="zh-CN" altLang="en-US" sz="2800">
              <a:solidFill>
                <a:schemeClr val="bg1"/>
              </a:solidFill>
              <a:latin typeface="Impact" pitchFamily="34" charset="0"/>
              <a:ea typeface="Malgun Gothic" pitchFamily="34" charset="-127"/>
              <a:cs typeface="Adobe Naskh Medium"/>
            </a:endParaRPr>
          </a:p>
        </p:txBody>
      </p:sp>
      <p:sp>
        <p:nvSpPr>
          <p:cNvPr id="36875" name="矩形 30"/>
          <p:cNvSpPr>
            <a:spLocks noChangeArrowheads="1"/>
          </p:cNvSpPr>
          <p:nvPr/>
        </p:nvSpPr>
        <p:spPr bwMode="auto">
          <a:xfrm>
            <a:off x="7029450" y="4745038"/>
            <a:ext cx="568325" cy="523875"/>
          </a:xfrm>
          <a:prstGeom prst="rect">
            <a:avLst/>
          </a:prstGeom>
          <a:noFill/>
          <a:ln w="9525">
            <a:noFill/>
            <a:miter lim="800000"/>
            <a:headEnd/>
            <a:tailEnd/>
          </a:ln>
        </p:spPr>
        <p:txBody>
          <a:bodyPr wrap="none">
            <a:spAutoFit/>
          </a:bodyPr>
          <a:lstStyle/>
          <a:p>
            <a:pPr eaLnBrk="1" hangingPunct="1"/>
            <a:r>
              <a:rPr lang="en-US" altLang="zh-CN" sz="2800">
                <a:solidFill>
                  <a:schemeClr val="bg1"/>
                </a:solidFill>
                <a:latin typeface="Impact" pitchFamily="34" charset="0"/>
                <a:ea typeface="Malgun Gothic" pitchFamily="34" charset="-127"/>
                <a:cs typeface="Adobe Naskh Medium"/>
              </a:rPr>
              <a:t>03</a:t>
            </a:r>
            <a:endParaRPr lang="zh-CN" altLang="en-US" sz="2800">
              <a:solidFill>
                <a:schemeClr val="bg1"/>
              </a:solidFill>
              <a:latin typeface="Impact" pitchFamily="34" charset="0"/>
              <a:ea typeface="Malgun Gothic" pitchFamily="34" charset="-127"/>
              <a:cs typeface="Adobe Naskh Medium"/>
            </a:endParaRPr>
          </a:p>
        </p:txBody>
      </p:sp>
      <p:sp>
        <p:nvSpPr>
          <p:cNvPr id="36876" name="矩形 31"/>
          <p:cNvSpPr>
            <a:spLocks noChangeArrowheads="1"/>
          </p:cNvSpPr>
          <p:nvPr/>
        </p:nvSpPr>
        <p:spPr bwMode="auto">
          <a:xfrm>
            <a:off x="4622800" y="4665663"/>
            <a:ext cx="555625" cy="523875"/>
          </a:xfrm>
          <a:prstGeom prst="rect">
            <a:avLst/>
          </a:prstGeom>
          <a:noFill/>
          <a:ln w="9525">
            <a:noFill/>
            <a:miter lim="800000"/>
            <a:headEnd/>
            <a:tailEnd/>
          </a:ln>
        </p:spPr>
        <p:txBody>
          <a:bodyPr wrap="none">
            <a:spAutoFit/>
          </a:bodyPr>
          <a:lstStyle/>
          <a:p>
            <a:pPr eaLnBrk="1" hangingPunct="1"/>
            <a:r>
              <a:rPr lang="en-US" altLang="zh-CN" sz="2800">
                <a:solidFill>
                  <a:schemeClr val="bg1"/>
                </a:solidFill>
                <a:latin typeface="Impact" pitchFamily="34" charset="0"/>
                <a:ea typeface="Malgun Gothic" pitchFamily="34" charset="-127"/>
                <a:cs typeface="Adobe Naskh Medium"/>
              </a:rPr>
              <a:t>04</a:t>
            </a:r>
            <a:endParaRPr lang="zh-CN" altLang="en-US" sz="2800">
              <a:solidFill>
                <a:schemeClr val="bg1"/>
              </a:solidFill>
              <a:latin typeface="Impact" pitchFamily="34" charset="0"/>
              <a:ea typeface="Malgun Gothic" pitchFamily="34" charset="-127"/>
              <a:cs typeface="Adobe Naskh Medium"/>
            </a:endParaRPr>
          </a:p>
        </p:txBody>
      </p:sp>
      <p:sp>
        <p:nvSpPr>
          <p:cNvPr id="33" name="TextBox 57"/>
          <p:cNvSpPr txBox="1"/>
          <p:nvPr/>
        </p:nvSpPr>
        <p:spPr bwMode="auto">
          <a:xfrm>
            <a:off x="1465263"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TextBox 57"/>
          <p:cNvSpPr txBox="1"/>
          <p:nvPr/>
        </p:nvSpPr>
        <p:spPr bwMode="auto">
          <a:xfrm>
            <a:off x="8039100"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TextBox 57"/>
          <p:cNvSpPr txBox="1"/>
          <p:nvPr/>
        </p:nvSpPr>
        <p:spPr bwMode="auto">
          <a:xfrm>
            <a:off x="1465263" y="45545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TextBox 57"/>
          <p:cNvSpPr txBox="1"/>
          <p:nvPr/>
        </p:nvSpPr>
        <p:spPr bwMode="auto">
          <a:xfrm>
            <a:off x="8039100" y="45545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891"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892"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37893" name="Freeform 8"/>
          <p:cNvSpPr>
            <a:spLocks/>
          </p:cNvSpPr>
          <p:nvPr/>
        </p:nvSpPr>
        <p:spPr bwMode="auto">
          <a:xfrm>
            <a:off x="4465638" y="1979613"/>
            <a:ext cx="1187450" cy="1373187"/>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solidFill>
            <a:srgbClr val="00B0F0"/>
          </a:solidFill>
          <a:ln w="9525">
            <a:noFill/>
            <a:round/>
            <a:headEnd/>
            <a:tailEnd/>
          </a:ln>
        </p:spPr>
        <p:txBody>
          <a:bodyPr/>
          <a:lstStyle/>
          <a:p>
            <a:endParaRPr lang="zh-CN" altLang="en-US"/>
          </a:p>
        </p:txBody>
      </p:sp>
      <p:sp>
        <p:nvSpPr>
          <p:cNvPr id="37894" name="Freeform 9"/>
          <p:cNvSpPr>
            <a:spLocks/>
          </p:cNvSpPr>
          <p:nvPr/>
        </p:nvSpPr>
        <p:spPr bwMode="auto">
          <a:xfrm>
            <a:off x="5060950" y="1979613"/>
            <a:ext cx="1187450" cy="1373187"/>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solidFill>
            <a:srgbClr val="00B0F0"/>
          </a:solidFill>
          <a:ln w="9525">
            <a:noFill/>
            <a:round/>
            <a:headEnd/>
            <a:tailEnd/>
          </a:ln>
        </p:spPr>
        <p:txBody>
          <a:bodyPr/>
          <a:lstStyle/>
          <a:p>
            <a:endParaRPr lang="zh-CN" altLang="en-US"/>
          </a:p>
        </p:txBody>
      </p:sp>
      <p:sp>
        <p:nvSpPr>
          <p:cNvPr id="37895" name="Freeform 21"/>
          <p:cNvSpPr>
            <a:spLocks/>
          </p:cNvSpPr>
          <p:nvPr/>
        </p:nvSpPr>
        <p:spPr bwMode="auto">
          <a:xfrm>
            <a:off x="5160963" y="2570163"/>
            <a:ext cx="211137" cy="209550"/>
          </a:xfrm>
          <a:custGeom>
            <a:avLst/>
            <a:gdLst>
              <a:gd name="T0" fmla="*/ 2147483647 w 129"/>
              <a:gd name="T1" fmla="*/ 0 h 128"/>
              <a:gd name="T2" fmla="*/ 2147483647 w 129"/>
              <a:gd name="T3" fmla="*/ 2147483647 h 128"/>
              <a:gd name="T4" fmla="*/ 2147483647 w 129"/>
              <a:gd name="T5" fmla="*/ 2147483647 h 128"/>
              <a:gd name="T6" fmla="*/ 2147483647 w 129"/>
              <a:gd name="T7" fmla="*/ 2147483647 h 128"/>
              <a:gd name="T8" fmla="*/ 2147483647 w 129"/>
              <a:gd name="T9" fmla="*/ 2147483647 h 128"/>
              <a:gd name="T10" fmla="*/ 2147483647 w 129"/>
              <a:gd name="T11" fmla="*/ 2147483647 h 128"/>
              <a:gd name="T12" fmla="*/ 2147483647 w 129"/>
              <a:gd name="T13" fmla="*/ 0 h 128"/>
              <a:gd name="T14" fmla="*/ 0 60000 65536"/>
              <a:gd name="T15" fmla="*/ 0 60000 65536"/>
              <a:gd name="T16" fmla="*/ 0 60000 65536"/>
              <a:gd name="T17" fmla="*/ 0 60000 65536"/>
              <a:gd name="T18" fmla="*/ 0 60000 65536"/>
              <a:gd name="T19" fmla="*/ 0 60000 65536"/>
              <a:gd name="T20" fmla="*/ 0 60000 65536"/>
              <a:gd name="T21" fmla="*/ 0 w 129"/>
              <a:gd name="T22" fmla="*/ 0 h 128"/>
              <a:gd name="T23" fmla="*/ 129 w 129"/>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solidFill>
            <a:srgbClr val="FFFFFF"/>
          </a:solidFill>
          <a:ln w="9525">
            <a:noFill/>
            <a:round/>
            <a:headEnd/>
            <a:tailEnd/>
          </a:ln>
        </p:spPr>
        <p:txBody>
          <a:bodyPr/>
          <a:lstStyle/>
          <a:p>
            <a:endParaRPr lang="zh-CN" altLang="en-US"/>
          </a:p>
        </p:txBody>
      </p:sp>
      <p:sp>
        <p:nvSpPr>
          <p:cNvPr id="37896" name="Freeform 22"/>
          <p:cNvSpPr>
            <a:spLocks/>
          </p:cNvSpPr>
          <p:nvPr/>
        </p:nvSpPr>
        <p:spPr bwMode="auto">
          <a:xfrm>
            <a:off x="5278438" y="2552700"/>
            <a:ext cx="109537" cy="109538"/>
          </a:xfrm>
          <a:custGeom>
            <a:avLst/>
            <a:gdLst>
              <a:gd name="T0" fmla="*/ 2147483647 w 68"/>
              <a:gd name="T1" fmla="*/ 2147483647 h 68"/>
              <a:gd name="T2" fmla="*/ 0 w 68"/>
              <a:gd name="T3" fmla="*/ 2147483647 h 68"/>
              <a:gd name="T4" fmla="*/ 0 w 68"/>
              <a:gd name="T5" fmla="*/ 2147483647 h 68"/>
              <a:gd name="T6" fmla="*/ 2147483647 w 68"/>
              <a:gd name="T7" fmla="*/ 2147483647 h 68"/>
              <a:gd name="T8" fmla="*/ 2147483647 w 68"/>
              <a:gd name="T9" fmla="*/ 2147483647 h 68"/>
              <a:gd name="T10" fmla="*/ 0 60000 65536"/>
              <a:gd name="T11" fmla="*/ 0 60000 65536"/>
              <a:gd name="T12" fmla="*/ 0 60000 65536"/>
              <a:gd name="T13" fmla="*/ 0 60000 65536"/>
              <a:gd name="T14" fmla="*/ 0 60000 65536"/>
              <a:gd name="T15" fmla="*/ 0 w 68"/>
              <a:gd name="T16" fmla="*/ 0 h 68"/>
              <a:gd name="T17" fmla="*/ 68 w 68"/>
              <a:gd name="T18" fmla="*/ 68 h 68"/>
            </a:gdLst>
            <a:ahLst/>
            <a:cxnLst>
              <a:cxn ang="T10">
                <a:pos x="T0" y="T1"/>
              </a:cxn>
              <a:cxn ang="T11">
                <a:pos x="T2" y="T3"/>
              </a:cxn>
              <a:cxn ang="T12">
                <a:pos x="T4" y="T5"/>
              </a:cxn>
              <a:cxn ang="T13">
                <a:pos x="T6" y="T7"/>
              </a:cxn>
              <a:cxn ang="T14">
                <a:pos x="T8" y="T9"/>
              </a:cxn>
            </a:cxnLst>
            <a:rect l="T15" t="T16" r="T17" b="T18"/>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solidFill>
            <a:srgbClr val="FFFFFF"/>
          </a:solidFill>
          <a:ln w="9525">
            <a:noFill/>
            <a:round/>
            <a:headEnd/>
            <a:tailEnd/>
          </a:ln>
        </p:spPr>
        <p:txBody>
          <a:bodyPr/>
          <a:lstStyle/>
          <a:p>
            <a:endParaRPr lang="zh-CN" altLang="en-US"/>
          </a:p>
        </p:txBody>
      </p:sp>
      <p:grpSp>
        <p:nvGrpSpPr>
          <p:cNvPr id="5" name="组合 36"/>
          <p:cNvGrpSpPr/>
          <p:nvPr/>
        </p:nvGrpSpPr>
        <p:grpSpPr>
          <a:xfrm>
            <a:off x="5653317" y="3190102"/>
            <a:ext cx="752606" cy="776237"/>
            <a:chOff x="3862388" y="1625601"/>
            <a:chExt cx="608013" cy="628649"/>
          </a:xfrm>
          <a:solidFill>
            <a:srgbClr val="1570C1"/>
          </a:solidFill>
        </p:grpSpPr>
        <p:sp>
          <p:nvSpPr>
            <p:cNvPr id="38" name="Freeform 37"/>
            <p:cNvSpPr>
              <a:spLocks noEditPoints="1"/>
            </p:cNvSpPr>
            <p:nvPr/>
          </p:nvSpPr>
          <p:spPr bwMode="auto">
            <a:xfrm>
              <a:off x="4052888" y="1625601"/>
              <a:ext cx="227013" cy="628649"/>
            </a:xfrm>
            <a:custGeom>
              <a:avLst/>
              <a:gdLst>
                <a:gd name="T0" fmla="*/ 67 w 135"/>
                <a:gd name="T1" fmla="*/ 0 h 373"/>
                <a:gd name="T2" fmla="*/ 0 w 135"/>
                <a:gd name="T3" fmla="*/ 186 h 373"/>
                <a:gd name="T4" fmla="*/ 67 w 135"/>
                <a:gd name="T5" fmla="*/ 373 h 373"/>
                <a:gd name="T6" fmla="*/ 135 w 135"/>
                <a:gd name="T7" fmla="*/ 186 h 373"/>
                <a:gd name="T8" fmla="*/ 67 w 135"/>
                <a:gd name="T9" fmla="*/ 0 h 373"/>
                <a:gd name="T10" fmla="*/ 67 w 135"/>
                <a:gd name="T11" fmla="*/ 354 h 373"/>
                <a:gd name="T12" fmla="*/ 14 w 135"/>
                <a:gd name="T13" fmla="*/ 186 h 373"/>
                <a:gd name="T14" fmla="*/ 67 w 135"/>
                <a:gd name="T15" fmla="*/ 18 h 373"/>
                <a:gd name="T16" fmla="*/ 121 w 135"/>
                <a:gd name="T17" fmla="*/ 186 h 373"/>
                <a:gd name="T18" fmla="*/ 67 w 135"/>
                <a:gd name="T19" fmla="*/ 35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373">
                  <a:moveTo>
                    <a:pt x="67" y="0"/>
                  </a:moveTo>
                  <a:cubicBezTo>
                    <a:pt x="30" y="0"/>
                    <a:pt x="0" y="83"/>
                    <a:pt x="0" y="186"/>
                  </a:cubicBezTo>
                  <a:cubicBezTo>
                    <a:pt x="0" y="289"/>
                    <a:pt x="30" y="373"/>
                    <a:pt x="67" y="373"/>
                  </a:cubicBezTo>
                  <a:cubicBezTo>
                    <a:pt x="105" y="373"/>
                    <a:pt x="135" y="289"/>
                    <a:pt x="135" y="186"/>
                  </a:cubicBezTo>
                  <a:cubicBezTo>
                    <a:pt x="135" y="83"/>
                    <a:pt x="105" y="0"/>
                    <a:pt x="67" y="0"/>
                  </a:cubicBezTo>
                  <a:close/>
                  <a:moveTo>
                    <a:pt x="67" y="354"/>
                  </a:moveTo>
                  <a:cubicBezTo>
                    <a:pt x="42" y="354"/>
                    <a:pt x="14" y="283"/>
                    <a:pt x="14" y="186"/>
                  </a:cubicBezTo>
                  <a:cubicBezTo>
                    <a:pt x="14" y="90"/>
                    <a:pt x="42" y="18"/>
                    <a:pt x="67" y="18"/>
                  </a:cubicBezTo>
                  <a:cubicBezTo>
                    <a:pt x="93" y="18"/>
                    <a:pt x="121" y="90"/>
                    <a:pt x="121" y="186"/>
                  </a:cubicBezTo>
                  <a:cubicBezTo>
                    <a:pt x="121" y="283"/>
                    <a:pt x="93" y="354"/>
                    <a:pt x="67" y="354"/>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38"/>
            <p:cNvSpPr>
              <a:spLocks noEditPoints="1"/>
            </p:cNvSpPr>
            <p:nvPr/>
          </p:nvSpPr>
          <p:spPr bwMode="auto">
            <a:xfrm>
              <a:off x="3862388" y="1728788"/>
              <a:ext cx="608013" cy="422275"/>
            </a:xfrm>
            <a:custGeom>
              <a:avLst/>
              <a:gdLst>
                <a:gd name="T0" fmla="*/ 19 w 361"/>
                <a:gd name="T1" fmla="*/ 32 h 251"/>
                <a:gd name="T2" fmla="*/ 146 w 361"/>
                <a:gd name="T3" fmla="*/ 184 h 251"/>
                <a:gd name="T4" fmla="*/ 342 w 361"/>
                <a:gd name="T5" fmla="*/ 219 h 251"/>
                <a:gd name="T6" fmla="*/ 214 w 361"/>
                <a:gd name="T7" fmla="*/ 67 h 251"/>
                <a:gd name="T8" fmla="*/ 19 w 361"/>
                <a:gd name="T9" fmla="*/ 32 h 251"/>
                <a:gd name="T10" fmla="*/ 326 w 361"/>
                <a:gd name="T11" fmla="*/ 209 h 251"/>
                <a:gd name="T12" fmla="*/ 154 w 361"/>
                <a:gd name="T13" fmla="*/ 172 h 251"/>
                <a:gd name="T14" fmla="*/ 35 w 361"/>
                <a:gd name="T15" fmla="*/ 41 h 251"/>
                <a:gd name="T16" fmla="*/ 207 w 361"/>
                <a:gd name="T17" fmla="*/ 79 h 251"/>
                <a:gd name="T18" fmla="*/ 326 w 361"/>
                <a:gd name="T19" fmla="*/ 20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19" y="32"/>
                  </a:moveTo>
                  <a:cubicBezTo>
                    <a:pt x="0" y="64"/>
                    <a:pt x="57" y="132"/>
                    <a:pt x="146" y="184"/>
                  </a:cubicBezTo>
                  <a:cubicBezTo>
                    <a:pt x="236" y="236"/>
                    <a:pt x="323" y="251"/>
                    <a:pt x="342" y="219"/>
                  </a:cubicBezTo>
                  <a:cubicBezTo>
                    <a:pt x="361" y="186"/>
                    <a:pt x="303" y="118"/>
                    <a:pt x="214" y="67"/>
                  </a:cubicBezTo>
                  <a:cubicBezTo>
                    <a:pt x="125" y="15"/>
                    <a:pt x="37" y="0"/>
                    <a:pt x="19" y="32"/>
                  </a:cubicBezTo>
                  <a:close/>
                  <a:moveTo>
                    <a:pt x="326" y="209"/>
                  </a:moveTo>
                  <a:cubicBezTo>
                    <a:pt x="313" y="231"/>
                    <a:pt x="237" y="220"/>
                    <a:pt x="154" y="172"/>
                  </a:cubicBezTo>
                  <a:cubicBezTo>
                    <a:pt x="70" y="124"/>
                    <a:pt x="22" y="63"/>
                    <a:pt x="35" y="41"/>
                  </a:cubicBezTo>
                  <a:cubicBezTo>
                    <a:pt x="47" y="19"/>
                    <a:pt x="124" y="31"/>
                    <a:pt x="207" y="79"/>
                  </a:cubicBezTo>
                  <a:cubicBezTo>
                    <a:pt x="290" y="127"/>
                    <a:pt x="338" y="187"/>
                    <a:pt x="326" y="209"/>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39"/>
            <p:cNvSpPr>
              <a:spLocks noEditPoints="1"/>
            </p:cNvSpPr>
            <p:nvPr/>
          </p:nvSpPr>
          <p:spPr bwMode="auto">
            <a:xfrm>
              <a:off x="3862388" y="1728788"/>
              <a:ext cx="608013" cy="422275"/>
            </a:xfrm>
            <a:custGeom>
              <a:avLst/>
              <a:gdLst>
                <a:gd name="T0" fmla="*/ 214 w 361"/>
                <a:gd name="T1" fmla="*/ 184 h 251"/>
                <a:gd name="T2" fmla="*/ 342 w 361"/>
                <a:gd name="T3" fmla="*/ 32 h 251"/>
                <a:gd name="T4" fmla="*/ 146 w 361"/>
                <a:gd name="T5" fmla="*/ 67 h 251"/>
                <a:gd name="T6" fmla="*/ 19 w 361"/>
                <a:gd name="T7" fmla="*/ 219 h 251"/>
                <a:gd name="T8" fmla="*/ 214 w 361"/>
                <a:gd name="T9" fmla="*/ 184 h 251"/>
                <a:gd name="T10" fmla="*/ 207 w 361"/>
                <a:gd name="T11" fmla="*/ 172 h 251"/>
                <a:gd name="T12" fmla="*/ 35 w 361"/>
                <a:gd name="T13" fmla="*/ 209 h 251"/>
                <a:gd name="T14" fmla="*/ 154 w 361"/>
                <a:gd name="T15" fmla="*/ 79 h 251"/>
                <a:gd name="T16" fmla="*/ 326 w 361"/>
                <a:gd name="T17" fmla="*/ 41 h 251"/>
                <a:gd name="T18" fmla="*/ 207 w 361"/>
                <a:gd name="T19" fmla="*/ 17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214" y="184"/>
                  </a:moveTo>
                  <a:cubicBezTo>
                    <a:pt x="303" y="132"/>
                    <a:pt x="361" y="64"/>
                    <a:pt x="342" y="32"/>
                  </a:cubicBezTo>
                  <a:cubicBezTo>
                    <a:pt x="323" y="0"/>
                    <a:pt x="236" y="15"/>
                    <a:pt x="146" y="67"/>
                  </a:cubicBezTo>
                  <a:cubicBezTo>
                    <a:pt x="57" y="118"/>
                    <a:pt x="0" y="186"/>
                    <a:pt x="19" y="219"/>
                  </a:cubicBezTo>
                  <a:cubicBezTo>
                    <a:pt x="37" y="251"/>
                    <a:pt x="125" y="236"/>
                    <a:pt x="214" y="184"/>
                  </a:cubicBezTo>
                  <a:close/>
                  <a:moveTo>
                    <a:pt x="207" y="172"/>
                  </a:moveTo>
                  <a:cubicBezTo>
                    <a:pt x="124" y="220"/>
                    <a:pt x="47" y="231"/>
                    <a:pt x="35" y="209"/>
                  </a:cubicBezTo>
                  <a:cubicBezTo>
                    <a:pt x="22" y="187"/>
                    <a:pt x="70" y="127"/>
                    <a:pt x="154" y="79"/>
                  </a:cubicBezTo>
                  <a:cubicBezTo>
                    <a:pt x="237" y="31"/>
                    <a:pt x="313" y="19"/>
                    <a:pt x="326" y="41"/>
                  </a:cubicBezTo>
                  <a:cubicBezTo>
                    <a:pt x="338" y="63"/>
                    <a:pt x="290" y="123"/>
                    <a:pt x="207" y="172"/>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Oval 40"/>
            <p:cNvSpPr>
              <a:spLocks noChangeArrowheads="1"/>
            </p:cNvSpPr>
            <p:nvPr/>
          </p:nvSpPr>
          <p:spPr bwMode="auto">
            <a:xfrm>
              <a:off x="4121150" y="1895475"/>
              <a:ext cx="88900" cy="87312"/>
            </a:xfrm>
            <a:prstGeom prst="ellipse">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7898" name="Freeform 14"/>
          <p:cNvSpPr>
            <a:spLocks/>
          </p:cNvSpPr>
          <p:nvPr/>
        </p:nvSpPr>
        <p:spPr bwMode="auto">
          <a:xfrm>
            <a:off x="6321425" y="2533650"/>
            <a:ext cx="1416050" cy="1146175"/>
          </a:xfrm>
          <a:custGeom>
            <a:avLst/>
            <a:gdLst>
              <a:gd name="T0" fmla="*/ 2147483647 w 556"/>
              <a:gd name="T1" fmla="*/ 0 h 482"/>
              <a:gd name="T2" fmla="*/ 2147483647 w 556"/>
              <a:gd name="T3" fmla="*/ 2147483647 h 482"/>
              <a:gd name="T4" fmla="*/ 2147483647 w 556"/>
              <a:gd name="T5" fmla="*/ 2147483647 h 482"/>
              <a:gd name="T6" fmla="*/ 2147483647 w 556"/>
              <a:gd name="T7" fmla="*/ 2147483647 h 482"/>
              <a:gd name="T8" fmla="*/ 0 w 556"/>
              <a:gd name="T9" fmla="*/ 0 h 482"/>
              <a:gd name="T10" fmla="*/ 2147483647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 name="T21" fmla="*/ 0 w 556"/>
              <a:gd name="T22" fmla="*/ 0 h 482"/>
              <a:gd name="T23" fmla="*/ 556 w 556"/>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482">
                <a:moveTo>
                  <a:pt x="556" y="0"/>
                </a:moveTo>
                <a:lnTo>
                  <a:pt x="465" y="43"/>
                </a:lnTo>
                <a:lnTo>
                  <a:pt x="278" y="366"/>
                </a:lnTo>
                <a:lnTo>
                  <a:pt x="91" y="43"/>
                </a:lnTo>
                <a:lnTo>
                  <a:pt x="0" y="0"/>
                </a:lnTo>
                <a:lnTo>
                  <a:pt x="278" y="482"/>
                </a:lnTo>
                <a:lnTo>
                  <a:pt x="556" y="0"/>
                </a:lnTo>
                <a:close/>
              </a:path>
            </a:pathLst>
          </a:custGeom>
          <a:solidFill>
            <a:srgbClr val="1570C1"/>
          </a:solidFill>
          <a:ln w="9525">
            <a:noFill/>
            <a:round/>
            <a:headEnd/>
            <a:tailEnd/>
          </a:ln>
        </p:spPr>
        <p:txBody>
          <a:bodyPr/>
          <a:lstStyle/>
          <a:p>
            <a:endParaRPr lang="zh-CN" altLang="en-US"/>
          </a:p>
        </p:txBody>
      </p:sp>
      <p:sp>
        <p:nvSpPr>
          <p:cNvPr id="37899" name="Freeform 15"/>
          <p:cNvSpPr>
            <a:spLocks/>
          </p:cNvSpPr>
          <p:nvPr/>
        </p:nvSpPr>
        <p:spPr bwMode="auto">
          <a:xfrm>
            <a:off x="6321425" y="1960563"/>
            <a:ext cx="1416050" cy="1146175"/>
          </a:xfrm>
          <a:custGeom>
            <a:avLst/>
            <a:gdLst>
              <a:gd name="T0" fmla="*/ 2147483647 w 556"/>
              <a:gd name="T1" fmla="*/ 0 h 482"/>
              <a:gd name="T2" fmla="*/ 2147483647 w 556"/>
              <a:gd name="T3" fmla="*/ 2147483647 h 482"/>
              <a:gd name="T4" fmla="*/ 0 w 556"/>
              <a:gd name="T5" fmla="*/ 0 h 482"/>
              <a:gd name="T6" fmla="*/ 2147483647 w 556"/>
              <a:gd name="T7" fmla="*/ 2147483647 h 482"/>
              <a:gd name="T8" fmla="*/ 2147483647 w 556"/>
              <a:gd name="T9" fmla="*/ 0 h 482"/>
              <a:gd name="T10" fmla="*/ 0 60000 65536"/>
              <a:gd name="T11" fmla="*/ 0 60000 65536"/>
              <a:gd name="T12" fmla="*/ 0 60000 65536"/>
              <a:gd name="T13" fmla="*/ 0 60000 65536"/>
              <a:gd name="T14" fmla="*/ 0 60000 65536"/>
              <a:gd name="T15" fmla="*/ 0 w 556"/>
              <a:gd name="T16" fmla="*/ 0 h 482"/>
              <a:gd name="T17" fmla="*/ 556 w 556"/>
              <a:gd name="T18" fmla="*/ 482 h 482"/>
            </a:gdLst>
            <a:ahLst/>
            <a:cxnLst>
              <a:cxn ang="T10">
                <a:pos x="T0" y="T1"/>
              </a:cxn>
              <a:cxn ang="T11">
                <a:pos x="T2" y="T3"/>
              </a:cxn>
              <a:cxn ang="T12">
                <a:pos x="T4" y="T5"/>
              </a:cxn>
              <a:cxn ang="T13">
                <a:pos x="T6" y="T7"/>
              </a:cxn>
              <a:cxn ang="T14">
                <a:pos x="T8" y="T9"/>
              </a:cxn>
            </a:cxnLst>
            <a:rect l="T15" t="T16" r="T17" b="T18"/>
            <a:pathLst>
              <a:path w="556" h="482">
                <a:moveTo>
                  <a:pt x="556" y="0"/>
                </a:moveTo>
                <a:lnTo>
                  <a:pt x="278" y="482"/>
                </a:lnTo>
                <a:lnTo>
                  <a:pt x="0" y="0"/>
                </a:lnTo>
                <a:lnTo>
                  <a:pt x="278" y="130"/>
                </a:lnTo>
                <a:lnTo>
                  <a:pt x="556" y="0"/>
                </a:lnTo>
                <a:close/>
              </a:path>
            </a:pathLst>
          </a:custGeom>
          <a:solidFill>
            <a:srgbClr val="1570C1"/>
          </a:solidFill>
          <a:ln w="9525">
            <a:noFill/>
            <a:round/>
            <a:headEnd/>
            <a:tailEnd/>
          </a:ln>
        </p:spPr>
        <p:txBody>
          <a:bodyPr/>
          <a:lstStyle/>
          <a:p>
            <a:endParaRPr lang="zh-CN" altLang="en-US"/>
          </a:p>
        </p:txBody>
      </p:sp>
      <p:sp>
        <p:nvSpPr>
          <p:cNvPr id="37900" name="Freeform 14"/>
          <p:cNvSpPr>
            <a:spLocks/>
          </p:cNvSpPr>
          <p:nvPr/>
        </p:nvSpPr>
        <p:spPr bwMode="auto">
          <a:xfrm rot="10800000">
            <a:off x="4410075" y="3600450"/>
            <a:ext cx="1244600" cy="1077913"/>
          </a:xfrm>
          <a:custGeom>
            <a:avLst/>
            <a:gdLst>
              <a:gd name="T0" fmla="*/ 2147483647 w 556"/>
              <a:gd name="T1" fmla="*/ 0 h 482"/>
              <a:gd name="T2" fmla="*/ 2147483647 w 556"/>
              <a:gd name="T3" fmla="*/ 2147483647 h 482"/>
              <a:gd name="T4" fmla="*/ 2147483647 w 556"/>
              <a:gd name="T5" fmla="*/ 2147483647 h 482"/>
              <a:gd name="T6" fmla="*/ 2147483647 w 556"/>
              <a:gd name="T7" fmla="*/ 2147483647 h 482"/>
              <a:gd name="T8" fmla="*/ 0 w 556"/>
              <a:gd name="T9" fmla="*/ 0 h 482"/>
              <a:gd name="T10" fmla="*/ 2147483647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 name="T21" fmla="*/ 0 w 556"/>
              <a:gd name="T22" fmla="*/ 0 h 482"/>
              <a:gd name="T23" fmla="*/ 556 w 556"/>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482">
                <a:moveTo>
                  <a:pt x="556" y="0"/>
                </a:moveTo>
                <a:lnTo>
                  <a:pt x="465" y="43"/>
                </a:lnTo>
                <a:lnTo>
                  <a:pt x="278" y="366"/>
                </a:lnTo>
                <a:lnTo>
                  <a:pt x="91" y="43"/>
                </a:lnTo>
                <a:lnTo>
                  <a:pt x="0" y="0"/>
                </a:lnTo>
                <a:lnTo>
                  <a:pt x="278" y="482"/>
                </a:lnTo>
                <a:lnTo>
                  <a:pt x="556" y="0"/>
                </a:lnTo>
                <a:close/>
              </a:path>
            </a:pathLst>
          </a:custGeom>
          <a:solidFill>
            <a:srgbClr val="1570C1"/>
          </a:solidFill>
          <a:ln w="9525">
            <a:noFill/>
            <a:round/>
            <a:headEnd/>
            <a:tailEnd/>
          </a:ln>
        </p:spPr>
        <p:txBody>
          <a:bodyPr/>
          <a:lstStyle/>
          <a:p>
            <a:endParaRPr lang="zh-CN" altLang="en-US"/>
          </a:p>
        </p:txBody>
      </p:sp>
      <p:sp>
        <p:nvSpPr>
          <p:cNvPr id="37901" name="Freeform 15"/>
          <p:cNvSpPr>
            <a:spLocks/>
          </p:cNvSpPr>
          <p:nvPr/>
        </p:nvSpPr>
        <p:spPr bwMode="auto">
          <a:xfrm rot="10800000">
            <a:off x="4410075" y="4138613"/>
            <a:ext cx="1244600" cy="1079500"/>
          </a:xfrm>
          <a:custGeom>
            <a:avLst/>
            <a:gdLst>
              <a:gd name="T0" fmla="*/ 2147483647 w 556"/>
              <a:gd name="T1" fmla="*/ 0 h 482"/>
              <a:gd name="T2" fmla="*/ 2147483647 w 556"/>
              <a:gd name="T3" fmla="*/ 2147483647 h 482"/>
              <a:gd name="T4" fmla="*/ 0 w 556"/>
              <a:gd name="T5" fmla="*/ 0 h 482"/>
              <a:gd name="T6" fmla="*/ 2147483647 w 556"/>
              <a:gd name="T7" fmla="*/ 2147483647 h 482"/>
              <a:gd name="T8" fmla="*/ 2147483647 w 556"/>
              <a:gd name="T9" fmla="*/ 0 h 482"/>
              <a:gd name="T10" fmla="*/ 0 60000 65536"/>
              <a:gd name="T11" fmla="*/ 0 60000 65536"/>
              <a:gd name="T12" fmla="*/ 0 60000 65536"/>
              <a:gd name="T13" fmla="*/ 0 60000 65536"/>
              <a:gd name="T14" fmla="*/ 0 60000 65536"/>
              <a:gd name="T15" fmla="*/ 0 w 556"/>
              <a:gd name="T16" fmla="*/ 0 h 482"/>
              <a:gd name="T17" fmla="*/ 556 w 556"/>
              <a:gd name="T18" fmla="*/ 482 h 482"/>
            </a:gdLst>
            <a:ahLst/>
            <a:cxnLst>
              <a:cxn ang="T10">
                <a:pos x="T0" y="T1"/>
              </a:cxn>
              <a:cxn ang="T11">
                <a:pos x="T2" y="T3"/>
              </a:cxn>
              <a:cxn ang="T12">
                <a:pos x="T4" y="T5"/>
              </a:cxn>
              <a:cxn ang="T13">
                <a:pos x="T6" y="T7"/>
              </a:cxn>
              <a:cxn ang="T14">
                <a:pos x="T8" y="T9"/>
              </a:cxn>
            </a:cxnLst>
            <a:rect l="T15" t="T16" r="T17" b="T18"/>
            <a:pathLst>
              <a:path w="556" h="482">
                <a:moveTo>
                  <a:pt x="556" y="0"/>
                </a:moveTo>
                <a:lnTo>
                  <a:pt x="278" y="482"/>
                </a:lnTo>
                <a:lnTo>
                  <a:pt x="0" y="0"/>
                </a:lnTo>
                <a:lnTo>
                  <a:pt x="278" y="130"/>
                </a:lnTo>
                <a:lnTo>
                  <a:pt x="556" y="0"/>
                </a:lnTo>
                <a:close/>
              </a:path>
            </a:pathLst>
          </a:custGeom>
          <a:solidFill>
            <a:srgbClr val="1570C1"/>
          </a:solidFill>
          <a:ln w="9525">
            <a:noFill/>
            <a:round/>
            <a:headEnd/>
            <a:tailEnd/>
          </a:ln>
        </p:spPr>
        <p:txBody>
          <a:bodyPr/>
          <a:lstStyle/>
          <a:p>
            <a:endParaRPr lang="zh-CN" altLang="en-US"/>
          </a:p>
        </p:txBody>
      </p:sp>
      <p:sp>
        <p:nvSpPr>
          <p:cNvPr id="37902" name="Freeform 14"/>
          <p:cNvSpPr>
            <a:spLocks/>
          </p:cNvSpPr>
          <p:nvPr/>
        </p:nvSpPr>
        <p:spPr bwMode="auto">
          <a:xfrm rot="5400000">
            <a:off x="5763419" y="3979069"/>
            <a:ext cx="1417637" cy="1146175"/>
          </a:xfrm>
          <a:custGeom>
            <a:avLst/>
            <a:gdLst>
              <a:gd name="T0" fmla="*/ 2147483647 w 556"/>
              <a:gd name="T1" fmla="*/ 0 h 482"/>
              <a:gd name="T2" fmla="*/ 2147483647 w 556"/>
              <a:gd name="T3" fmla="*/ 2147483647 h 482"/>
              <a:gd name="T4" fmla="*/ 2147483647 w 556"/>
              <a:gd name="T5" fmla="*/ 2147483647 h 482"/>
              <a:gd name="T6" fmla="*/ 2147483647 w 556"/>
              <a:gd name="T7" fmla="*/ 2147483647 h 482"/>
              <a:gd name="T8" fmla="*/ 0 w 556"/>
              <a:gd name="T9" fmla="*/ 0 h 482"/>
              <a:gd name="T10" fmla="*/ 2147483647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 name="T21" fmla="*/ 0 w 556"/>
              <a:gd name="T22" fmla="*/ 0 h 482"/>
              <a:gd name="T23" fmla="*/ 556 w 556"/>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482">
                <a:moveTo>
                  <a:pt x="556" y="0"/>
                </a:moveTo>
                <a:lnTo>
                  <a:pt x="465" y="43"/>
                </a:lnTo>
                <a:lnTo>
                  <a:pt x="278" y="366"/>
                </a:lnTo>
                <a:lnTo>
                  <a:pt x="91" y="43"/>
                </a:lnTo>
                <a:lnTo>
                  <a:pt x="0" y="0"/>
                </a:lnTo>
                <a:lnTo>
                  <a:pt x="278" y="482"/>
                </a:lnTo>
                <a:lnTo>
                  <a:pt x="556" y="0"/>
                </a:lnTo>
                <a:close/>
              </a:path>
            </a:pathLst>
          </a:custGeom>
          <a:solidFill>
            <a:srgbClr val="00B0F0"/>
          </a:solidFill>
          <a:ln w="9525">
            <a:noFill/>
            <a:round/>
            <a:headEnd/>
            <a:tailEnd/>
          </a:ln>
        </p:spPr>
        <p:txBody>
          <a:bodyPr/>
          <a:lstStyle/>
          <a:p>
            <a:endParaRPr lang="zh-CN" altLang="en-US"/>
          </a:p>
        </p:txBody>
      </p:sp>
      <p:sp>
        <p:nvSpPr>
          <p:cNvPr id="37903" name="Freeform 15"/>
          <p:cNvSpPr>
            <a:spLocks/>
          </p:cNvSpPr>
          <p:nvPr/>
        </p:nvSpPr>
        <p:spPr bwMode="auto">
          <a:xfrm rot="5400000">
            <a:off x="6336507" y="3979069"/>
            <a:ext cx="1417637" cy="1146175"/>
          </a:xfrm>
          <a:custGeom>
            <a:avLst/>
            <a:gdLst>
              <a:gd name="T0" fmla="*/ 2147483647 w 556"/>
              <a:gd name="T1" fmla="*/ 0 h 482"/>
              <a:gd name="T2" fmla="*/ 2147483647 w 556"/>
              <a:gd name="T3" fmla="*/ 2147483647 h 482"/>
              <a:gd name="T4" fmla="*/ 0 w 556"/>
              <a:gd name="T5" fmla="*/ 0 h 482"/>
              <a:gd name="T6" fmla="*/ 2147483647 w 556"/>
              <a:gd name="T7" fmla="*/ 2147483647 h 482"/>
              <a:gd name="T8" fmla="*/ 2147483647 w 556"/>
              <a:gd name="T9" fmla="*/ 0 h 482"/>
              <a:gd name="T10" fmla="*/ 0 60000 65536"/>
              <a:gd name="T11" fmla="*/ 0 60000 65536"/>
              <a:gd name="T12" fmla="*/ 0 60000 65536"/>
              <a:gd name="T13" fmla="*/ 0 60000 65536"/>
              <a:gd name="T14" fmla="*/ 0 60000 65536"/>
              <a:gd name="T15" fmla="*/ 0 w 556"/>
              <a:gd name="T16" fmla="*/ 0 h 482"/>
              <a:gd name="T17" fmla="*/ 556 w 556"/>
              <a:gd name="T18" fmla="*/ 482 h 482"/>
            </a:gdLst>
            <a:ahLst/>
            <a:cxnLst>
              <a:cxn ang="T10">
                <a:pos x="T0" y="T1"/>
              </a:cxn>
              <a:cxn ang="T11">
                <a:pos x="T2" y="T3"/>
              </a:cxn>
              <a:cxn ang="T12">
                <a:pos x="T4" y="T5"/>
              </a:cxn>
              <a:cxn ang="T13">
                <a:pos x="T6" y="T7"/>
              </a:cxn>
              <a:cxn ang="T14">
                <a:pos x="T8" y="T9"/>
              </a:cxn>
            </a:cxnLst>
            <a:rect l="T15" t="T16" r="T17" b="T18"/>
            <a:pathLst>
              <a:path w="556" h="482">
                <a:moveTo>
                  <a:pt x="556" y="0"/>
                </a:moveTo>
                <a:lnTo>
                  <a:pt x="278" y="482"/>
                </a:lnTo>
                <a:lnTo>
                  <a:pt x="0" y="0"/>
                </a:lnTo>
                <a:lnTo>
                  <a:pt x="278" y="130"/>
                </a:lnTo>
                <a:lnTo>
                  <a:pt x="556" y="0"/>
                </a:lnTo>
                <a:close/>
              </a:path>
            </a:pathLst>
          </a:custGeom>
          <a:solidFill>
            <a:srgbClr val="00B0F0"/>
          </a:solidFill>
          <a:ln w="9525">
            <a:noFill/>
            <a:round/>
            <a:headEnd/>
            <a:tailEnd/>
          </a:ln>
        </p:spPr>
        <p:txBody>
          <a:bodyPr/>
          <a:lstStyle/>
          <a:p>
            <a:endParaRPr lang="zh-CN" altLang="en-US"/>
          </a:p>
        </p:txBody>
      </p:sp>
      <p:sp>
        <p:nvSpPr>
          <p:cNvPr id="37904" name="Oval 42"/>
          <p:cNvSpPr>
            <a:spLocks noChangeArrowheads="1"/>
          </p:cNvSpPr>
          <p:nvPr/>
        </p:nvSpPr>
        <p:spPr bwMode="auto">
          <a:xfrm>
            <a:off x="4943475" y="4384675"/>
            <a:ext cx="73025" cy="69850"/>
          </a:xfrm>
          <a:prstGeom prst="ellipse">
            <a:avLst/>
          </a:prstGeom>
          <a:solidFill>
            <a:srgbClr val="FFFFFF"/>
          </a:solidFill>
          <a:ln w="9525">
            <a:noFill/>
            <a:round/>
            <a:headEnd/>
            <a:tailEnd/>
          </a:ln>
        </p:spPr>
        <p:txBody>
          <a:bodyPr/>
          <a:lstStyle/>
          <a:p>
            <a:pPr eaLnBrk="1" hangingPunct="1"/>
            <a:endParaRPr lang="zh-CN" altLang="en-US"/>
          </a:p>
        </p:txBody>
      </p:sp>
      <p:sp>
        <p:nvSpPr>
          <p:cNvPr id="37905" name="Oval 43"/>
          <p:cNvSpPr>
            <a:spLocks noChangeArrowheads="1"/>
          </p:cNvSpPr>
          <p:nvPr/>
        </p:nvSpPr>
        <p:spPr bwMode="auto">
          <a:xfrm>
            <a:off x="5030788" y="4365625"/>
            <a:ext cx="88900" cy="88900"/>
          </a:xfrm>
          <a:prstGeom prst="ellipse">
            <a:avLst/>
          </a:prstGeom>
          <a:solidFill>
            <a:srgbClr val="FFFFFF"/>
          </a:solidFill>
          <a:ln w="9525">
            <a:noFill/>
            <a:round/>
            <a:headEnd/>
            <a:tailEnd/>
          </a:ln>
        </p:spPr>
        <p:txBody>
          <a:bodyPr/>
          <a:lstStyle/>
          <a:p>
            <a:pPr eaLnBrk="1" hangingPunct="1"/>
            <a:endParaRPr lang="zh-CN" altLang="en-US"/>
          </a:p>
        </p:txBody>
      </p:sp>
      <p:sp>
        <p:nvSpPr>
          <p:cNvPr id="37906" name="Oval 44"/>
          <p:cNvSpPr>
            <a:spLocks noChangeArrowheads="1"/>
          </p:cNvSpPr>
          <p:nvPr/>
        </p:nvSpPr>
        <p:spPr bwMode="auto">
          <a:xfrm>
            <a:off x="4943475" y="4468813"/>
            <a:ext cx="73025" cy="71437"/>
          </a:xfrm>
          <a:prstGeom prst="ellipse">
            <a:avLst/>
          </a:prstGeom>
          <a:solidFill>
            <a:srgbClr val="FFFFFF"/>
          </a:solidFill>
          <a:ln w="9525">
            <a:noFill/>
            <a:round/>
            <a:headEnd/>
            <a:tailEnd/>
          </a:ln>
        </p:spPr>
        <p:txBody>
          <a:bodyPr/>
          <a:lstStyle/>
          <a:p>
            <a:pPr eaLnBrk="1" hangingPunct="1"/>
            <a:endParaRPr lang="zh-CN" altLang="en-US"/>
          </a:p>
        </p:txBody>
      </p:sp>
      <p:sp>
        <p:nvSpPr>
          <p:cNvPr id="37907" name="Oval 45"/>
          <p:cNvSpPr>
            <a:spLocks noChangeArrowheads="1"/>
          </p:cNvSpPr>
          <p:nvPr/>
        </p:nvSpPr>
        <p:spPr bwMode="auto">
          <a:xfrm>
            <a:off x="5030788" y="4468813"/>
            <a:ext cx="71437" cy="71437"/>
          </a:xfrm>
          <a:prstGeom prst="ellipse">
            <a:avLst/>
          </a:prstGeom>
          <a:solidFill>
            <a:srgbClr val="FFFFFF"/>
          </a:solidFill>
          <a:ln w="9525">
            <a:noFill/>
            <a:round/>
            <a:headEnd/>
            <a:tailEnd/>
          </a:ln>
        </p:spPr>
        <p:txBody>
          <a:bodyPr/>
          <a:lstStyle/>
          <a:p>
            <a:pPr eaLnBrk="1" hangingPunct="1"/>
            <a:endParaRPr lang="zh-CN" altLang="en-US"/>
          </a:p>
        </p:txBody>
      </p:sp>
      <p:sp>
        <p:nvSpPr>
          <p:cNvPr id="37908" name="Freeform 36"/>
          <p:cNvSpPr>
            <a:spLocks/>
          </p:cNvSpPr>
          <p:nvPr/>
        </p:nvSpPr>
        <p:spPr bwMode="auto">
          <a:xfrm>
            <a:off x="6656388" y="4430713"/>
            <a:ext cx="222250" cy="195262"/>
          </a:xfrm>
          <a:custGeom>
            <a:avLst/>
            <a:gdLst>
              <a:gd name="T0" fmla="*/ 2147483647 w 134"/>
              <a:gd name="T1" fmla="*/ 2147483647 h 117"/>
              <a:gd name="T2" fmla="*/ 2147483647 w 134"/>
              <a:gd name="T3" fmla="*/ 0 h 117"/>
              <a:gd name="T4" fmla="*/ 2147483647 w 134"/>
              <a:gd name="T5" fmla="*/ 2147483647 h 117"/>
              <a:gd name="T6" fmla="*/ 2147483647 w 134"/>
              <a:gd name="T7" fmla="*/ 2147483647 h 117"/>
              <a:gd name="T8" fmla="*/ 2147483647 w 134"/>
              <a:gd name="T9" fmla="*/ 2147483647 h 117"/>
              <a:gd name="T10" fmla="*/ 2147483647 w 134"/>
              <a:gd name="T11" fmla="*/ 2147483647 h 117"/>
              <a:gd name="T12" fmla="*/ 2147483647 w 134"/>
              <a:gd name="T13" fmla="*/ 2147483647 h 117"/>
              <a:gd name="T14" fmla="*/ 2147483647 w 134"/>
              <a:gd name="T15" fmla="*/ 2147483647 h 117"/>
              <a:gd name="T16" fmla="*/ 2147483647 w 134"/>
              <a:gd name="T17" fmla="*/ 2147483647 h 117"/>
              <a:gd name="T18" fmla="*/ 0 w 134"/>
              <a:gd name="T19" fmla="*/ 2147483647 h 117"/>
              <a:gd name="T20" fmla="*/ 2147483647 w 134"/>
              <a:gd name="T21" fmla="*/ 2147483647 h 117"/>
              <a:gd name="T22" fmla="*/ 2147483647 w 134"/>
              <a:gd name="T23" fmla="*/ 2147483647 h 117"/>
              <a:gd name="T24" fmla="*/ 2147483647 w 134"/>
              <a:gd name="T25" fmla="*/ 2147483647 h 117"/>
              <a:gd name="T26" fmla="*/ 2147483647 w 134"/>
              <a:gd name="T27" fmla="*/ 2147483647 h 117"/>
              <a:gd name="T28" fmla="*/ 2147483647 w 134"/>
              <a:gd name="T29" fmla="*/ 2147483647 h 117"/>
              <a:gd name="T30" fmla="*/ 2147483647 w 134"/>
              <a:gd name="T31" fmla="*/ 2147483647 h 117"/>
              <a:gd name="T32" fmla="*/ 2147483647 w 134"/>
              <a:gd name="T33" fmla="*/ 2147483647 h 117"/>
              <a:gd name="T34" fmla="*/ 2147483647 w 134"/>
              <a:gd name="T35" fmla="*/ 2147483647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4"/>
              <a:gd name="T55" fmla="*/ 0 h 117"/>
              <a:gd name="T56" fmla="*/ 134 w 134"/>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rgbClr val="FFFFFF"/>
          </a:solidFill>
          <a:ln w="9525">
            <a:noFill/>
            <a:round/>
            <a:headEnd/>
            <a:tailEnd/>
          </a:ln>
        </p:spPr>
        <p:txBody>
          <a:bodyPr/>
          <a:lstStyle/>
          <a:p>
            <a:endParaRPr lang="zh-CN" altLang="en-US"/>
          </a:p>
        </p:txBody>
      </p:sp>
      <p:sp>
        <p:nvSpPr>
          <p:cNvPr id="37909" name="Rectangle 27"/>
          <p:cNvSpPr>
            <a:spLocks noChangeArrowheads="1"/>
          </p:cNvSpPr>
          <p:nvPr/>
        </p:nvSpPr>
        <p:spPr bwMode="auto">
          <a:xfrm>
            <a:off x="6973888" y="2719388"/>
            <a:ext cx="22225" cy="152400"/>
          </a:xfrm>
          <a:prstGeom prst="rect">
            <a:avLst/>
          </a:prstGeom>
          <a:solidFill>
            <a:srgbClr val="FFFFFF"/>
          </a:solidFill>
          <a:ln w="9525">
            <a:noFill/>
            <a:miter lim="800000"/>
            <a:headEnd/>
            <a:tailEnd/>
          </a:ln>
        </p:spPr>
        <p:txBody>
          <a:bodyPr/>
          <a:lstStyle/>
          <a:p>
            <a:pPr eaLnBrk="1" hangingPunct="1"/>
            <a:endParaRPr lang="zh-CN" altLang="en-US"/>
          </a:p>
        </p:txBody>
      </p:sp>
      <p:sp>
        <p:nvSpPr>
          <p:cNvPr id="37910" name="Rectangle 28"/>
          <p:cNvSpPr>
            <a:spLocks noChangeArrowheads="1"/>
          </p:cNvSpPr>
          <p:nvPr/>
        </p:nvSpPr>
        <p:spPr bwMode="auto">
          <a:xfrm>
            <a:off x="7015163" y="2695575"/>
            <a:ext cx="20637" cy="176213"/>
          </a:xfrm>
          <a:prstGeom prst="rect">
            <a:avLst/>
          </a:prstGeom>
          <a:solidFill>
            <a:srgbClr val="FFFFFF"/>
          </a:solidFill>
          <a:ln w="9525">
            <a:noFill/>
            <a:miter lim="800000"/>
            <a:headEnd/>
            <a:tailEnd/>
          </a:ln>
        </p:spPr>
        <p:txBody>
          <a:bodyPr/>
          <a:lstStyle/>
          <a:p>
            <a:pPr eaLnBrk="1" hangingPunct="1"/>
            <a:endParaRPr lang="zh-CN" altLang="en-US"/>
          </a:p>
        </p:txBody>
      </p:sp>
      <p:sp>
        <p:nvSpPr>
          <p:cNvPr id="37911" name="Rectangle 29"/>
          <p:cNvSpPr>
            <a:spLocks noChangeArrowheads="1"/>
          </p:cNvSpPr>
          <p:nvPr/>
        </p:nvSpPr>
        <p:spPr bwMode="auto">
          <a:xfrm>
            <a:off x="7051675" y="2679700"/>
            <a:ext cx="22225" cy="192088"/>
          </a:xfrm>
          <a:prstGeom prst="rect">
            <a:avLst/>
          </a:prstGeom>
          <a:solidFill>
            <a:srgbClr val="FFFFFF"/>
          </a:solidFill>
          <a:ln w="9525">
            <a:noFill/>
            <a:miter lim="800000"/>
            <a:headEnd/>
            <a:tailEnd/>
          </a:ln>
        </p:spPr>
        <p:txBody>
          <a:bodyPr/>
          <a:lstStyle/>
          <a:p>
            <a:pPr eaLnBrk="1" hangingPunct="1"/>
            <a:endParaRPr lang="zh-CN" altLang="en-US"/>
          </a:p>
        </p:txBody>
      </p:sp>
      <p:sp>
        <p:nvSpPr>
          <p:cNvPr id="37912" name="Rectangle 30"/>
          <p:cNvSpPr>
            <a:spLocks noChangeArrowheads="1"/>
          </p:cNvSpPr>
          <p:nvPr/>
        </p:nvSpPr>
        <p:spPr bwMode="auto">
          <a:xfrm>
            <a:off x="7089775" y="2778125"/>
            <a:ext cx="23813" cy="93663"/>
          </a:xfrm>
          <a:prstGeom prst="rect">
            <a:avLst/>
          </a:prstGeom>
          <a:solidFill>
            <a:srgbClr val="FFFFFF"/>
          </a:solidFill>
          <a:ln w="9525">
            <a:noFill/>
            <a:miter lim="800000"/>
            <a:headEnd/>
            <a:tailEnd/>
          </a:ln>
        </p:spPr>
        <p:txBody>
          <a:bodyPr/>
          <a:lstStyle/>
          <a:p>
            <a:pPr eaLnBrk="1" hangingPunct="1"/>
            <a:endParaRPr lang="zh-CN" altLang="en-US"/>
          </a:p>
        </p:txBody>
      </p:sp>
      <p:sp>
        <p:nvSpPr>
          <p:cNvPr id="57" name="TextBox 57"/>
          <p:cNvSpPr txBox="1"/>
          <p:nvPr/>
        </p:nvSpPr>
        <p:spPr bwMode="auto">
          <a:xfrm>
            <a:off x="1393825" y="22431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bwMode="auto">
          <a:xfrm>
            <a:off x="8080375" y="22431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TextBox 57"/>
          <p:cNvSpPr txBox="1"/>
          <p:nvPr/>
        </p:nvSpPr>
        <p:spPr bwMode="auto">
          <a:xfrm>
            <a:off x="1393825" y="41084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TextBox 57"/>
          <p:cNvSpPr txBox="1"/>
          <p:nvPr/>
        </p:nvSpPr>
        <p:spPr bwMode="auto">
          <a:xfrm>
            <a:off x="8080375" y="41084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91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891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Group 4"/>
          <p:cNvGrpSpPr>
            <a:grpSpLocks noChangeAspect="1"/>
          </p:cNvGrpSpPr>
          <p:nvPr/>
        </p:nvGrpSpPr>
        <p:grpSpPr bwMode="auto">
          <a:xfrm>
            <a:off x="574861" y="1698639"/>
            <a:ext cx="5197475" cy="3916362"/>
            <a:chOff x="1988" y="1245"/>
            <a:chExt cx="3274" cy="2467"/>
          </a:xfrm>
          <a:solidFill>
            <a:srgbClr val="F6B305"/>
          </a:solidFill>
        </p:grpSpPr>
        <p:sp>
          <p:nvSpPr>
            <p:cNvPr id="62" name="Freeform 5"/>
            <p:cNvSpPr>
              <a:spLocks noEditPoints="1"/>
            </p:cNvSpPr>
            <p:nvPr/>
          </p:nvSpPr>
          <p:spPr bwMode="auto">
            <a:xfrm>
              <a:off x="1988" y="2053"/>
              <a:ext cx="1674" cy="1659"/>
            </a:xfrm>
            <a:custGeom>
              <a:avLst/>
              <a:gdLst>
                <a:gd name="T0" fmla="*/ 561 w 1122"/>
                <a:gd name="T1" fmla="*/ 97 h 1112"/>
                <a:gd name="T2" fmla="*/ 515 w 1122"/>
                <a:gd name="T3" fmla="*/ 100 h 1112"/>
                <a:gd name="T4" fmla="*/ 457 w 1122"/>
                <a:gd name="T5" fmla="*/ 0 h 1112"/>
                <a:gd name="T6" fmla="*/ 318 w 1122"/>
                <a:gd name="T7" fmla="*/ 45 h 1112"/>
                <a:gd name="T8" fmla="*/ 330 w 1122"/>
                <a:gd name="T9" fmla="*/ 160 h 1112"/>
                <a:gd name="T10" fmla="*/ 256 w 1122"/>
                <a:gd name="T11" fmla="*/ 214 h 1112"/>
                <a:gd name="T12" fmla="*/ 151 w 1122"/>
                <a:gd name="T13" fmla="*/ 167 h 1112"/>
                <a:gd name="T14" fmla="*/ 64 w 1122"/>
                <a:gd name="T15" fmla="*/ 286 h 1112"/>
                <a:gd name="T16" fmla="*/ 141 w 1122"/>
                <a:gd name="T17" fmla="*/ 372 h 1112"/>
                <a:gd name="T18" fmla="*/ 113 w 1122"/>
                <a:gd name="T19" fmla="*/ 459 h 1112"/>
                <a:gd name="T20" fmla="*/ 0 w 1122"/>
                <a:gd name="T21" fmla="*/ 483 h 1112"/>
                <a:gd name="T22" fmla="*/ 0 w 1122"/>
                <a:gd name="T23" fmla="*/ 630 h 1112"/>
                <a:gd name="T24" fmla="*/ 113 w 1122"/>
                <a:gd name="T25" fmla="*/ 654 h 1112"/>
                <a:gd name="T26" fmla="*/ 142 w 1122"/>
                <a:gd name="T27" fmla="*/ 740 h 1112"/>
                <a:gd name="T28" fmla="*/ 65 w 1122"/>
                <a:gd name="T29" fmla="*/ 826 h 1112"/>
                <a:gd name="T30" fmla="*/ 151 w 1122"/>
                <a:gd name="T31" fmla="*/ 945 h 1112"/>
                <a:gd name="T32" fmla="*/ 257 w 1122"/>
                <a:gd name="T33" fmla="*/ 898 h 1112"/>
                <a:gd name="T34" fmla="*/ 330 w 1122"/>
                <a:gd name="T35" fmla="*/ 952 h 1112"/>
                <a:gd name="T36" fmla="*/ 318 w 1122"/>
                <a:gd name="T37" fmla="*/ 1067 h 1112"/>
                <a:gd name="T38" fmla="*/ 458 w 1122"/>
                <a:gd name="T39" fmla="*/ 1112 h 1112"/>
                <a:gd name="T40" fmla="*/ 516 w 1122"/>
                <a:gd name="T41" fmla="*/ 1012 h 1112"/>
                <a:gd name="T42" fmla="*/ 562 w 1122"/>
                <a:gd name="T43" fmla="*/ 1014 h 1112"/>
                <a:gd name="T44" fmla="*/ 607 w 1122"/>
                <a:gd name="T45" fmla="*/ 1012 h 1112"/>
                <a:gd name="T46" fmla="*/ 665 w 1122"/>
                <a:gd name="T47" fmla="*/ 1112 h 1112"/>
                <a:gd name="T48" fmla="*/ 805 w 1122"/>
                <a:gd name="T49" fmla="*/ 1066 h 1112"/>
                <a:gd name="T50" fmla="*/ 793 w 1122"/>
                <a:gd name="T51" fmla="*/ 952 h 1112"/>
                <a:gd name="T52" fmla="*/ 866 w 1122"/>
                <a:gd name="T53" fmla="*/ 898 h 1112"/>
                <a:gd name="T54" fmla="*/ 972 w 1122"/>
                <a:gd name="T55" fmla="*/ 945 h 1112"/>
                <a:gd name="T56" fmla="*/ 1058 w 1122"/>
                <a:gd name="T57" fmla="*/ 826 h 1112"/>
                <a:gd name="T58" fmla="*/ 981 w 1122"/>
                <a:gd name="T59" fmla="*/ 740 h 1112"/>
                <a:gd name="T60" fmla="*/ 1009 w 1122"/>
                <a:gd name="T61" fmla="*/ 653 h 1112"/>
                <a:gd name="T62" fmla="*/ 1122 w 1122"/>
                <a:gd name="T63" fmla="*/ 629 h 1112"/>
                <a:gd name="T64" fmla="*/ 1122 w 1122"/>
                <a:gd name="T65" fmla="*/ 482 h 1112"/>
                <a:gd name="T66" fmla="*/ 1009 w 1122"/>
                <a:gd name="T67" fmla="*/ 458 h 1112"/>
                <a:gd name="T68" fmla="*/ 981 w 1122"/>
                <a:gd name="T69" fmla="*/ 371 h 1112"/>
                <a:gd name="T70" fmla="*/ 1058 w 1122"/>
                <a:gd name="T71" fmla="*/ 285 h 1112"/>
                <a:gd name="T72" fmla="*/ 972 w 1122"/>
                <a:gd name="T73" fmla="*/ 167 h 1112"/>
                <a:gd name="T74" fmla="*/ 866 w 1122"/>
                <a:gd name="T75" fmla="*/ 213 h 1112"/>
                <a:gd name="T76" fmla="*/ 792 w 1122"/>
                <a:gd name="T77" fmla="*/ 160 h 1112"/>
                <a:gd name="T78" fmla="*/ 804 w 1122"/>
                <a:gd name="T79" fmla="*/ 45 h 1112"/>
                <a:gd name="T80" fmla="*/ 664 w 1122"/>
                <a:gd name="T81" fmla="*/ 0 h 1112"/>
                <a:gd name="T82" fmla="*/ 606 w 1122"/>
                <a:gd name="T83" fmla="*/ 100 h 1112"/>
                <a:gd name="T84" fmla="*/ 561 w 1122"/>
                <a:gd name="T85" fmla="*/ 97 h 1112"/>
                <a:gd name="T86" fmla="*/ 967 w 1122"/>
                <a:gd name="T87" fmla="*/ 556 h 1112"/>
                <a:gd name="T88" fmla="*/ 562 w 1122"/>
                <a:gd name="T89" fmla="*/ 962 h 1112"/>
                <a:gd name="T90" fmla="*/ 155 w 1122"/>
                <a:gd name="T91" fmla="*/ 556 h 1112"/>
                <a:gd name="T92" fmla="*/ 561 w 1122"/>
                <a:gd name="T93" fmla="*/ 150 h 1112"/>
                <a:gd name="T94" fmla="*/ 967 w 1122"/>
                <a:gd name="T95" fmla="*/ 556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2" h="1112">
                  <a:moveTo>
                    <a:pt x="561" y="97"/>
                  </a:moveTo>
                  <a:cubicBezTo>
                    <a:pt x="546" y="97"/>
                    <a:pt x="530" y="98"/>
                    <a:pt x="515" y="100"/>
                  </a:cubicBezTo>
                  <a:cubicBezTo>
                    <a:pt x="457" y="0"/>
                    <a:pt x="457" y="0"/>
                    <a:pt x="457" y="0"/>
                  </a:cubicBezTo>
                  <a:cubicBezTo>
                    <a:pt x="318" y="45"/>
                    <a:pt x="318" y="45"/>
                    <a:pt x="318" y="45"/>
                  </a:cubicBezTo>
                  <a:cubicBezTo>
                    <a:pt x="330" y="160"/>
                    <a:pt x="330" y="160"/>
                    <a:pt x="330" y="160"/>
                  </a:cubicBezTo>
                  <a:cubicBezTo>
                    <a:pt x="303" y="176"/>
                    <a:pt x="279" y="194"/>
                    <a:pt x="256" y="214"/>
                  </a:cubicBezTo>
                  <a:cubicBezTo>
                    <a:pt x="151" y="167"/>
                    <a:pt x="151" y="167"/>
                    <a:pt x="151" y="167"/>
                  </a:cubicBezTo>
                  <a:cubicBezTo>
                    <a:pt x="64" y="286"/>
                    <a:pt x="64" y="286"/>
                    <a:pt x="64" y="286"/>
                  </a:cubicBezTo>
                  <a:cubicBezTo>
                    <a:pt x="141" y="372"/>
                    <a:pt x="141" y="372"/>
                    <a:pt x="141" y="372"/>
                  </a:cubicBezTo>
                  <a:cubicBezTo>
                    <a:pt x="129" y="399"/>
                    <a:pt x="120" y="428"/>
                    <a:pt x="113" y="459"/>
                  </a:cubicBezTo>
                  <a:cubicBezTo>
                    <a:pt x="0" y="483"/>
                    <a:pt x="0" y="483"/>
                    <a:pt x="0" y="483"/>
                  </a:cubicBezTo>
                  <a:cubicBezTo>
                    <a:pt x="0" y="630"/>
                    <a:pt x="0" y="630"/>
                    <a:pt x="0" y="630"/>
                  </a:cubicBezTo>
                  <a:cubicBezTo>
                    <a:pt x="113" y="654"/>
                    <a:pt x="113" y="654"/>
                    <a:pt x="113" y="654"/>
                  </a:cubicBezTo>
                  <a:cubicBezTo>
                    <a:pt x="120" y="684"/>
                    <a:pt x="129" y="713"/>
                    <a:pt x="142" y="740"/>
                  </a:cubicBezTo>
                  <a:cubicBezTo>
                    <a:pt x="65" y="826"/>
                    <a:pt x="65" y="826"/>
                    <a:pt x="65" y="826"/>
                  </a:cubicBezTo>
                  <a:cubicBezTo>
                    <a:pt x="151" y="945"/>
                    <a:pt x="151" y="945"/>
                    <a:pt x="151" y="945"/>
                  </a:cubicBezTo>
                  <a:cubicBezTo>
                    <a:pt x="257" y="898"/>
                    <a:pt x="257" y="898"/>
                    <a:pt x="257" y="898"/>
                  </a:cubicBezTo>
                  <a:cubicBezTo>
                    <a:pt x="279" y="919"/>
                    <a:pt x="304" y="936"/>
                    <a:pt x="330" y="952"/>
                  </a:cubicBezTo>
                  <a:cubicBezTo>
                    <a:pt x="318" y="1067"/>
                    <a:pt x="318" y="1067"/>
                    <a:pt x="318" y="1067"/>
                  </a:cubicBezTo>
                  <a:cubicBezTo>
                    <a:pt x="458" y="1112"/>
                    <a:pt x="458" y="1112"/>
                    <a:pt x="458" y="1112"/>
                  </a:cubicBezTo>
                  <a:cubicBezTo>
                    <a:pt x="516" y="1012"/>
                    <a:pt x="516" y="1012"/>
                    <a:pt x="516" y="1012"/>
                  </a:cubicBezTo>
                  <a:cubicBezTo>
                    <a:pt x="531" y="1014"/>
                    <a:pt x="546" y="1014"/>
                    <a:pt x="562" y="1014"/>
                  </a:cubicBezTo>
                  <a:cubicBezTo>
                    <a:pt x="577" y="1014"/>
                    <a:pt x="592" y="1013"/>
                    <a:pt x="607" y="1012"/>
                  </a:cubicBezTo>
                  <a:cubicBezTo>
                    <a:pt x="665" y="1112"/>
                    <a:pt x="665" y="1112"/>
                    <a:pt x="665" y="1112"/>
                  </a:cubicBezTo>
                  <a:cubicBezTo>
                    <a:pt x="805" y="1066"/>
                    <a:pt x="805" y="1066"/>
                    <a:pt x="805" y="1066"/>
                  </a:cubicBezTo>
                  <a:cubicBezTo>
                    <a:pt x="793" y="952"/>
                    <a:pt x="793" y="952"/>
                    <a:pt x="793" y="952"/>
                  </a:cubicBezTo>
                  <a:cubicBezTo>
                    <a:pt x="819" y="936"/>
                    <a:pt x="844" y="918"/>
                    <a:pt x="866" y="898"/>
                  </a:cubicBezTo>
                  <a:cubicBezTo>
                    <a:pt x="972" y="945"/>
                    <a:pt x="972" y="945"/>
                    <a:pt x="972" y="945"/>
                  </a:cubicBezTo>
                  <a:cubicBezTo>
                    <a:pt x="1058" y="826"/>
                    <a:pt x="1058" y="826"/>
                    <a:pt x="1058" y="826"/>
                  </a:cubicBezTo>
                  <a:cubicBezTo>
                    <a:pt x="981" y="740"/>
                    <a:pt x="981" y="740"/>
                    <a:pt x="981" y="740"/>
                  </a:cubicBezTo>
                  <a:cubicBezTo>
                    <a:pt x="993" y="712"/>
                    <a:pt x="1003" y="683"/>
                    <a:pt x="1009" y="653"/>
                  </a:cubicBezTo>
                  <a:cubicBezTo>
                    <a:pt x="1122" y="629"/>
                    <a:pt x="1122" y="629"/>
                    <a:pt x="1122" y="629"/>
                  </a:cubicBezTo>
                  <a:cubicBezTo>
                    <a:pt x="1122" y="482"/>
                    <a:pt x="1122" y="482"/>
                    <a:pt x="1122" y="482"/>
                  </a:cubicBezTo>
                  <a:cubicBezTo>
                    <a:pt x="1009" y="458"/>
                    <a:pt x="1009" y="458"/>
                    <a:pt x="1009" y="458"/>
                  </a:cubicBezTo>
                  <a:cubicBezTo>
                    <a:pt x="1003" y="428"/>
                    <a:pt x="993" y="399"/>
                    <a:pt x="981" y="371"/>
                  </a:cubicBezTo>
                  <a:cubicBezTo>
                    <a:pt x="1058" y="285"/>
                    <a:pt x="1058" y="285"/>
                    <a:pt x="1058" y="285"/>
                  </a:cubicBezTo>
                  <a:cubicBezTo>
                    <a:pt x="972" y="167"/>
                    <a:pt x="972" y="167"/>
                    <a:pt x="972" y="167"/>
                  </a:cubicBezTo>
                  <a:cubicBezTo>
                    <a:pt x="866" y="213"/>
                    <a:pt x="866" y="213"/>
                    <a:pt x="866" y="213"/>
                  </a:cubicBezTo>
                  <a:cubicBezTo>
                    <a:pt x="843" y="193"/>
                    <a:pt x="819" y="175"/>
                    <a:pt x="792" y="160"/>
                  </a:cubicBezTo>
                  <a:cubicBezTo>
                    <a:pt x="804" y="45"/>
                    <a:pt x="804" y="45"/>
                    <a:pt x="804" y="45"/>
                  </a:cubicBezTo>
                  <a:cubicBezTo>
                    <a:pt x="664" y="0"/>
                    <a:pt x="664" y="0"/>
                    <a:pt x="664" y="0"/>
                  </a:cubicBezTo>
                  <a:cubicBezTo>
                    <a:pt x="606" y="100"/>
                    <a:pt x="606" y="100"/>
                    <a:pt x="606" y="100"/>
                  </a:cubicBezTo>
                  <a:cubicBezTo>
                    <a:pt x="592" y="98"/>
                    <a:pt x="576" y="97"/>
                    <a:pt x="561" y="97"/>
                  </a:cubicBezTo>
                  <a:close/>
                  <a:moveTo>
                    <a:pt x="967" y="556"/>
                  </a:moveTo>
                  <a:cubicBezTo>
                    <a:pt x="968" y="780"/>
                    <a:pt x="786" y="962"/>
                    <a:pt x="562" y="962"/>
                  </a:cubicBezTo>
                  <a:cubicBezTo>
                    <a:pt x="337" y="962"/>
                    <a:pt x="155" y="781"/>
                    <a:pt x="155" y="556"/>
                  </a:cubicBezTo>
                  <a:cubicBezTo>
                    <a:pt x="155" y="332"/>
                    <a:pt x="337" y="150"/>
                    <a:pt x="561" y="150"/>
                  </a:cubicBezTo>
                  <a:cubicBezTo>
                    <a:pt x="785" y="149"/>
                    <a:pt x="967" y="331"/>
                    <a:pt x="967" y="556"/>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Freeform 6"/>
            <p:cNvSpPr>
              <a:spLocks noEditPoints="1"/>
            </p:cNvSpPr>
            <p:nvPr/>
          </p:nvSpPr>
          <p:spPr bwMode="auto">
            <a:xfrm>
              <a:off x="3196" y="1245"/>
              <a:ext cx="1243" cy="1233"/>
            </a:xfrm>
            <a:custGeom>
              <a:avLst/>
              <a:gdLst>
                <a:gd name="T0" fmla="*/ 416 w 833"/>
                <a:gd name="T1" fmla="*/ 72 h 826"/>
                <a:gd name="T2" fmla="*/ 383 w 833"/>
                <a:gd name="T3" fmla="*/ 74 h 826"/>
                <a:gd name="T4" fmla="*/ 340 w 833"/>
                <a:gd name="T5" fmla="*/ 0 h 826"/>
                <a:gd name="T6" fmla="*/ 236 w 833"/>
                <a:gd name="T7" fmla="*/ 34 h 826"/>
                <a:gd name="T8" fmla="*/ 245 w 833"/>
                <a:gd name="T9" fmla="*/ 119 h 826"/>
                <a:gd name="T10" fmla="*/ 190 w 833"/>
                <a:gd name="T11" fmla="*/ 159 h 826"/>
                <a:gd name="T12" fmla="*/ 112 w 833"/>
                <a:gd name="T13" fmla="*/ 124 h 826"/>
                <a:gd name="T14" fmla="*/ 48 w 833"/>
                <a:gd name="T15" fmla="*/ 212 h 826"/>
                <a:gd name="T16" fmla="*/ 105 w 833"/>
                <a:gd name="T17" fmla="*/ 276 h 826"/>
                <a:gd name="T18" fmla="*/ 84 w 833"/>
                <a:gd name="T19" fmla="*/ 341 h 826"/>
                <a:gd name="T20" fmla="*/ 0 w 833"/>
                <a:gd name="T21" fmla="*/ 359 h 826"/>
                <a:gd name="T22" fmla="*/ 0 w 833"/>
                <a:gd name="T23" fmla="*/ 468 h 826"/>
                <a:gd name="T24" fmla="*/ 84 w 833"/>
                <a:gd name="T25" fmla="*/ 486 h 826"/>
                <a:gd name="T26" fmla="*/ 105 w 833"/>
                <a:gd name="T27" fmla="*/ 550 h 826"/>
                <a:gd name="T28" fmla="*/ 48 w 833"/>
                <a:gd name="T29" fmla="*/ 614 h 826"/>
                <a:gd name="T30" fmla="*/ 112 w 833"/>
                <a:gd name="T31" fmla="*/ 702 h 826"/>
                <a:gd name="T32" fmla="*/ 190 w 833"/>
                <a:gd name="T33" fmla="*/ 667 h 826"/>
                <a:gd name="T34" fmla="*/ 245 w 833"/>
                <a:gd name="T35" fmla="*/ 707 h 826"/>
                <a:gd name="T36" fmla="*/ 236 w 833"/>
                <a:gd name="T37" fmla="*/ 792 h 826"/>
                <a:gd name="T38" fmla="*/ 340 w 833"/>
                <a:gd name="T39" fmla="*/ 826 h 826"/>
                <a:gd name="T40" fmla="*/ 383 w 833"/>
                <a:gd name="T41" fmla="*/ 752 h 826"/>
                <a:gd name="T42" fmla="*/ 417 w 833"/>
                <a:gd name="T43" fmla="*/ 753 h 826"/>
                <a:gd name="T44" fmla="*/ 451 w 833"/>
                <a:gd name="T45" fmla="*/ 752 h 826"/>
                <a:gd name="T46" fmla="*/ 494 w 833"/>
                <a:gd name="T47" fmla="*/ 826 h 826"/>
                <a:gd name="T48" fmla="*/ 597 w 833"/>
                <a:gd name="T49" fmla="*/ 792 h 826"/>
                <a:gd name="T50" fmla="*/ 589 w 833"/>
                <a:gd name="T51" fmla="*/ 707 h 826"/>
                <a:gd name="T52" fmla="*/ 643 w 833"/>
                <a:gd name="T53" fmla="*/ 667 h 826"/>
                <a:gd name="T54" fmla="*/ 722 w 833"/>
                <a:gd name="T55" fmla="*/ 702 h 826"/>
                <a:gd name="T56" fmla="*/ 786 w 833"/>
                <a:gd name="T57" fmla="*/ 613 h 826"/>
                <a:gd name="T58" fmla="*/ 728 w 833"/>
                <a:gd name="T59" fmla="*/ 550 h 826"/>
                <a:gd name="T60" fmla="*/ 749 w 833"/>
                <a:gd name="T61" fmla="*/ 485 h 826"/>
                <a:gd name="T62" fmla="*/ 833 w 833"/>
                <a:gd name="T63" fmla="*/ 467 h 826"/>
                <a:gd name="T64" fmla="*/ 833 w 833"/>
                <a:gd name="T65" fmla="*/ 358 h 826"/>
                <a:gd name="T66" fmla="*/ 749 w 833"/>
                <a:gd name="T67" fmla="*/ 340 h 826"/>
                <a:gd name="T68" fmla="*/ 728 w 833"/>
                <a:gd name="T69" fmla="*/ 276 h 826"/>
                <a:gd name="T70" fmla="*/ 786 w 833"/>
                <a:gd name="T71" fmla="*/ 212 h 826"/>
                <a:gd name="T72" fmla="*/ 721 w 833"/>
                <a:gd name="T73" fmla="*/ 124 h 826"/>
                <a:gd name="T74" fmla="*/ 643 w 833"/>
                <a:gd name="T75" fmla="*/ 159 h 826"/>
                <a:gd name="T76" fmla="*/ 588 w 833"/>
                <a:gd name="T77" fmla="*/ 119 h 826"/>
                <a:gd name="T78" fmla="*/ 597 w 833"/>
                <a:gd name="T79" fmla="*/ 34 h 826"/>
                <a:gd name="T80" fmla="*/ 493 w 833"/>
                <a:gd name="T81" fmla="*/ 0 h 826"/>
                <a:gd name="T82" fmla="*/ 450 w 833"/>
                <a:gd name="T83" fmla="*/ 74 h 826"/>
                <a:gd name="T84" fmla="*/ 416 w 833"/>
                <a:gd name="T85" fmla="*/ 72 h 826"/>
                <a:gd name="T86" fmla="*/ 718 w 833"/>
                <a:gd name="T87" fmla="*/ 413 h 826"/>
                <a:gd name="T88" fmla="*/ 417 w 833"/>
                <a:gd name="T89" fmla="*/ 715 h 826"/>
                <a:gd name="T90" fmla="*/ 115 w 833"/>
                <a:gd name="T91" fmla="*/ 413 h 826"/>
                <a:gd name="T92" fmla="*/ 416 w 833"/>
                <a:gd name="T93" fmla="*/ 111 h 826"/>
                <a:gd name="T94" fmla="*/ 718 w 833"/>
                <a:gd name="T95" fmla="*/ 413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3" h="826">
                  <a:moveTo>
                    <a:pt x="416" y="72"/>
                  </a:moveTo>
                  <a:cubicBezTo>
                    <a:pt x="405" y="72"/>
                    <a:pt x="394" y="73"/>
                    <a:pt x="383" y="74"/>
                  </a:cubicBezTo>
                  <a:cubicBezTo>
                    <a:pt x="340" y="0"/>
                    <a:pt x="340" y="0"/>
                    <a:pt x="340" y="0"/>
                  </a:cubicBezTo>
                  <a:cubicBezTo>
                    <a:pt x="236" y="34"/>
                    <a:pt x="236" y="34"/>
                    <a:pt x="236" y="34"/>
                  </a:cubicBezTo>
                  <a:cubicBezTo>
                    <a:pt x="245" y="119"/>
                    <a:pt x="245" y="119"/>
                    <a:pt x="245" y="119"/>
                  </a:cubicBezTo>
                  <a:cubicBezTo>
                    <a:pt x="225" y="131"/>
                    <a:pt x="207" y="144"/>
                    <a:pt x="190" y="159"/>
                  </a:cubicBezTo>
                  <a:cubicBezTo>
                    <a:pt x="112" y="124"/>
                    <a:pt x="112" y="124"/>
                    <a:pt x="112" y="124"/>
                  </a:cubicBezTo>
                  <a:cubicBezTo>
                    <a:pt x="48" y="212"/>
                    <a:pt x="48" y="212"/>
                    <a:pt x="48" y="212"/>
                  </a:cubicBezTo>
                  <a:cubicBezTo>
                    <a:pt x="105" y="276"/>
                    <a:pt x="105" y="276"/>
                    <a:pt x="105" y="276"/>
                  </a:cubicBezTo>
                  <a:cubicBezTo>
                    <a:pt x="96" y="297"/>
                    <a:pt x="89" y="318"/>
                    <a:pt x="84" y="341"/>
                  </a:cubicBezTo>
                  <a:cubicBezTo>
                    <a:pt x="0" y="359"/>
                    <a:pt x="0" y="359"/>
                    <a:pt x="0" y="359"/>
                  </a:cubicBezTo>
                  <a:cubicBezTo>
                    <a:pt x="0" y="468"/>
                    <a:pt x="0" y="468"/>
                    <a:pt x="0" y="468"/>
                  </a:cubicBezTo>
                  <a:cubicBezTo>
                    <a:pt x="84" y="486"/>
                    <a:pt x="84" y="486"/>
                    <a:pt x="84" y="486"/>
                  </a:cubicBezTo>
                  <a:cubicBezTo>
                    <a:pt x="89" y="508"/>
                    <a:pt x="96" y="529"/>
                    <a:pt x="105" y="550"/>
                  </a:cubicBezTo>
                  <a:cubicBezTo>
                    <a:pt x="48" y="614"/>
                    <a:pt x="48" y="614"/>
                    <a:pt x="48" y="614"/>
                  </a:cubicBezTo>
                  <a:cubicBezTo>
                    <a:pt x="112" y="702"/>
                    <a:pt x="112" y="702"/>
                    <a:pt x="112" y="702"/>
                  </a:cubicBezTo>
                  <a:cubicBezTo>
                    <a:pt x="190" y="667"/>
                    <a:pt x="190" y="667"/>
                    <a:pt x="190" y="667"/>
                  </a:cubicBezTo>
                  <a:cubicBezTo>
                    <a:pt x="207" y="682"/>
                    <a:pt x="226" y="695"/>
                    <a:pt x="245" y="707"/>
                  </a:cubicBezTo>
                  <a:cubicBezTo>
                    <a:pt x="236" y="792"/>
                    <a:pt x="236" y="792"/>
                    <a:pt x="236" y="792"/>
                  </a:cubicBezTo>
                  <a:cubicBezTo>
                    <a:pt x="340" y="826"/>
                    <a:pt x="340" y="826"/>
                    <a:pt x="340" y="826"/>
                  </a:cubicBezTo>
                  <a:cubicBezTo>
                    <a:pt x="383" y="752"/>
                    <a:pt x="383" y="752"/>
                    <a:pt x="383" y="752"/>
                  </a:cubicBezTo>
                  <a:cubicBezTo>
                    <a:pt x="394" y="753"/>
                    <a:pt x="406" y="753"/>
                    <a:pt x="417" y="753"/>
                  </a:cubicBezTo>
                  <a:cubicBezTo>
                    <a:pt x="428" y="753"/>
                    <a:pt x="440" y="753"/>
                    <a:pt x="451" y="752"/>
                  </a:cubicBezTo>
                  <a:cubicBezTo>
                    <a:pt x="494" y="826"/>
                    <a:pt x="494" y="826"/>
                    <a:pt x="494" y="826"/>
                  </a:cubicBezTo>
                  <a:cubicBezTo>
                    <a:pt x="597" y="792"/>
                    <a:pt x="597" y="792"/>
                    <a:pt x="597" y="792"/>
                  </a:cubicBezTo>
                  <a:cubicBezTo>
                    <a:pt x="589" y="707"/>
                    <a:pt x="589" y="707"/>
                    <a:pt x="589" y="707"/>
                  </a:cubicBezTo>
                  <a:cubicBezTo>
                    <a:pt x="608" y="695"/>
                    <a:pt x="626" y="682"/>
                    <a:pt x="643" y="667"/>
                  </a:cubicBezTo>
                  <a:cubicBezTo>
                    <a:pt x="722" y="702"/>
                    <a:pt x="722" y="702"/>
                    <a:pt x="722" y="702"/>
                  </a:cubicBezTo>
                  <a:cubicBezTo>
                    <a:pt x="786" y="613"/>
                    <a:pt x="786" y="613"/>
                    <a:pt x="786" y="613"/>
                  </a:cubicBezTo>
                  <a:cubicBezTo>
                    <a:pt x="728" y="550"/>
                    <a:pt x="728" y="550"/>
                    <a:pt x="728" y="550"/>
                  </a:cubicBezTo>
                  <a:cubicBezTo>
                    <a:pt x="737" y="529"/>
                    <a:pt x="745" y="508"/>
                    <a:pt x="749" y="485"/>
                  </a:cubicBezTo>
                  <a:cubicBezTo>
                    <a:pt x="833" y="467"/>
                    <a:pt x="833" y="467"/>
                    <a:pt x="833" y="467"/>
                  </a:cubicBezTo>
                  <a:cubicBezTo>
                    <a:pt x="833" y="358"/>
                    <a:pt x="833" y="358"/>
                    <a:pt x="833" y="358"/>
                  </a:cubicBezTo>
                  <a:cubicBezTo>
                    <a:pt x="749" y="340"/>
                    <a:pt x="749" y="340"/>
                    <a:pt x="749" y="340"/>
                  </a:cubicBezTo>
                  <a:cubicBezTo>
                    <a:pt x="744" y="318"/>
                    <a:pt x="737" y="296"/>
                    <a:pt x="728" y="276"/>
                  </a:cubicBezTo>
                  <a:cubicBezTo>
                    <a:pt x="786" y="212"/>
                    <a:pt x="786" y="212"/>
                    <a:pt x="786" y="212"/>
                  </a:cubicBezTo>
                  <a:cubicBezTo>
                    <a:pt x="721" y="124"/>
                    <a:pt x="721" y="124"/>
                    <a:pt x="721" y="124"/>
                  </a:cubicBezTo>
                  <a:cubicBezTo>
                    <a:pt x="643" y="159"/>
                    <a:pt x="643" y="159"/>
                    <a:pt x="643" y="159"/>
                  </a:cubicBezTo>
                  <a:cubicBezTo>
                    <a:pt x="626" y="144"/>
                    <a:pt x="608" y="130"/>
                    <a:pt x="588" y="119"/>
                  </a:cubicBezTo>
                  <a:cubicBezTo>
                    <a:pt x="597" y="34"/>
                    <a:pt x="597" y="34"/>
                    <a:pt x="597" y="34"/>
                  </a:cubicBezTo>
                  <a:cubicBezTo>
                    <a:pt x="493" y="0"/>
                    <a:pt x="493" y="0"/>
                    <a:pt x="493" y="0"/>
                  </a:cubicBezTo>
                  <a:cubicBezTo>
                    <a:pt x="450" y="74"/>
                    <a:pt x="450" y="74"/>
                    <a:pt x="450" y="74"/>
                  </a:cubicBezTo>
                  <a:cubicBezTo>
                    <a:pt x="439" y="73"/>
                    <a:pt x="428" y="72"/>
                    <a:pt x="416" y="72"/>
                  </a:cubicBezTo>
                  <a:close/>
                  <a:moveTo>
                    <a:pt x="718" y="413"/>
                  </a:moveTo>
                  <a:cubicBezTo>
                    <a:pt x="718" y="579"/>
                    <a:pt x="583" y="714"/>
                    <a:pt x="417" y="715"/>
                  </a:cubicBezTo>
                  <a:cubicBezTo>
                    <a:pt x="250" y="715"/>
                    <a:pt x="115" y="580"/>
                    <a:pt x="115" y="413"/>
                  </a:cubicBezTo>
                  <a:cubicBezTo>
                    <a:pt x="115" y="247"/>
                    <a:pt x="250" y="111"/>
                    <a:pt x="416" y="111"/>
                  </a:cubicBezTo>
                  <a:cubicBezTo>
                    <a:pt x="583" y="111"/>
                    <a:pt x="718" y="246"/>
                    <a:pt x="718" y="413"/>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Freeform 7"/>
            <p:cNvSpPr>
              <a:spLocks noEditPoints="1"/>
            </p:cNvSpPr>
            <p:nvPr/>
          </p:nvSpPr>
          <p:spPr bwMode="auto">
            <a:xfrm>
              <a:off x="3668" y="2586"/>
              <a:ext cx="1026" cy="1017"/>
            </a:xfrm>
            <a:custGeom>
              <a:avLst/>
              <a:gdLst>
                <a:gd name="T0" fmla="*/ 344 w 688"/>
                <a:gd name="T1" fmla="*/ 60 h 682"/>
                <a:gd name="T2" fmla="*/ 316 w 688"/>
                <a:gd name="T3" fmla="*/ 61 h 682"/>
                <a:gd name="T4" fmla="*/ 280 w 688"/>
                <a:gd name="T5" fmla="*/ 0 h 682"/>
                <a:gd name="T6" fmla="*/ 195 w 688"/>
                <a:gd name="T7" fmla="*/ 28 h 682"/>
                <a:gd name="T8" fmla="*/ 202 w 688"/>
                <a:gd name="T9" fmla="*/ 98 h 682"/>
                <a:gd name="T10" fmla="*/ 157 w 688"/>
                <a:gd name="T11" fmla="*/ 131 h 682"/>
                <a:gd name="T12" fmla="*/ 92 w 688"/>
                <a:gd name="T13" fmla="*/ 103 h 682"/>
                <a:gd name="T14" fmla="*/ 39 w 688"/>
                <a:gd name="T15" fmla="*/ 175 h 682"/>
                <a:gd name="T16" fmla="*/ 87 w 688"/>
                <a:gd name="T17" fmla="*/ 228 h 682"/>
                <a:gd name="T18" fmla="*/ 69 w 688"/>
                <a:gd name="T19" fmla="*/ 281 h 682"/>
                <a:gd name="T20" fmla="*/ 0 w 688"/>
                <a:gd name="T21" fmla="*/ 296 h 682"/>
                <a:gd name="T22" fmla="*/ 0 w 688"/>
                <a:gd name="T23" fmla="*/ 386 h 682"/>
                <a:gd name="T24" fmla="*/ 69 w 688"/>
                <a:gd name="T25" fmla="*/ 401 h 682"/>
                <a:gd name="T26" fmla="*/ 87 w 688"/>
                <a:gd name="T27" fmla="*/ 454 h 682"/>
                <a:gd name="T28" fmla="*/ 39 w 688"/>
                <a:gd name="T29" fmla="*/ 507 h 682"/>
                <a:gd name="T30" fmla="*/ 93 w 688"/>
                <a:gd name="T31" fmla="*/ 580 h 682"/>
                <a:gd name="T32" fmla="*/ 157 w 688"/>
                <a:gd name="T33" fmla="*/ 551 h 682"/>
                <a:gd name="T34" fmla="*/ 202 w 688"/>
                <a:gd name="T35" fmla="*/ 584 h 682"/>
                <a:gd name="T36" fmla="*/ 195 w 688"/>
                <a:gd name="T37" fmla="*/ 654 h 682"/>
                <a:gd name="T38" fmla="*/ 281 w 688"/>
                <a:gd name="T39" fmla="*/ 682 h 682"/>
                <a:gd name="T40" fmla="*/ 316 w 688"/>
                <a:gd name="T41" fmla="*/ 621 h 682"/>
                <a:gd name="T42" fmla="*/ 344 w 688"/>
                <a:gd name="T43" fmla="*/ 622 h 682"/>
                <a:gd name="T44" fmla="*/ 372 w 688"/>
                <a:gd name="T45" fmla="*/ 621 h 682"/>
                <a:gd name="T46" fmla="*/ 408 w 688"/>
                <a:gd name="T47" fmla="*/ 682 h 682"/>
                <a:gd name="T48" fmla="*/ 493 w 688"/>
                <a:gd name="T49" fmla="*/ 654 h 682"/>
                <a:gd name="T50" fmla="*/ 486 w 688"/>
                <a:gd name="T51" fmla="*/ 584 h 682"/>
                <a:gd name="T52" fmla="*/ 531 w 688"/>
                <a:gd name="T53" fmla="*/ 551 h 682"/>
                <a:gd name="T54" fmla="*/ 596 w 688"/>
                <a:gd name="T55" fmla="*/ 579 h 682"/>
                <a:gd name="T56" fmla="*/ 649 w 688"/>
                <a:gd name="T57" fmla="*/ 506 h 682"/>
                <a:gd name="T58" fmla="*/ 601 w 688"/>
                <a:gd name="T59" fmla="*/ 454 h 682"/>
                <a:gd name="T60" fmla="*/ 619 w 688"/>
                <a:gd name="T61" fmla="*/ 401 h 682"/>
                <a:gd name="T62" fmla="*/ 688 w 688"/>
                <a:gd name="T63" fmla="*/ 386 h 682"/>
                <a:gd name="T64" fmla="*/ 688 w 688"/>
                <a:gd name="T65" fmla="*/ 296 h 682"/>
                <a:gd name="T66" fmla="*/ 619 w 688"/>
                <a:gd name="T67" fmla="*/ 281 h 682"/>
                <a:gd name="T68" fmla="*/ 601 w 688"/>
                <a:gd name="T69" fmla="*/ 228 h 682"/>
                <a:gd name="T70" fmla="*/ 649 w 688"/>
                <a:gd name="T71" fmla="*/ 175 h 682"/>
                <a:gd name="T72" fmla="*/ 596 w 688"/>
                <a:gd name="T73" fmla="*/ 102 h 682"/>
                <a:gd name="T74" fmla="*/ 531 w 688"/>
                <a:gd name="T75" fmla="*/ 131 h 682"/>
                <a:gd name="T76" fmla="*/ 486 w 688"/>
                <a:gd name="T77" fmla="*/ 98 h 682"/>
                <a:gd name="T78" fmla="*/ 493 w 688"/>
                <a:gd name="T79" fmla="*/ 28 h 682"/>
                <a:gd name="T80" fmla="*/ 407 w 688"/>
                <a:gd name="T81" fmla="*/ 0 h 682"/>
                <a:gd name="T82" fmla="*/ 372 w 688"/>
                <a:gd name="T83" fmla="*/ 61 h 682"/>
                <a:gd name="T84" fmla="*/ 344 w 688"/>
                <a:gd name="T85" fmla="*/ 60 h 682"/>
                <a:gd name="T86" fmla="*/ 593 w 688"/>
                <a:gd name="T87" fmla="*/ 341 h 682"/>
                <a:gd name="T88" fmla="*/ 344 w 688"/>
                <a:gd name="T89" fmla="*/ 590 h 682"/>
                <a:gd name="T90" fmla="*/ 95 w 688"/>
                <a:gd name="T91" fmla="*/ 341 h 682"/>
                <a:gd name="T92" fmla="*/ 344 w 688"/>
                <a:gd name="T93" fmla="*/ 92 h 682"/>
                <a:gd name="T94" fmla="*/ 593 w 688"/>
                <a:gd name="T95" fmla="*/ 3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8" h="682">
                  <a:moveTo>
                    <a:pt x="344" y="60"/>
                  </a:moveTo>
                  <a:cubicBezTo>
                    <a:pt x="334" y="60"/>
                    <a:pt x="325" y="60"/>
                    <a:pt x="316" y="61"/>
                  </a:cubicBezTo>
                  <a:cubicBezTo>
                    <a:pt x="280" y="0"/>
                    <a:pt x="280" y="0"/>
                    <a:pt x="280" y="0"/>
                  </a:cubicBezTo>
                  <a:cubicBezTo>
                    <a:pt x="195" y="28"/>
                    <a:pt x="195" y="28"/>
                    <a:pt x="195" y="28"/>
                  </a:cubicBezTo>
                  <a:cubicBezTo>
                    <a:pt x="202" y="98"/>
                    <a:pt x="202" y="98"/>
                    <a:pt x="202" y="98"/>
                  </a:cubicBezTo>
                  <a:cubicBezTo>
                    <a:pt x="186" y="108"/>
                    <a:pt x="171" y="119"/>
                    <a:pt x="157" y="131"/>
                  </a:cubicBezTo>
                  <a:cubicBezTo>
                    <a:pt x="92" y="103"/>
                    <a:pt x="92" y="103"/>
                    <a:pt x="92" y="103"/>
                  </a:cubicBezTo>
                  <a:cubicBezTo>
                    <a:pt x="39" y="175"/>
                    <a:pt x="39" y="175"/>
                    <a:pt x="39" y="175"/>
                  </a:cubicBezTo>
                  <a:cubicBezTo>
                    <a:pt x="87" y="228"/>
                    <a:pt x="87" y="228"/>
                    <a:pt x="87" y="228"/>
                  </a:cubicBezTo>
                  <a:cubicBezTo>
                    <a:pt x="79" y="245"/>
                    <a:pt x="73" y="263"/>
                    <a:pt x="69" y="281"/>
                  </a:cubicBezTo>
                  <a:cubicBezTo>
                    <a:pt x="0" y="296"/>
                    <a:pt x="0" y="296"/>
                    <a:pt x="0" y="296"/>
                  </a:cubicBezTo>
                  <a:cubicBezTo>
                    <a:pt x="0" y="386"/>
                    <a:pt x="0" y="386"/>
                    <a:pt x="0" y="386"/>
                  </a:cubicBezTo>
                  <a:cubicBezTo>
                    <a:pt x="69" y="401"/>
                    <a:pt x="69" y="401"/>
                    <a:pt x="69" y="401"/>
                  </a:cubicBezTo>
                  <a:cubicBezTo>
                    <a:pt x="73" y="419"/>
                    <a:pt x="79" y="437"/>
                    <a:pt x="87" y="454"/>
                  </a:cubicBezTo>
                  <a:cubicBezTo>
                    <a:pt x="39" y="507"/>
                    <a:pt x="39" y="507"/>
                    <a:pt x="39" y="507"/>
                  </a:cubicBezTo>
                  <a:cubicBezTo>
                    <a:pt x="93" y="580"/>
                    <a:pt x="93" y="580"/>
                    <a:pt x="93" y="580"/>
                  </a:cubicBezTo>
                  <a:cubicBezTo>
                    <a:pt x="157" y="551"/>
                    <a:pt x="157" y="551"/>
                    <a:pt x="157" y="551"/>
                  </a:cubicBezTo>
                  <a:cubicBezTo>
                    <a:pt x="171" y="563"/>
                    <a:pt x="186" y="574"/>
                    <a:pt x="202" y="584"/>
                  </a:cubicBezTo>
                  <a:cubicBezTo>
                    <a:pt x="195" y="654"/>
                    <a:pt x="195" y="654"/>
                    <a:pt x="195" y="654"/>
                  </a:cubicBezTo>
                  <a:cubicBezTo>
                    <a:pt x="281" y="682"/>
                    <a:pt x="281" y="682"/>
                    <a:pt x="281" y="682"/>
                  </a:cubicBezTo>
                  <a:cubicBezTo>
                    <a:pt x="316" y="621"/>
                    <a:pt x="316" y="621"/>
                    <a:pt x="316" y="621"/>
                  </a:cubicBezTo>
                  <a:cubicBezTo>
                    <a:pt x="325" y="622"/>
                    <a:pt x="335" y="622"/>
                    <a:pt x="344" y="622"/>
                  </a:cubicBezTo>
                  <a:cubicBezTo>
                    <a:pt x="354" y="622"/>
                    <a:pt x="363" y="621"/>
                    <a:pt x="372" y="621"/>
                  </a:cubicBezTo>
                  <a:cubicBezTo>
                    <a:pt x="408" y="682"/>
                    <a:pt x="408" y="682"/>
                    <a:pt x="408" y="682"/>
                  </a:cubicBezTo>
                  <a:cubicBezTo>
                    <a:pt x="493" y="654"/>
                    <a:pt x="493" y="654"/>
                    <a:pt x="493" y="654"/>
                  </a:cubicBezTo>
                  <a:cubicBezTo>
                    <a:pt x="486" y="584"/>
                    <a:pt x="486" y="584"/>
                    <a:pt x="486" y="584"/>
                  </a:cubicBezTo>
                  <a:cubicBezTo>
                    <a:pt x="502" y="574"/>
                    <a:pt x="517" y="563"/>
                    <a:pt x="531" y="551"/>
                  </a:cubicBezTo>
                  <a:cubicBezTo>
                    <a:pt x="596" y="579"/>
                    <a:pt x="596" y="579"/>
                    <a:pt x="596" y="579"/>
                  </a:cubicBezTo>
                  <a:cubicBezTo>
                    <a:pt x="649" y="506"/>
                    <a:pt x="649" y="506"/>
                    <a:pt x="649" y="506"/>
                  </a:cubicBezTo>
                  <a:cubicBezTo>
                    <a:pt x="601" y="454"/>
                    <a:pt x="601" y="454"/>
                    <a:pt x="601" y="454"/>
                  </a:cubicBezTo>
                  <a:cubicBezTo>
                    <a:pt x="609" y="437"/>
                    <a:pt x="615" y="419"/>
                    <a:pt x="619" y="401"/>
                  </a:cubicBezTo>
                  <a:cubicBezTo>
                    <a:pt x="688" y="386"/>
                    <a:pt x="688" y="386"/>
                    <a:pt x="688" y="386"/>
                  </a:cubicBezTo>
                  <a:cubicBezTo>
                    <a:pt x="688" y="296"/>
                    <a:pt x="688" y="296"/>
                    <a:pt x="688" y="296"/>
                  </a:cubicBezTo>
                  <a:cubicBezTo>
                    <a:pt x="619" y="281"/>
                    <a:pt x="619" y="281"/>
                    <a:pt x="619" y="281"/>
                  </a:cubicBezTo>
                  <a:cubicBezTo>
                    <a:pt x="615" y="262"/>
                    <a:pt x="609" y="245"/>
                    <a:pt x="601" y="228"/>
                  </a:cubicBezTo>
                  <a:cubicBezTo>
                    <a:pt x="649" y="175"/>
                    <a:pt x="649" y="175"/>
                    <a:pt x="649" y="175"/>
                  </a:cubicBezTo>
                  <a:cubicBezTo>
                    <a:pt x="596" y="102"/>
                    <a:pt x="596" y="102"/>
                    <a:pt x="596" y="102"/>
                  </a:cubicBezTo>
                  <a:cubicBezTo>
                    <a:pt x="531" y="131"/>
                    <a:pt x="531" y="131"/>
                    <a:pt x="531" y="131"/>
                  </a:cubicBezTo>
                  <a:cubicBezTo>
                    <a:pt x="517" y="119"/>
                    <a:pt x="502" y="108"/>
                    <a:pt x="486" y="98"/>
                  </a:cubicBezTo>
                  <a:cubicBezTo>
                    <a:pt x="493" y="28"/>
                    <a:pt x="493" y="28"/>
                    <a:pt x="493" y="28"/>
                  </a:cubicBezTo>
                  <a:cubicBezTo>
                    <a:pt x="407" y="0"/>
                    <a:pt x="407" y="0"/>
                    <a:pt x="407" y="0"/>
                  </a:cubicBezTo>
                  <a:cubicBezTo>
                    <a:pt x="372" y="61"/>
                    <a:pt x="372" y="61"/>
                    <a:pt x="372" y="61"/>
                  </a:cubicBezTo>
                  <a:cubicBezTo>
                    <a:pt x="363" y="60"/>
                    <a:pt x="353" y="60"/>
                    <a:pt x="344" y="60"/>
                  </a:cubicBezTo>
                  <a:close/>
                  <a:moveTo>
                    <a:pt x="593" y="341"/>
                  </a:moveTo>
                  <a:cubicBezTo>
                    <a:pt x="593" y="478"/>
                    <a:pt x="482" y="590"/>
                    <a:pt x="344" y="590"/>
                  </a:cubicBezTo>
                  <a:cubicBezTo>
                    <a:pt x="207" y="590"/>
                    <a:pt x="95" y="479"/>
                    <a:pt x="95" y="341"/>
                  </a:cubicBezTo>
                  <a:cubicBezTo>
                    <a:pt x="95" y="204"/>
                    <a:pt x="206" y="92"/>
                    <a:pt x="344" y="92"/>
                  </a:cubicBezTo>
                  <a:cubicBezTo>
                    <a:pt x="481" y="92"/>
                    <a:pt x="593" y="203"/>
                    <a:pt x="593" y="341"/>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Freeform 8"/>
            <p:cNvSpPr>
              <a:spLocks noEditPoints="1"/>
            </p:cNvSpPr>
            <p:nvPr/>
          </p:nvSpPr>
          <p:spPr bwMode="auto">
            <a:xfrm>
              <a:off x="4320" y="1871"/>
              <a:ext cx="942" cy="934"/>
            </a:xfrm>
            <a:custGeom>
              <a:avLst/>
              <a:gdLst>
                <a:gd name="T0" fmla="*/ 315 w 631"/>
                <a:gd name="T1" fmla="*/ 55 h 626"/>
                <a:gd name="T2" fmla="*/ 289 w 631"/>
                <a:gd name="T3" fmla="*/ 57 h 626"/>
                <a:gd name="T4" fmla="*/ 257 w 631"/>
                <a:gd name="T5" fmla="*/ 0 h 626"/>
                <a:gd name="T6" fmla="*/ 178 w 631"/>
                <a:gd name="T7" fmla="*/ 26 h 626"/>
                <a:gd name="T8" fmla="*/ 185 w 631"/>
                <a:gd name="T9" fmla="*/ 91 h 626"/>
                <a:gd name="T10" fmla="*/ 144 w 631"/>
                <a:gd name="T11" fmla="*/ 121 h 626"/>
                <a:gd name="T12" fmla="*/ 84 w 631"/>
                <a:gd name="T13" fmla="*/ 94 h 626"/>
                <a:gd name="T14" fmla="*/ 36 w 631"/>
                <a:gd name="T15" fmla="*/ 161 h 626"/>
                <a:gd name="T16" fmla="*/ 79 w 631"/>
                <a:gd name="T17" fmla="*/ 210 h 626"/>
                <a:gd name="T18" fmla="*/ 63 w 631"/>
                <a:gd name="T19" fmla="*/ 258 h 626"/>
                <a:gd name="T20" fmla="*/ 0 w 631"/>
                <a:gd name="T21" fmla="*/ 272 h 626"/>
                <a:gd name="T22" fmla="*/ 0 w 631"/>
                <a:gd name="T23" fmla="*/ 354 h 626"/>
                <a:gd name="T24" fmla="*/ 63 w 631"/>
                <a:gd name="T25" fmla="*/ 368 h 626"/>
                <a:gd name="T26" fmla="*/ 79 w 631"/>
                <a:gd name="T27" fmla="*/ 417 h 626"/>
                <a:gd name="T28" fmla="*/ 36 w 631"/>
                <a:gd name="T29" fmla="*/ 465 h 626"/>
                <a:gd name="T30" fmla="*/ 85 w 631"/>
                <a:gd name="T31" fmla="*/ 532 h 626"/>
                <a:gd name="T32" fmla="*/ 144 w 631"/>
                <a:gd name="T33" fmla="*/ 506 h 626"/>
                <a:gd name="T34" fmla="*/ 185 w 631"/>
                <a:gd name="T35" fmla="*/ 536 h 626"/>
                <a:gd name="T36" fmla="*/ 179 w 631"/>
                <a:gd name="T37" fmla="*/ 600 h 626"/>
                <a:gd name="T38" fmla="*/ 257 w 631"/>
                <a:gd name="T39" fmla="*/ 626 h 626"/>
                <a:gd name="T40" fmla="*/ 290 w 631"/>
                <a:gd name="T41" fmla="*/ 570 h 626"/>
                <a:gd name="T42" fmla="*/ 315 w 631"/>
                <a:gd name="T43" fmla="*/ 571 h 626"/>
                <a:gd name="T44" fmla="*/ 341 w 631"/>
                <a:gd name="T45" fmla="*/ 569 h 626"/>
                <a:gd name="T46" fmla="*/ 374 w 631"/>
                <a:gd name="T47" fmla="*/ 626 h 626"/>
                <a:gd name="T48" fmla="*/ 452 w 631"/>
                <a:gd name="T49" fmla="*/ 600 h 626"/>
                <a:gd name="T50" fmla="*/ 445 w 631"/>
                <a:gd name="T51" fmla="*/ 535 h 626"/>
                <a:gd name="T52" fmla="*/ 487 w 631"/>
                <a:gd name="T53" fmla="*/ 505 h 626"/>
                <a:gd name="T54" fmla="*/ 546 w 631"/>
                <a:gd name="T55" fmla="*/ 532 h 626"/>
                <a:gd name="T56" fmla="*/ 595 w 631"/>
                <a:gd name="T57" fmla="*/ 465 h 626"/>
                <a:gd name="T58" fmla="*/ 551 w 631"/>
                <a:gd name="T59" fmla="*/ 416 h 626"/>
                <a:gd name="T60" fmla="*/ 567 w 631"/>
                <a:gd name="T61" fmla="*/ 368 h 626"/>
                <a:gd name="T62" fmla="*/ 631 w 631"/>
                <a:gd name="T63" fmla="*/ 354 h 626"/>
                <a:gd name="T64" fmla="*/ 631 w 631"/>
                <a:gd name="T65" fmla="*/ 271 h 626"/>
                <a:gd name="T66" fmla="*/ 567 w 631"/>
                <a:gd name="T67" fmla="*/ 258 h 626"/>
                <a:gd name="T68" fmla="*/ 551 w 631"/>
                <a:gd name="T69" fmla="*/ 209 h 626"/>
                <a:gd name="T70" fmla="*/ 594 w 631"/>
                <a:gd name="T71" fmla="*/ 161 h 626"/>
                <a:gd name="T72" fmla="*/ 546 w 631"/>
                <a:gd name="T73" fmla="*/ 94 h 626"/>
                <a:gd name="T74" fmla="*/ 487 w 631"/>
                <a:gd name="T75" fmla="*/ 120 h 626"/>
                <a:gd name="T76" fmla="*/ 445 w 631"/>
                <a:gd name="T77" fmla="*/ 90 h 626"/>
                <a:gd name="T78" fmla="*/ 452 w 631"/>
                <a:gd name="T79" fmla="*/ 26 h 626"/>
                <a:gd name="T80" fmla="*/ 373 w 631"/>
                <a:gd name="T81" fmla="*/ 0 h 626"/>
                <a:gd name="T82" fmla="*/ 341 w 631"/>
                <a:gd name="T83" fmla="*/ 56 h 626"/>
                <a:gd name="T84" fmla="*/ 315 w 631"/>
                <a:gd name="T85" fmla="*/ 55 h 626"/>
                <a:gd name="T86" fmla="*/ 544 w 631"/>
                <a:gd name="T87" fmla="*/ 313 h 626"/>
                <a:gd name="T88" fmla="*/ 315 w 631"/>
                <a:gd name="T89" fmla="*/ 541 h 626"/>
                <a:gd name="T90" fmla="*/ 87 w 631"/>
                <a:gd name="T91" fmla="*/ 313 h 626"/>
                <a:gd name="T92" fmla="*/ 315 w 631"/>
                <a:gd name="T93" fmla="*/ 85 h 626"/>
                <a:gd name="T94" fmla="*/ 544 w 631"/>
                <a:gd name="T95" fmla="*/ 313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1" h="626">
                  <a:moveTo>
                    <a:pt x="315" y="55"/>
                  </a:moveTo>
                  <a:cubicBezTo>
                    <a:pt x="306" y="55"/>
                    <a:pt x="298" y="56"/>
                    <a:pt x="289" y="57"/>
                  </a:cubicBezTo>
                  <a:cubicBezTo>
                    <a:pt x="257" y="0"/>
                    <a:pt x="257" y="0"/>
                    <a:pt x="257" y="0"/>
                  </a:cubicBezTo>
                  <a:cubicBezTo>
                    <a:pt x="178" y="26"/>
                    <a:pt x="178" y="26"/>
                    <a:pt x="178" y="26"/>
                  </a:cubicBezTo>
                  <a:cubicBezTo>
                    <a:pt x="185" y="91"/>
                    <a:pt x="185" y="91"/>
                    <a:pt x="185" y="91"/>
                  </a:cubicBezTo>
                  <a:cubicBezTo>
                    <a:pt x="170" y="99"/>
                    <a:pt x="156" y="109"/>
                    <a:pt x="144" y="121"/>
                  </a:cubicBezTo>
                  <a:cubicBezTo>
                    <a:pt x="84" y="94"/>
                    <a:pt x="84" y="94"/>
                    <a:pt x="84" y="94"/>
                  </a:cubicBezTo>
                  <a:cubicBezTo>
                    <a:pt x="36" y="161"/>
                    <a:pt x="36" y="161"/>
                    <a:pt x="36" y="161"/>
                  </a:cubicBezTo>
                  <a:cubicBezTo>
                    <a:pt x="79" y="210"/>
                    <a:pt x="79" y="210"/>
                    <a:pt x="79" y="210"/>
                  </a:cubicBezTo>
                  <a:cubicBezTo>
                    <a:pt x="72" y="225"/>
                    <a:pt x="67" y="241"/>
                    <a:pt x="63" y="258"/>
                  </a:cubicBezTo>
                  <a:cubicBezTo>
                    <a:pt x="0" y="272"/>
                    <a:pt x="0" y="272"/>
                    <a:pt x="0" y="272"/>
                  </a:cubicBezTo>
                  <a:cubicBezTo>
                    <a:pt x="0" y="354"/>
                    <a:pt x="0" y="354"/>
                    <a:pt x="0" y="354"/>
                  </a:cubicBezTo>
                  <a:cubicBezTo>
                    <a:pt x="63" y="368"/>
                    <a:pt x="63" y="368"/>
                    <a:pt x="63" y="368"/>
                  </a:cubicBezTo>
                  <a:cubicBezTo>
                    <a:pt x="67" y="385"/>
                    <a:pt x="72" y="401"/>
                    <a:pt x="79" y="417"/>
                  </a:cubicBezTo>
                  <a:cubicBezTo>
                    <a:pt x="36" y="465"/>
                    <a:pt x="36" y="465"/>
                    <a:pt x="36" y="465"/>
                  </a:cubicBezTo>
                  <a:cubicBezTo>
                    <a:pt x="85" y="532"/>
                    <a:pt x="85" y="532"/>
                    <a:pt x="85" y="532"/>
                  </a:cubicBezTo>
                  <a:cubicBezTo>
                    <a:pt x="144" y="506"/>
                    <a:pt x="144" y="506"/>
                    <a:pt x="144" y="506"/>
                  </a:cubicBezTo>
                  <a:cubicBezTo>
                    <a:pt x="157" y="517"/>
                    <a:pt x="171" y="527"/>
                    <a:pt x="185" y="536"/>
                  </a:cubicBezTo>
                  <a:cubicBezTo>
                    <a:pt x="179" y="600"/>
                    <a:pt x="179" y="600"/>
                    <a:pt x="179" y="600"/>
                  </a:cubicBezTo>
                  <a:cubicBezTo>
                    <a:pt x="257" y="626"/>
                    <a:pt x="257" y="626"/>
                    <a:pt x="257" y="626"/>
                  </a:cubicBezTo>
                  <a:cubicBezTo>
                    <a:pt x="290" y="570"/>
                    <a:pt x="290" y="570"/>
                    <a:pt x="290" y="570"/>
                  </a:cubicBezTo>
                  <a:cubicBezTo>
                    <a:pt x="298" y="570"/>
                    <a:pt x="307" y="571"/>
                    <a:pt x="315" y="571"/>
                  </a:cubicBezTo>
                  <a:cubicBezTo>
                    <a:pt x="324" y="571"/>
                    <a:pt x="333" y="570"/>
                    <a:pt x="341" y="569"/>
                  </a:cubicBezTo>
                  <a:cubicBezTo>
                    <a:pt x="374" y="626"/>
                    <a:pt x="374" y="626"/>
                    <a:pt x="374" y="626"/>
                  </a:cubicBezTo>
                  <a:cubicBezTo>
                    <a:pt x="452" y="600"/>
                    <a:pt x="452" y="600"/>
                    <a:pt x="452" y="600"/>
                  </a:cubicBezTo>
                  <a:cubicBezTo>
                    <a:pt x="445" y="535"/>
                    <a:pt x="445" y="535"/>
                    <a:pt x="445" y="535"/>
                  </a:cubicBezTo>
                  <a:cubicBezTo>
                    <a:pt x="460" y="527"/>
                    <a:pt x="474" y="517"/>
                    <a:pt x="487" y="505"/>
                  </a:cubicBezTo>
                  <a:cubicBezTo>
                    <a:pt x="546" y="532"/>
                    <a:pt x="546" y="532"/>
                    <a:pt x="546" y="532"/>
                  </a:cubicBezTo>
                  <a:cubicBezTo>
                    <a:pt x="595" y="465"/>
                    <a:pt x="595" y="465"/>
                    <a:pt x="595" y="465"/>
                  </a:cubicBezTo>
                  <a:cubicBezTo>
                    <a:pt x="551" y="416"/>
                    <a:pt x="551" y="416"/>
                    <a:pt x="551" y="416"/>
                  </a:cubicBezTo>
                  <a:cubicBezTo>
                    <a:pt x="558" y="401"/>
                    <a:pt x="563" y="385"/>
                    <a:pt x="567" y="368"/>
                  </a:cubicBezTo>
                  <a:cubicBezTo>
                    <a:pt x="631" y="354"/>
                    <a:pt x="631" y="354"/>
                    <a:pt x="631" y="354"/>
                  </a:cubicBezTo>
                  <a:cubicBezTo>
                    <a:pt x="631" y="271"/>
                    <a:pt x="631" y="271"/>
                    <a:pt x="631" y="271"/>
                  </a:cubicBezTo>
                  <a:cubicBezTo>
                    <a:pt x="567" y="258"/>
                    <a:pt x="567" y="258"/>
                    <a:pt x="567" y="258"/>
                  </a:cubicBezTo>
                  <a:cubicBezTo>
                    <a:pt x="563" y="241"/>
                    <a:pt x="558" y="225"/>
                    <a:pt x="551" y="209"/>
                  </a:cubicBezTo>
                  <a:cubicBezTo>
                    <a:pt x="594" y="161"/>
                    <a:pt x="594" y="161"/>
                    <a:pt x="594" y="161"/>
                  </a:cubicBezTo>
                  <a:cubicBezTo>
                    <a:pt x="546" y="94"/>
                    <a:pt x="546" y="94"/>
                    <a:pt x="546" y="94"/>
                  </a:cubicBezTo>
                  <a:cubicBezTo>
                    <a:pt x="487" y="120"/>
                    <a:pt x="487" y="120"/>
                    <a:pt x="487" y="120"/>
                  </a:cubicBezTo>
                  <a:cubicBezTo>
                    <a:pt x="474" y="109"/>
                    <a:pt x="460" y="99"/>
                    <a:pt x="445" y="90"/>
                  </a:cubicBezTo>
                  <a:cubicBezTo>
                    <a:pt x="452" y="26"/>
                    <a:pt x="452" y="26"/>
                    <a:pt x="452" y="26"/>
                  </a:cubicBezTo>
                  <a:cubicBezTo>
                    <a:pt x="373" y="0"/>
                    <a:pt x="373" y="0"/>
                    <a:pt x="373" y="0"/>
                  </a:cubicBezTo>
                  <a:cubicBezTo>
                    <a:pt x="341" y="56"/>
                    <a:pt x="341" y="56"/>
                    <a:pt x="341" y="56"/>
                  </a:cubicBezTo>
                  <a:cubicBezTo>
                    <a:pt x="332" y="56"/>
                    <a:pt x="324" y="55"/>
                    <a:pt x="315" y="55"/>
                  </a:cubicBezTo>
                  <a:close/>
                  <a:moveTo>
                    <a:pt x="544" y="313"/>
                  </a:moveTo>
                  <a:cubicBezTo>
                    <a:pt x="544" y="439"/>
                    <a:pt x="441" y="541"/>
                    <a:pt x="315" y="541"/>
                  </a:cubicBezTo>
                  <a:cubicBezTo>
                    <a:pt x="189" y="541"/>
                    <a:pt x="87" y="439"/>
                    <a:pt x="87" y="313"/>
                  </a:cubicBezTo>
                  <a:cubicBezTo>
                    <a:pt x="87" y="187"/>
                    <a:pt x="189" y="85"/>
                    <a:pt x="315" y="85"/>
                  </a:cubicBezTo>
                  <a:cubicBezTo>
                    <a:pt x="441" y="85"/>
                    <a:pt x="543" y="187"/>
                    <a:pt x="544" y="313"/>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8918" name="Freeform 15"/>
          <p:cNvSpPr>
            <a:spLocks noEditPoints="1"/>
          </p:cNvSpPr>
          <p:nvPr/>
        </p:nvSpPr>
        <p:spPr bwMode="auto">
          <a:xfrm>
            <a:off x="1487488" y="3881438"/>
            <a:ext cx="831850" cy="833437"/>
          </a:xfrm>
          <a:custGeom>
            <a:avLst/>
            <a:gdLst>
              <a:gd name="T0" fmla="*/ 2147483647 w 132"/>
              <a:gd name="T1" fmla="*/ 0 h 132"/>
              <a:gd name="T2" fmla="*/ 2147483647 w 132"/>
              <a:gd name="T3" fmla="*/ 0 h 132"/>
              <a:gd name="T4" fmla="*/ 0 w 132"/>
              <a:gd name="T5" fmla="*/ 2147483647 h 132"/>
              <a:gd name="T6" fmla="*/ 0 w 132"/>
              <a:gd name="T7" fmla="*/ 2147483647 h 132"/>
              <a:gd name="T8" fmla="*/ 2147483647 w 132"/>
              <a:gd name="T9" fmla="*/ 2147483647 h 132"/>
              <a:gd name="T10" fmla="*/ 2147483647 w 132"/>
              <a:gd name="T11" fmla="*/ 2147483647 h 132"/>
              <a:gd name="T12" fmla="*/ 2147483647 w 132"/>
              <a:gd name="T13" fmla="*/ 2147483647 h 132"/>
              <a:gd name="T14" fmla="*/ 2147483647 w 132"/>
              <a:gd name="T15" fmla="*/ 2147483647 h 132"/>
              <a:gd name="T16" fmla="*/ 2147483647 w 132"/>
              <a:gd name="T17" fmla="*/ 0 h 132"/>
              <a:gd name="T18" fmla="*/ 2147483647 w 132"/>
              <a:gd name="T19" fmla="*/ 2147483647 h 132"/>
              <a:gd name="T20" fmla="*/ 2147483647 w 132"/>
              <a:gd name="T21" fmla="*/ 2147483647 h 132"/>
              <a:gd name="T22" fmla="*/ 2147483647 w 132"/>
              <a:gd name="T23" fmla="*/ 2147483647 h 132"/>
              <a:gd name="T24" fmla="*/ 2147483647 w 132"/>
              <a:gd name="T25" fmla="*/ 2147483647 h 132"/>
              <a:gd name="T26" fmla="*/ 2147483647 w 132"/>
              <a:gd name="T27" fmla="*/ 2147483647 h 132"/>
              <a:gd name="T28" fmla="*/ 2147483647 w 132"/>
              <a:gd name="T29" fmla="*/ 2147483647 h 132"/>
              <a:gd name="T30" fmla="*/ 2147483647 w 132"/>
              <a:gd name="T31" fmla="*/ 2147483647 h 132"/>
              <a:gd name="T32" fmla="*/ 2147483647 w 132"/>
              <a:gd name="T33" fmla="*/ 2147483647 h 132"/>
              <a:gd name="T34" fmla="*/ 2147483647 w 132"/>
              <a:gd name="T35" fmla="*/ 2147483647 h 132"/>
              <a:gd name="T36" fmla="*/ 2147483647 w 132"/>
              <a:gd name="T37" fmla="*/ 2147483647 h 132"/>
              <a:gd name="T38" fmla="*/ 2147483647 w 132"/>
              <a:gd name="T39" fmla="*/ 2147483647 h 132"/>
              <a:gd name="T40" fmla="*/ 2147483647 w 132"/>
              <a:gd name="T41" fmla="*/ 2147483647 h 132"/>
              <a:gd name="T42" fmla="*/ 2147483647 w 132"/>
              <a:gd name="T43" fmla="*/ 2147483647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32"/>
              <a:gd name="T68" fmla="*/ 132 w 132"/>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1570C1"/>
          </a:solidFill>
          <a:ln w="9525">
            <a:noFill/>
            <a:round/>
            <a:headEnd/>
            <a:tailEnd/>
          </a:ln>
        </p:spPr>
        <p:txBody>
          <a:bodyPr/>
          <a:lstStyle/>
          <a:p>
            <a:endParaRPr lang="zh-CN" altLang="en-US"/>
          </a:p>
        </p:txBody>
      </p:sp>
      <p:grpSp>
        <p:nvGrpSpPr>
          <p:cNvPr id="6" name="组合 66"/>
          <p:cNvGrpSpPr/>
          <p:nvPr/>
        </p:nvGrpSpPr>
        <p:grpSpPr>
          <a:xfrm>
            <a:off x="3224398" y="2314588"/>
            <a:ext cx="509588" cy="581026"/>
            <a:chOff x="6326469" y="648820"/>
            <a:chExt cx="509588" cy="581026"/>
          </a:xfrm>
          <a:solidFill>
            <a:srgbClr val="1570C1"/>
          </a:solidFill>
        </p:grpSpPr>
        <p:sp>
          <p:nvSpPr>
            <p:cNvPr id="68" name="Freeform 20"/>
            <p:cNvSpPr>
              <a:spLocks noEditPoints="1"/>
            </p:cNvSpPr>
            <p:nvPr/>
          </p:nvSpPr>
          <p:spPr bwMode="auto">
            <a:xfrm>
              <a:off x="6551894" y="648820"/>
              <a:ext cx="219075" cy="177800"/>
            </a:xfrm>
            <a:custGeom>
              <a:avLst/>
              <a:gdLst>
                <a:gd name="T0" fmla="*/ 39 w 62"/>
                <a:gd name="T1" fmla="*/ 12 h 50"/>
                <a:gd name="T2" fmla="*/ 39 w 62"/>
                <a:gd name="T3" fmla="*/ 12 h 50"/>
                <a:gd name="T4" fmla="*/ 45 w 62"/>
                <a:gd name="T5" fmla="*/ 14 h 50"/>
                <a:gd name="T6" fmla="*/ 46 w 62"/>
                <a:gd name="T7" fmla="*/ 18 h 50"/>
                <a:gd name="T8" fmla="*/ 40 w 62"/>
                <a:gd name="T9" fmla="*/ 29 h 50"/>
                <a:gd name="T10" fmla="*/ 20 w 62"/>
                <a:gd name="T11" fmla="*/ 38 h 50"/>
                <a:gd name="T12" fmla="*/ 17 w 62"/>
                <a:gd name="T13" fmla="*/ 38 h 50"/>
                <a:gd name="T14" fmla="*/ 17 w 62"/>
                <a:gd name="T15" fmla="*/ 38 h 50"/>
                <a:gd name="T16" fmla="*/ 26 w 62"/>
                <a:gd name="T17" fmla="*/ 18 h 50"/>
                <a:gd name="T18" fmla="*/ 39 w 62"/>
                <a:gd name="T19" fmla="*/ 12 h 50"/>
                <a:gd name="T20" fmla="*/ 39 w 62"/>
                <a:gd name="T21" fmla="*/ 0 h 50"/>
                <a:gd name="T22" fmla="*/ 17 w 62"/>
                <a:gd name="T23" fmla="*/ 9 h 50"/>
                <a:gd name="T24" fmla="*/ 8 w 62"/>
                <a:gd name="T25" fmla="*/ 47 h 50"/>
                <a:gd name="T26" fmla="*/ 20 w 62"/>
                <a:gd name="T27" fmla="*/ 50 h 50"/>
                <a:gd name="T28" fmla="*/ 49 w 62"/>
                <a:gd name="T29" fmla="*/ 38 h 50"/>
                <a:gd name="T30" fmla="*/ 53 w 62"/>
                <a:gd name="T31" fmla="*/ 5 h 50"/>
                <a:gd name="T32" fmla="*/ 39 w 6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50">
                  <a:moveTo>
                    <a:pt x="39" y="12"/>
                  </a:moveTo>
                  <a:cubicBezTo>
                    <a:pt x="39" y="12"/>
                    <a:pt x="39" y="12"/>
                    <a:pt x="39" y="12"/>
                  </a:cubicBezTo>
                  <a:cubicBezTo>
                    <a:pt x="41" y="12"/>
                    <a:pt x="43" y="12"/>
                    <a:pt x="45" y="14"/>
                  </a:cubicBezTo>
                  <a:cubicBezTo>
                    <a:pt x="45" y="14"/>
                    <a:pt x="46" y="15"/>
                    <a:pt x="46" y="18"/>
                  </a:cubicBezTo>
                  <a:cubicBezTo>
                    <a:pt x="46" y="21"/>
                    <a:pt x="45" y="25"/>
                    <a:pt x="40" y="29"/>
                  </a:cubicBezTo>
                  <a:cubicBezTo>
                    <a:pt x="35" y="34"/>
                    <a:pt x="26" y="38"/>
                    <a:pt x="20" y="38"/>
                  </a:cubicBezTo>
                  <a:cubicBezTo>
                    <a:pt x="18" y="38"/>
                    <a:pt x="17" y="38"/>
                    <a:pt x="17" y="38"/>
                  </a:cubicBezTo>
                  <a:cubicBezTo>
                    <a:pt x="17" y="38"/>
                    <a:pt x="17" y="38"/>
                    <a:pt x="17" y="38"/>
                  </a:cubicBezTo>
                  <a:cubicBezTo>
                    <a:pt x="16" y="35"/>
                    <a:pt x="18" y="25"/>
                    <a:pt x="26" y="18"/>
                  </a:cubicBezTo>
                  <a:cubicBezTo>
                    <a:pt x="30" y="14"/>
                    <a:pt x="35" y="12"/>
                    <a:pt x="39" y="12"/>
                  </a:cubicBezTo>
                  <a:moveTo>
                    <a:pt x="39" y="0"/>
                  </a:moveTo>
                  <a:cubicBezTo>
                    <a:pt x="32" y="0"/>
                    <a:pt x="24" y="3"/>
                    <a:pt x="17" y="9"/>
                  </a:cubicBezTo>
                  <a:cubicBezTo>
                    <a:pt x="6" y="19"/>
                    <a:pt x="0" y="38"/>
                    <a:pt x="8" y="47"/>
                  </a:cubicBezTo>
                  <a:cubicBezTo>
                    <a:pt x="11" y="49"/>
                    <a:pt x="15" y="50"/>
                    <a:pt x="20" y="50"/>
                  </a:cubicBezTo>
                  <a:cubicBezTo>
                    <a:pt x="29" y="50"/>
                    <a:pt x="41" y="45"/>
                    <a:pt x="49" y="38"/>
                  </a:cubicBezTo>
                  <a:cubicBezTo>
                    <a:pt x="60" y="28"/>
                    <a:pt x="62" y="13"/>
                    <a:pt x="53" y="5"/>
                  </a:cubicBezTo>
                  <a:cubicBezTo>
                    <a:pt x="50" y="1"/>
                    <a:pt x="45" y="0"/>
                    <a:pt x="39" y="0"/>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21"/>
            <p:cNvSpPr>
              <a:spLocks noEditPoints="1"/>
            </p:cNvSpPr>
            <p:nvPr/>
          </p:nvSpPr>
          <p:spPr bwMode="auto">
            <a:xfrm>
              <a:off x="6389969" y="648820"/>
              <a:ext cx="219075" cy="177800"/>
            </a:xfrm>
            <a:custGeom>
              <a:avLst/>
              <a:gdLst>
                <a:gd name="T0" fmla="*/ 23 w 62"/>
                <a:gd name="T1" fmla="*/ 12 h 50"/>
                <a:gd name="T2" fmla="*/ 36 w 62"/>
                <a:gd name="T3" fmla="*/ 18 h 50"/>
                <a:gd name="T4" fmla="*/ 45 w 62"/>
                <a:gd name="T5" fmla="*/ 38 h 50"/>
                <a:gd name="T6" fmla="*/ 42 w 62"/>
                <a:gd name="T7" fmla="*/ 38 h 50"/>
                <a:gd name="T8" fmla="*/ 22 w 62"/>
                <a:gd name="T9" fmla="*/ 29 h 50"/>
                <a:gd name="T10" fmla="*/ 16 w 62"/>
                <a:gd name="T11" fmla="*/ 18 h 50"/>
                <a:gd name="T12" fmla="*/ 17 w 62"/>
                <a:gd name="T13" fmla="*/ 14 h 50"/>
                <a:gd name="T14" fmla="*/ 23 w 62"/>
                <a:gd name="T15" fmla="*/ 12 h 50"/>
                <a:gd name="T16" fmla="*/ 23 w 62"/>
                <a:gd name="T17" fmla="*/ 0 h 50"/>
                <a:gd name="T18" fmla="*/ 9 w 62"/>
                <a:gd name="T19" fmla="*/ 5 h 50"/>
                <a:gd name="T20" fmla="*/ 13 w 62"/>
                <a:gd name="T21" fmla="*/ 38 h 50"/>
                <a:gd name="T22" fmla="*/ 42 w 62"/>
                <a:gd name="T23" fmla="*/ 50 h 50"/>
                <a:gd name="T24" fmla="*/ 54 w 62"/>
                <a:gd name="T25" fmla="*/ 47 h 50"/>
                <a:gd name="T26" fmla="*/ 45 w 62"/>
                <a:gd name="T27" fmla="*/ 9 h 50"/>
                <a:gd name="T28" fmla="*/ 23 w 62"/>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50">
                  <a:moveTo>
                    <a:pt x="23" y="12"/>
                  </a:moveTo>
                  <a:cubicBezTo>
                    <a:pt x="27" y="12"/>
                    <a:pt x="32" y="14"/>
                    <a:pt x="36" y="18"/>
                  </a:cubicBezTo>
                  <a:cubicBezTo>
                    <a:pt x="44" y="25"/>
                    <a:pt x="46" y="35"/>
                    <a:pt x="45" y="38"/>
                  </a:cubicBezTo>
                  <a:cubicBezTo>
                    <a:pt x="45" y="38"/>
                    <a:pt x="45" y="38"/>
                    <a:pt x="42" y="38"/>
                  </a:cubicBezTo>
                  <a:cubicBezTo>
                    <a:pt x="36" y="38"/>
                    <a:pt x="27" y="34"/>
                    <a:pt x="22" y="29"/>
                  </a:cubicBezTo>
                  <a:cubicBezTo>
                    <a:pt x="17" y="25"/>
                    <a:pt x="16" y="21"/>
                    <a:pt x="16" y="18"/>
                  </a:cubicBezTo>
                  <a:cubicBezTo>
                    <a:pt x="16" y="15"/>
                    <a:pt x="17" y="14"/>
                    <a:pt x="17" y="14"/>
                  </a:cubicBezTo>
                  <a:cubicBezTo>
                    <a:pt x="19" y="12"/>
                    <a:pt x="21" y="12"/>
                    <a:pt x="23" y="12"/>
                  </a:cubicBezTo>
                  <a:moveTo>
                    <a:pt x="23" y="0"/>
                  </a:moveTo>
                  <a:cubicBezTo>
                    <a:pt x="17" y="0"/>
                    <a:pt x="12" y="1"/>
                    <a:pt x="9" y="5"/>
                  </a:cubicBezTo>
                  <a:cubicBezTo>
                    <a:pt x="0" y="13"/>
                    <a:pt x="2" y="28"/>
                    <a:pt x="13" y="38"/>
                  </a:cubicBezTo>
                  <a:cubicBezTo>
                    <a:pt x="21" y="45"/>
                    <a:pt x="33" y="50"/>
                    <a:pt x="42" y="50"/>
                  </a:cubicBezTo>
                  <a:cubicBezTo>
                    <a:pt x="47" y="50"/>
                    <a:pt x="51" y="49"/>
                    <a:pt x="54" y="47"/>
                  </a:cubicBezTo>
                  <a:cubicBezTo>
                    <a:pt x="62" y="38"/>
                    <a:pt x="56" y="19"/>
                    <a:pt x="45" y="9"/>
                  </a:cubicBezTo>
                  <a:cubicBezTo>
                    <a:pt x="38" y="3"/>
                    <a:pt x="30" y="0"/>
                    <a:pt x="23" y="0"/>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Freeform 22"/>
            <p:cNvSpPr>
              <a:spLocks/>
            </p:cNvSpPr>
            <p:nvPr/>
          </p:nvSpPr>
          <p:spPr bwMode="auto">
            <a:xfrm>
              <a:off x="6602694" y="804395"/>
              <a:ext cx="233363" cy="192088"/>
            </a:xfrm>
            <a:custGeom>
              <a:avLst/>
              <a:gdLst>
                <a:gd name="T0" fmla="*/ 66 w 66"/>
                <a:gd name="T1" fmla="*/ 54 h 54"/>
                <a:gd name="T2" fmla="*/ 66 w 66"/>
                <a:gd name="T3" fmla="*/ 12 h 54"/>
                <a:gd name="T4" fmla="*/ 54 w 66"/>
                <a:gd name="T5" fmla="*/ 0 h 54"/>
                <a:gd name="T6" fmla="*/ 0 w 66"/>
                <a:gd name="T7" fmla="*/ 0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12"/>
                    <a:pt x="66" y="12"/>
                    <a:pt x="66" y="12"/>
                  </a:cubicBezTo>
                  <a:cubicBezTo>
                    <a:pt x="66" y="6"/>
                    <a:pt x="61" y="0"/>
                    <a:pt x="54" y="0"/>
                  </a:cubicBezTo>
                  <a:cubicBezTo>
                    <a:pt x="0" y="0"/>
                    <a:pt x="0" y="0"/>
                    <a:pt x="0" y="0"/>
                  </a:cubicBezTo>
                  <a:cubicBezTo>
                    <a:pt x="0" y="54"/>
                    <a:pt x="0" y="54"/>
                    <a:pt x="0" y="54"/>
                  </a:cubicBezTo>
                  <a:lnTo>
                    <a:pt x="66" y="54"/>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Freeform 23"/>
            <p:cNvSpPr>
              <a:spLocks/>
            </p:cNvSpPr>
            <p:nvPr/>
          </p:nvSpPr>
          <p:spPr bwMode="auto">
            <a:xfrm>
              <a:off x="6602694" y="1037758"/>
              <a:ext cx="233363" cy="192088"/>
            </a:xfrm>
            <a:custGeom>
              <a:avLst/>
              <a:gdLst>
                <a:gd name="T0" fmla="*/ 0 w 66"/>
                <a:gd name="T1" fmla="*/ 0 h 54"/>
                <a:gd name="T2" fmla="*/ 0 w 66"/>
                <a:gd name="T3" fmla="*/ 54 h 54"/>
                <a:gd name="T4" fmla="*/ 54 w 66"/>
                <a:gd name="T5" fmla="*/ 54 h 54"/>
                <a:gd name="T6" fmla="*/ 66 w 66"/>
                <a:gd name="T7" fmla="*/ 42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54"/>
                    <a:pt x="0" y="54"/>
                    <a:pt x="0" y="54"/>
                  </a:cubicBezTo>
                  <a:cubicBezTo>
                    <a:pt x="54" y="54"/>
                    <a:pt x="54" y="54"/>
                    <a:pt x="54" y="54"/>
                  </a:cubicBezTo>
                  <a:cubicBezTo>
                    <a:pt x="61" y="54"/>
                    <a:pt x="66" y="49"/>
                    <a:pt x="66" y="42"/>
                  </a:cubicBezTo>
                  <a:cubicBezTo>
                    <a:pt x="66" y="0"/>
                    <a:pt x="66" y="0"/>
                    <a:pt x="66" y="0"/>
                  </a:cubicBezTo>
                  <a:lnTo>
                    <a:pt x="0" y="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Freeform 24"/>
            <p:cNvSpPr>
              <a:spLocks/>
            </p:cNvSpPr>
            <p:nvPr/>
          </p:nvSpPr>
          <p:spPr bwMode="auto">
            <a:xfrm>
              <a:off x="6326469" y="804395"/>
              <a:ext cx="233363" cy="192088"/>
            </a:xfrm>
            <a:custGeom>
              <a:avLst/>
              <a:gdLst>
                <a:gd name="T0" fmla="*/ 66 w 66"/>
                <a:gd name="T1" fmla="*/ 54 h 54"/>
                <a:gd name="T2" fmla="*/ 66 w 66"/>
                <a:gd name="T3" fmla="*/ 0 h 54"/>
                <a:gd name="T4" fmla="*/ 12 w 66"/>
                <a:gd name="T5" fmla="*/ 0 h 54"/>
                <a:gd name="T6" fmla="*/ 0 w 66"/>
                <a:gd name="T7" fmla="*/ 12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0"/>
                    <a:pt x="66" y="0"/>
                    <a:pt x="66" y="0"/>
                  </a:cubicBezTo>
                  <a:cubicBezTo>
                    <a:pt x="12" y="0"/>
                    <a:pt x="12" y="0"/>
                    <a:pt x="12" y="0"/>
                  </a:cubicBezTo>
                  <a:cubicBezTo>
                    <a:pt x="5" y="0"/>
                    <a:pt x="0" y="6"/>
                    <a:pt x="0" y="12"/>
                  </a:cubicBezTo>
                  <a:cubicBezTo>
                    <a:pt x="0" y="54"/>
                    <a:pt x="0" y="54"/>
                    <a:pt x="0" y="54"/>
                  </a:cubicBezTo>
                  <a:lnTo>
                    <a:pt x="66" y="54"/>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Freeform 25"/>
            <p:cNvSpPr>
              <a:spLocks/>
            </p:cNvSpPr>
            <p:nvPr/>
          </p:nvSpPr>
          <p:spPr bwMode="auto">
            <a:xfrm>
              <a:off x="6326469" y="1037758"/>
              <a:ext cx="233363" cy="192088"/>
            </a:xfrm>
            <a:custGeom>
              <a:avLst/>
              <a:gdLst>
                <a:gd name="T0" fmla="*/ 0 w 66"/>
                <a:gd name="T1" fmla="*/ 0 h 54"/>
                <a:gd name="T2" fmla="*/ 0 w 66"/>
                <a:gd name="T3" fmla="*/ 42 h 54"/>
                <a:gd name="T4" fmla="*/ 12 w 66"/>
                <a:gd name="T5" fmla="*/ 54 h 54"/>
                <a:gd name="T6" fmla="*/ 66 w 66"/>
                <a:gd name="T7" fmla="*/ 54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42"/>
                    <a:pt x="0" y="42"/>
                    <a:pt x="0" y="42"/>
                  </a:cubicBezTo>
                  <a:cubicBezTo>
                    <a:pt x="0" y="49"/>
                    <a:pt x="5" y="54"/>
                    <a:pt x="12" y="54"/>
                  </a:cubicBezTo>
                  <a:cubicBezTo>
                    <a:pt x="66" y="54"/>
                    <a:pt x="66" y="54"/>
                    <a:pt x="66" y="54"/>
                  </a:cubicBezTo>
                  <a:cubicBezTo>
                    <a:pt x="66" y="0"/>
                    <a:pt x="66" y="0"/>
                    <a:pt x="66" y="0"/>
                  </a:cubicBezTo>
                  <a:lnTo>
                    <a:pt x="0" y="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7" name="组合 73"/>
          <p:cNvGrpSpPr/>
          <p:nvPr/>
        </p:nvGrpSpPr>
        <p:grpSpPr>
          <a:xfrm>
            <a:off x="3780816" y="4401356"/>
            <a:ext cx="550863" cy="466725"/>
            <a:chOff x="9259888" y="3257550"/>
            <a:chExt cx="550863" cy="466725"/>
          </a:xfrm>
          <a:solidFill>
            <a:srgbClr val="1570C1"/>
          </a:solidFill>
        </p:grpSpPr>
        <p:sp>
          <p:nvSpPr>
            <p:cNvPr id="75" name="Rectangle 111"/>
            <p:cNvSpPr>
              <a:spLocks noChangeArrowheads="1"/>
            </p:cNvSpPr>
            <p:nvPr/>
          </p:nvSpPr>
          <p:spPr bwMode="auto">
            <a:xfrm>
              <a:off x="9366251" y="3468688"/>
              <a:ext cx="41275" cy="85725"/>
            </a:xfrm>
            <a:prstGeom prst="rect">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112"/>
            <p:cNvSpPr>
              <a:spLocks noEditPoints="1"/>
            </p:cNvSpPr>
            <p:nvPr/>
          </p:nvSpPr>
          <p:spPr bwMode="auto">
            <a:xfrm>
              <a:off x="9259888" y="3257550"/>
              <a:ext cx="550863" cy="233363"/>
            </a:xfrm>
            <a:custGeom>
              <a:avLst/>
              <a:gdLst>
                <a:gd name="T0" fmla="*/ 114 w 156"/>
                <a:gd name="T1" fmla="*/ 24 h 66"/>
                <a:gd name="T2" fmla="*/ 114 w 156"/>
                <a:gd name="T3" fmla="*/ 23 h 66"/>
                <a:gd name="T4" fmla="*/ 114 w 156"/>
                <a:gd name="T5" fmla="*/ 18 h 66"/>
                <a:gd name="T6" fmla="*/ 96 w 156"/>
                <a:gd name="T7" fmla="*/ 0 h 66"/>
                <a:gd name="T8" fmla="*/ 60 w 156"/>
                <a:gd name="T9" fmla="*/ 0 h 66"/>
                <a:gd name="T10" fmla="*/ 42 w 156"/>
                <a:gd name="T11" fmla="*/ 18 h 66"/>
                <a:gd name="T12" fmla="*/ 42 w 156"/>
                <a:gd name="T13" fmla="*/ 24 h 66"/>
                <a:gd name="T14" fmla="*/ 0 w 156"/>
                <a:gd name="T15" fmla="*/ 24 h 66"/>
                <a:gd name="T16" fmla="*/ 0 w 156"/>
                <a:gd name="T17" fmla="*/ 66 h 66"/>
                <a:gd name="T18" fmla="*/ 24 w 156"/>
                <a:gd name="T19" fmla="*/ 66 h 66"/>
                <a:gd name="T20" fmla="*/ 24 w 156"/>
                <a:gd name="T21" fmla="*/ 54 h 66"/>
                <a:gd name="T22" fmla="*/ 48 w 156"/>
                <a:gd name="T23" fmla="*/ 54 h 66"/>
                <a:gd name="T24" fmla="*/ 48 w 156"/>
                <a:gd name="T25" fmla="*/ 66 h 66"/>
                <a:gd name="T26" fmla="*/ 108 w 156"/>
                <a:gd name="T27" fmla="*/ 66 h 66"/>
                <a:gd name="T28" fmla="*/ 108 w 156"/>
                <a:gd name="T29" fmla="*/ 54 h 66"/>
                <a:gd name="T30" fmla="*/ 132 w 156"/>
                <a:gd name="T31" fmla="*/ 54 h 66"/>
                <a:gd name="T32" fmla="*/ 132 w 156"/>
                <a:gd name="T33" fmla="*/ 66 h 66"/>
                <a:gd name="T34" fmla="*/ 156 w 156"/>
                <a:gd name="T35" fmla="*/ 66 h 66"/>
                <a:gd name="T36" fmla="*/ 156 w 156"/>
                <a:gd name="T37" fmla="*/ 24 h 66"/>
                <a:gd name="T38" fmla="*/ 114 w 156"/>
                <a:gd name="T39" fmla="*/ 24 h 66"/>
                <a:gd name="T40" fmla="*/ 54 w 156"/>
                <a:gd name="T41" fmla="*/ 18 h 66"/>
                <a:gd name="T42" fmla="*/ 60 w 156"/>
                <a:gd name="T43" fmla="*/ 12 h 66"/>
                <a:gd name="T44" fmla="*/ 96 w 156"/>
                <a:gd name="T45" fmla="*/ 12 h 66"/>
                <a:gd name="T46" fmla="*/ 102 w 156"/>
                <a:gd name="T47" fmla="*/ 18 h 66"/>
                <a:gd name="T48" fmla="*/ 102 w 156"/>
                <a:gd name="T49" fmla="*/ 24 h 66"/>
                <a:gd name="T50" fmla="*/ 54 w 156"/>
                <a:gd name="T51" fmla="*/ 24 h 66"/>
                <a:gd name="T52" fmla="*/ 54 w 156"/>
                <a:gd name="T5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66">
                  <a:moveTo>
                    <a:pt x="114" y="24"/>
                  </a:moveTo>
                  <a:cubicBezTo>
                    <a:pt x="114" y="23"/>
                    <a:pt x="114" y="23"/>
                    <a:pt x="114" y="23"/>
                  </a:cubicBezTo>
                  <a:cubicBezTo>
                    <a:pt x="114" y="18"/>
                    <a:pt x="114" y="18"/>
                    <a:pt x="114" y="18"/>
                  </a:cubicBezTo>
                  <a:cubicBezTo>
                    <a:pt x="114" y="6"/>
                    <a:pt x="105" y="0"/>
                    <a:pt x="96" y="0"/>
                  </a:cubicBezTo>
                  <a:cubicBezTo>
                    <a:pt x="60" y="0"/>
                    <a:pt x="60" y="0"/>
                    <a:pt x="60" y="0"/>
                  </a:cubicBezTo>
                  <a:cubicBezTo>
                    <a:pt x="48" y="0"/>
                    <a:pt x="42" y="9"/>
                    <a:pt x="42" y="18"/>
                  </a:cubicBezTo>
                  <a:cubicBezTo>
                    <a:pt x="42" y="24"/>
                    <a:pt x="42" y="24"/>
                    <a:pt x="42" y="24"/>
                  </a:cubicBezTo>
                  <a:cubicBezTo>
                    <a:pt x="0" y="24"/>
                    <a:pt x="0" y="24"/>
                    <a:pt x="0" y="24"/>
                  </a:cubicBezTo>
                  <a:cubicBezTo>
                    <a:pt x="0" y="66"/>
                    <a:pt x="0" y="66"/>
                    <a:pt x="0" y="66"/>
                  </a:cubicBezTo>
                  <a:cubicBezTo>
                    <a:pt x="24" y="66"/>
                    <a:pt x="24" y="66"/>
                    <a:pt x="24" y="66"/>
                  </a:cubicBezTo>
                  <a:cubicBezTo>
                    <a:pt x="24" y="54"/>
                    <a:pt x="24" y="54"/>
                    <a:pt x="24" y="54"/>
                  </a:cubicBezTo>
                  <a:cubicBezTo>
                    <a:pt x="48" y="54"/>
                    <a:pt x="48" y="54"/>
                    <a:pt x="48" y="54"/>
                  </a:cubicBezTo>
                  <a:cubicBezTo>
                    <a:pt x="48" y="66"/>
                    <a:pt x="48" y="66"/>
                    <a:pt x="48" y="66"/>
                  </a:cubicBezTo>
                  <a:cubicBezTo>
                    <a:pt x="108" y="66"/>
                    <a:pt x="108" y="66"/>
                    <a:pt x="108" y="66"/>
                  </a:cubicBezTo>
                  <a:cubicBezTo>
                    <a:pt x="108" y="54"/>
                    <a:pt x="108" y="54"/>
                    <a:pt x="108" y="54"/>
                  </a:cubicBezTo>
                  <a:cubicBezTo>
                    <a:pt x="132" y="54"/>
                    <a:pt x="132" y="54"/>
                    <a:pt x="132" y="54"/>
                  </a:cubicBezTo>
                  <a:cubicBezTo>
                    <a:pt x="132" y="66"/>
                    <a:pt x="132" y="66"/>
                    <a:pt x="132" y="66"/>
                  </a:cubicBezTo>
                  <a:cubicBezTo>
                    <a:pt x="156" y="66"/>
                    <a:pt x="156" y="66"/>
                    <a:pt x="156" y="66"/>
                  </a:cubicBezTo>
                  <a:cubicBezTo>
                    <a:pt x="156" y="24"/>
                    <a:pt x="156" y="24"/>
                    <a:pt x="156" y="24"/>
                  </a:cubicBezTo>
                  <a:lnTo>
                    <a:pt x="114" y="24"/>
                  </a:lnTo>
                  <a:close/>
                  <a:moveTo>
                    <a:pt x="54" y="18"/>
                  </a:moveTo>
                  <a:cubicBezTo>
                    <a:pt x="54" y="18"/>
                    <a:pt x="54" y="12"/>
                    <a:pt x="60" y="12"/>
                  </a:cubicBezTo>
                  <a:cubicBezTo>
                    <a:pt x="96" y="12"/>
                    <a:pt x="96" y="12"/>
                    <a:pt x="96" y="12"/>
                  </a:cubicBezTo>
                  <a:cubicBezTo>
                    <a:pt x="96" y="12"/>
                    <a:pt x="102" y="12"/>
                    <a:pt x="102" y="18"/>
                  </a:cubicBezTo>
                  <a:cubicBezTo>
                    <a:pt x="102" y="24"/>
                    <a:pt x="102" y="24"/>
                    <a:pt x="102" y="24"/>
                  </a:cubicBezTo>
                  <a:cubicBezTo>
                    <a:pt x="54" y="24"/>
                    <a:pt x="54" y="24"/>
                    <a:pt x="54" y="24"/>
                  </a:cubicBezTo>
                  <a:lnTo>
                    <a:pt x="54" y="18"/>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113"/>
            <p:cNvSpPr>
              <a:spLocks/>
            </p:cNvSpPr>
            <p:nvPr/>
          </p:nvSpPr>
          <p:spPr bwMode="auto">
            <a:xfrm>
              <a:off x="9280526" y="3511550"/>
              <a:ext cx="509588" cy="212725"/>
            </a:xfrm>
            <a:custGeom>
              <a:avLst/>
              <a:gdLst>
                <a:gd name="T0" fmla="*/ 281 w 321"/>
                <a:gd name="T1" fmla="*/ 40 h 134"/>
                <a:gd name="T2" fmla="*/ 227 w 321"/>
                <a:gd name="T3" fmla="*/ 40 h 134"/>
                <a:gd name="T4" fmla="*/ 227 w 321"/>
                <a:gd name="T5" fmla="*/ 0 h 134"/>
                <a:gd name="T6" fmla="*/ 94 w 321"/>
                <a:gd name="T7" fmla="*/ 0 h 134"/>
                <a:gd name="T8" fmla="*/ 94 w 321"/>
                <a:gd name="T9" fmla="*/ 40 h 134"/>
                <a:gd name="T10" fmla="*/ 40 w 321"/>
                <a:gd name="T11" fmla="*/ 40 h 134"/>
                <a:gd name="T12" fmla="*/ 40 w 321"/>
                <a:gd name="T13" fmla="*/ 0 h 134"/>
                <a:gd name="T14" fmla="*/ 0 w 321"/>
                <a:gd name="T15" fmla="*/ 0 h 134"/>
                <a:gd name="T16" fmla="*/ 0 w 321"/>
                <a:gd name="T17" fmla="*/ 134 h 134"/>
                <a:gd name="T18" fmla="*/ 321 w 321"/>
                <a:gd name="T19" fmla="*/ 134 h 134"/>
                <a:gd name="T20" fmla="*/ 321 w 321"/>
                <a:gd name="T21" fmla="*/ 0 h 134"/>
                <a:gd name="T22" fmla="*/ 281 w 321"/>
                <a:gd name="T23" fmla="*/ 0 h 134"/>
                <a:gd name="T24" fmla="*/ 281 w 321"/>
                <a:gd name="T25" fmla="*/ 4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134">
                  <a:moveTo>
                    <a:pt x="281" y="40"/>
                  </a:moveTo>
                  <a:lnTo>
                    <a:pt x="227" y="40"/>
                  </a:lnTo>
                  <a:lnTo>
                    <a:pt x="227" y="0"/>
                  </a:lnTo>
                  <a:lnTo>
                    <a:pt x="94" y="0"/>
                  </a:lnTo>
                  <a:lnTo>
                    <a:pt x="94" y="40"/>
                  </a:lnTo>
                  <a:lnTo>
                    <a:pt x="40" y="40"/>
                  </a:lnTo>
                  <a:lnTo>
                    <a:pt x="40" y="0"/>
                  </a:lnTo>
                  <a:lnTo>
                    <a:pt x="0" y="0"/>
                  </a:lnTo>
                  <a:lnTo>
                    <a:pt x="0" y="134"/>
                  </a:lnTo>
                  <a:lnTo>
                    <a:pt x="321" y="134"/>
                  </a:lnTo>
                  <a:lnTo>
                    <a:pt x="321" y="0"/>
                  </a:lnTo>
                  <a:lnTo>
                    <a:pt x="281" y="0"/>
                  </a:lnTo>
                  <a:lnTo>
                    <a:pt x="281" y="4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Rectangle 114"/>
            <p:cNvSpPr>
              <a:spLocks noChangeArrowheads="1"/>
            </p:cNvSpPr>
            <p:nvPr/>
          </p:nvSpPr>
          <p:spPr bwMode="auto">
            <a:xfrm>
              <a:off x="9663113" y="3468688"/>
              <a:ext cx="41275" cy="85725"/>
            </a:xfrm>
            <a:prstGeom prst="rect">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8921" name="Freeform 31"/>
          <p:cNvSpPr>
            <a:spLocks/>
          </p:cNvSpPr>
          <p:nvPr/>
        </p:nvSpPr>
        <p:spPr bwMode="auto">
          <a:xfrm>
            <a:off x="4775200" y="3179763"/>
            <a:ext cx="509588" cy="509587"/>
          </a:xfrm>
          <a:custGeom>
            <a:avLst/>
            <a:gdLst>
              <a:gd name="T0" fmla="*/ 2147483647 w 144"/>
              <a:gd name="T1" fmla="*/ 2147483647 h 144"/>
              <a:gd name="T2" fmla="*/ 0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0 60000 65536"/>
              <a:gd name="T15" fmla="*/ 0 60000 65536"/>
              <a:gd name="T16" fmla="*/ 0 60000 65536"/>
              <a:gd name="T17" fmla="*/ 0 60000 65536"/>
              <a:gd name="T18" fmla="*/ 0 60000 65536"/>
              <a:gd name="T19" fmla="*/ 0 60000 65536"/>
              <a:gd name="T20" fmla="*/ 0 60000 65536"/>
              <a:gd name="T21" fmla="*/ 0 w 144"/>
              <a:gd name="T22" fmla="*/ 0 h 144"/>
              <a:gd name="T23" fmla="*/ 144 w 144"/>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44">
                <a:moveTo>
                  <a:pt x="72" y="36"/>
                </a:moveTo>
                <a:cubicBezTo>
                  <a:pt x="48" y="0"/>
                  <a:pt x="0" y="21"/>
                  <a:pt x="0" y="61"/>
                </a:cubicBezTo>
                <a:cubicBezTo>
                  <a:pt x="0" y="87"/>
                  <a:pt x="24" y="106"/>
                  <a:pt x="42" y="120"/>
                </a:cubicBezTo>
                <a:cubicBezTo>
                  <a:pt x="61" y="135"/>
                  <a:pt x="66" y="138"/>
                  <a:pt x="72" y="144"/>
                </a:cubicBezTo>
                <a:cubicBezTo>
                  <a:pt x="78" y="138"/>
                  <a:pt x="83" y="135"/>
                  <a:pt x="102" y="120"/>
                </a:cubicBezTo>
                <a:cubicBezTo>
                  <a:pt x="120" y="106"/>
                  <a:pt x="144" y="87"/>
                  <a:pt x="144" y="60"/>
                </a:cubicBezTo>
                <a:cubicBezTo>
                  <a:pt x="144" y="21"/>
                  <a:pt x="96" y="0"/>
                  <a:pt x="72" y="36"/>
                </a:cubicBezTo>
              </a:path>
            </a:pathLst>
          </a:custGeom>
          <a:solidFill>
            <a:srgbClr val="1570C1"/>
          </a:solidFill>
          <a:ln w="9525">
            <a:noFill/>
            <a:round/>
            <a:headEnd/>
            <a:tailEnd/>
          </a:ln>
        </p:spPr>
        <p:txBody>
          <a:bodyPr/>
          <a:lstStyle/>
          <a:p>
            <a:endParaRPr lang="zh-CN" altLang="en-US"/>
          </a:p>
        </p:txBody>
      </p:sp>
      <p:sp>
        <p:nvSpPr>
          <p:cNvPr id="80" name="TextBox 57"/>
          <p:cNvSpPr txBox="1"/>
          <p:nvPr/>
        </p:nvSpPr>
        <p:spPr bwMode="auto">
          <a:xfrm>
            <a:off x="5537200" y="2373313"/>
            <a:ext cx="3176588"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1" name="TextBox 57"/>
          <p:cNvSpPr txBox="1"/>
          <p:nvPr/>
        </p:nvSpPr>
        <p:spPr bwMode="auto">
          <a:xfrm>
            <a:off x="5537200" y="4129088"/>
            <a:ext cx="3176588"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2" name="TextBox 57"/>
          <p:cNvSpPr txBox="1"/>
          <p:nvPr/>
        </p:nvSpPr>
        <p:spPr bwMode="auto">
          <a:xfrm>
            <a:off x="8713788" y="2373313"/>
            <a:ext cx="3176587"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TextBox 57"/>
          <p:cNvSpPr txBox="1"/>
          <p:nvPr/>
        </p:nvSpPr>
        <p:spPr bwMode="auto">
          <a:xfrm>
            <a:off x="8713788" y="4129088"/>
            <a:ext cx="3176587"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994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组合 31"/>
          <p:cNvGrpSpPr/>
          <p:nvPr/>
        </p:nvGrpSpPr>
        <p:grpSpPr>
          <a:xfrm>
            <a:off x="8876560" y="3150474"/>
            <a:ext cx="2500016" cy="1282254"/>
            <a:chOff x="8876560" y="3074274"/>
            <a:chExt cx="2500016" cy="1282254"/>
          </a:xfrm>
          <a:solidFill>
            <a:srgbClr val="004E96"/>
          </a:solidFill>
        </p:grpSpPr>
        <p:sp>
          <p:nvSpPr>
            <p:cNvPr id="33" name="Freeform 5"/>
            <p:cNvSpPr>
              <a:spLocks/>
            </p:cNvSpPr>
            <p:nvPr/>
          </p:nvSpPr>
          <p:spPr bwMode="auto">
            <a:xfrm>
              <a:off x="8876560"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4" name="文本框 33"/>
            <p:cNvSpPr txBox="1"/>
            <p:nvPr/>
          </p:nvSpPr>
          <p:spPr>
            <a:xfrm>
              <a:off x="9593341" y="3709479"/>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35" name="文本框 34"/>
            <p:cNvSpPr txBox="1"/>
            <p:nvPr/>
          </p:nvSpPr>
          <p:spPr>
            <a:xfrm>
              <a:off x="9593341" y="3299184"/>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O5</a:t>
              </a:r>
            </a:p>
          </p:txBody>
        </p:sp>
      </p:grpSp>
      <p:grpSp>
        <p:nvGrpSpPr>
          <p:cNvPr id="6" name="组合 35"/>
          <p:cNvGrpSpPr/>
          <p:nvPr/>
        </p:nvGrpSpPr>
        <p:grpSpPr>
          <a:xfrm>
            <a:off x="6926624" y="3150474"/>
            <a:ext cx="2507603" cy="1282254"/>
            <a:chOff x="6926624" y="3074274"/>
            <a:chExt cx="2507603" cy="1282254"/>
          </a:xfrm>
          <a:solidFill>
            <a:srgbClr val="77B224"/>
          </a:solidFill>
        </p:grpSpPr>
        <p:sp>
          <p:nvSpPr>
            <p:cNvPr id="37" name="Freeform 6"/>
            <p:cNvSpPr>
              <a:spLocks/>
            </p:cNvSpPr>
            <p:nvPr/>
          </p:nvSpPr>
          <p:spPr bwMode="auto">
            <a:xfrm>
              <a:off x="6926624" y="3074274"/>
              <a:ext cx="2507603" cy="1282254"/>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00B0F0"/>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8" name="文本框 37"/>
            <p:cNvSpPr txBox="1"/>
            <p:nvPr/>
          </p:nvSpPr>
          <p:spPr>
            <a:xfrm>
              <a:off x="7663952" y="3709479"/>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39" name="文本框 38"/>
            <p:cNvSpPr txBox="1"/>
            <p:nvPr/>
          </p:nvSpPr>
          <p:spPr>
            <a:xfrm>
              <a:off x="7663952" y="3299184"/>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O4</a:t>
              </a:r>
            </a:p>
          </p:txBody>
        </p:sp>
      </p:grpSp>
      <p:grpSp>
        <p:nvGrpSpPr>
          <p:cNvPr id="7" name="组合 39"/>
          <p:cNvGrpSpPr/>
          <p:nvPr/>
        </p:nvGrpSpPr>
        <p:grpSpPr>
          <a:xfrm>
            <a:off x="4991862" y="3150474"/>
            <a:ext cx="2500016" cy="1282254"/>
            <a:chOff x="4991862" y="3074274"/>
            <a:chExt cx="2500016" cy="1282254"/>
          </a:xfrm>
          <a:solidFill>
            <a:srgbClr val="004E96"/>
          </a:solidFill>
        </p:grpSpPr>
        <p:sp>
          <p:nvSpPr>
            <p:cNvPr id="41" name="Freeform 7"/>
            <p:cNvSpPr>
              <a:spLocks/>
            </p:cNvSpPr>
            <p:nvPr/>
          </p:nvSpPr>
          <p:spPr bwMode="auto">
            <a:xfrm>
              <a:off x="4991862"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2" name="文本框 41"/>
            <p:cNvSpPr txBox="1"/>
            <p:nvPr/>
          </p:nvSpPr>
          <p:spPr>
            <a:xfrm>
              <a:off x="5776692" y="3709479"/>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43" name="文本框 42"/>
            <p:cNvSpPr txBox="1"/>
            <p:nvPr/>
          </p:nvSpPr>
          <p:spPr>
            <a:xfrm>
              <a:off x="5776692" y="3299184"/>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O3</a:t>
              </a:r>
            </a:p>
          </p:txBody>
        </p:sp>
      </p:grpSp>
      <p:grpSp>
        <p:nvGrpSpPr>
          <p:cNvPr id="9" name="组合 43"/>
          <p:cNvGrpSpPr/>
          <p:nvPr/>
        </p:nvGrpSpPr>
        <p:grpSpPr>
          <a:xfrm>
            <a:off x="3053306" y="3150474"/>
            <a:ext cx="2496222" cy="1282254"/>
            <a:chOff x="3053306" y="3074274"/>
            <a:chExt cx="2496222" cy="1282254"/>
          </a:xfrm>
          <a:solidFill>
            <a:srgbClr val="00B0F0"/>
          </a:solidFill>
        </p:grpSpPr>
        <p:sp>
          <p:nvSpPr>
            <p:cNvPr id="45" name="Freeform 8"/>
            <p:cNvSpPr>
              <a:spLocks/>
            </p:cNvSpPr>
            <p:nvPr/>
          </p:nvSpPr>
          <p:spPr bwMode="auto">
            <a:xfrm>
              <a:off x="3053306" y="3074274"/>
              <a:ext cx="2496222" cy="1282254"/>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grp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6" name="文本框 45"/>
            <p:cNvSpPr txBox="1"/>
            <p:nvPr/>
          </p:nvSpPr>
          <p:spPr>
            <a:xfrm>
              <a:off x="3772372" y="3709479"/>
              <a:ext cx="1617751" cy="338554"/>
            </a:xfrm>
            <a:prstGeom prst="rect">
              <a:avLst/>
            </a:prstGeom>
            <a:grp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47" name="文本框 46"/>
            <p:cNvSpPr txBox="1"/>
            <p:nvPr/>
          </p:nvSpPr>
          <p:spPr>
            <a:xfrm>
              <a:off x="3772372" y="3299184"/>
              <a:ext cx="1046569" cy="338554"/>
            </a:xfrm>
            <a:prstGeom prst="rect">
              <a:avLst/>
            </a:prstGeom>
            <a:grp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O2</a:t>
              </a:r>
            </a:p>
          </p:txBody>
        </p:sp>
      </p:grpSp>
      <p:grpSp>
        <p:nvGrpSpPr>
          <p:cNvPr id="10" name="组合 47"/>
          <p:cNvGrpSpPr/>
          <p:nvPr/>
        </p:nvGrpSpPr>
        <p:grpSpPr>
          <a:xfrm>
            <a:off x="1110957" y="3150474"/>
            <a:ext cx="2500016" cy="1282254"/>
            <a:chOff x="1110957" y="3074274"/>
            <a:chExt cx="2500016" cy="1282254"/>
          </a:xfrm>
          <a:solidFill>
            <a:srgbClr val="004E96"/>
          </a:solidFill>
        </p:grpSpPr>
        <p:sp>
          <p:nvSpPr>
            <p:cNvPr id="49" name="Freeform 9"/>
            <p:cNvSpPr>
              <a:spLocks/>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1421521" y="3715401"/>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51" name="文本框 50"/>
            <p:cNvSpPr txBox="1"/>
            <p:nvPr/>
          </p:nvSpPr>
          <p:spPr>
            <a:xfrm>
              <a:off x="1421521" y="3305106"/>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O1</a:t>
              </a:r>
            </a:p>
          </p:txBody>
        </p:sp>
      </p:grpSp>
      <p:sp>
        <p:nvSpPr>
          <p:cNvPr id="52" name="TextBox 57"/>
          <p:cNvSpPr txBox="1"/>
          <p:nvPr/>
        </p:nvSpPr>
        <p:spPr bwMode="auto">
          <a:xfrm>
            <a:off x="608013" y="2200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TextBox 57"/>
          <p:cNvSpPr txBox="1"/>
          <p:nvPr/>
        </p:nvSpPr>
        <p:spPr bwMode="auto">
          <a:xfrm>
            <a:off x="2716213" y="45434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TextBox 57"/>
          <p:cNvSpPr txBox="1"/>
          <p:nvPr/>
        </p:nvSpPr>
        <p:spPr bwMode="auto">
          <a:xfrm>
            <a:off x="4978400" y="2200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7"/>
          <p:cNvSpPr txBox="1"/>
          <p:nvPr/>
        </p:nvSpPr>
        <p:spPr bwMode="auto">
          <a:xfrm>
            <a:off x="7086600" y="45434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7"/>
          <p:cNvSpPr txBox="1"/>
          <p:nvPr/>
        </p:nvSpPr>
        <p:spPr bwMode="auto">
          <a:xfrm>
            <a:off x="9066213" y="2200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0963"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0964"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57" name="Oval 5"/>
          <p:cNvSpPr>
            <a:spLocks noChangeArrowheads="1"/>
          </p:cNvSpPr>
          <p:nvPr/>
        </p:nvSpPr>
        <p:spPr bwMode="auto">
          <a:xfrm>
            <a:off x="5048250" y="2792413"/>
            <a:ext cx="1970088" cy="1979612"/>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966" name="Freeform 6"/>
          <p:cNvSpPr>
            <a:spLocks/>
          </p:cNvSpPr>
          <p:nvPr/>
        </p:nvSpPr>
        <p:spPr bwMode="auto">
          <a:xfrm>
            <a:off x="3775075" y="1530350"/>
            <a:ext cx="2005013" cy="2389188"/>
          </a:xfrm>
          <a:custGeom>
            <a:avLst/>
            <a:gdLst>
              <a:gd name="T0" fmla="*/ 2147483647 w 414"/>
              <a:gd name="T1" fmla="*/ 2147483647 h 493"/>
              <a:gd name="T2" fmla="*/ 2147483647 w 414"/>
              <a:gd name="T3" fmla="*/ 2147483647 h 493"/>
              <a:gd name="T4" fmla="*/ 2147483647 w 414"/>
              <a:gd name="T5" fmla="*/ 0 h 493"/>
              <a:gd name="T6" fmla="*/ 2147483647 w 414"/>
              <a:gd name="T7" fmla="*/ 2147483647 h 493"/>
              <a:gd name="T8" fmla="*/ 2147483647 w 414"/>
              <a:gd name="T9" fmla="*/ 2147483647 h 493"/>
              <a:gd name="T10" fmla="*/ 2147483647 w 414"/>
              <a:gd name="T11" fmla="*/ 2147483647 h 493"/>
              <a:gd name="T12" fmla="*/ 0 w 414"/>
              <a:gd name="T13" fmla="*/ 2147483647 h 493"/>
              <a:gd name="T14" fmla="*/ 2147483647 w 414"/>
              <a:gd name="T15" fmla="*/ 2147483647 h 493"/>
              <a:gd name="T16" fmla="*/ 2147483647 w 414"/>
              <a:gd name="T17" fmla="*/ 2147483647 h 493"/>
              <a:gd name="T18" fmla="*/ 2147483647 w 414"/>
              <a:gd name="T19" fmla="*/ 2147483647 h 493"/>
              <a:gd name="T20" fmla="*/ 2147483647 w 414"/>
              <a:gd name="T21" fmla="*/ 2147483647 h 493"/>
              <a:gd name="T22" fmla="*/ 2147483647 w 414"/>
              <a:gd name="T23" fmla="*/ 2147483647 h 493"/>
              <a:gd name="T24" fmla="*/ 2147483647 w 414"/>
              <a:gd name="T25" fmla="*/ 2147483647 h 4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4"/>
              <a:gd name="T40" fmla="*/ 0 h 493"/>
              <a:gd name="T41" fmla="*/ 414 w 414"/>
              <a:gd name="T42" fmla="*/ 493 h 4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4" h="493">
                <a:moveTo>
                  <a:pt x="414" y="150"/>
                </a:moveTo>
                <a:cubicBezTo>
                  <a:pt x="374" y="88"/>
                  <a:pt x="374" y="88"/>
                  <a:pt x="374" y="88"/>
                </a:cubicBezTo>
                <a:cubicBezTo>
                  <a:pt x="411" y="0"/>
                  <a:pt x="411" y="0"/>
                  <a:pt x="411" y="0"/>
                </a:cubicBezTo>
                <a:cubicBezTo>
                  <a:pt x="336" y="9"/>
                  <a:pt x="266" y="35"/>
                  <a:pt x="207" y="75"/>
                </a:cubicBezTo>
                <a:cubicBezTo>
                  <a:pt x="147" y="62"/>
                  <a:pt x="84" y="93"/>
                  <a:pt x="59" y="152"/>
                </a:cubicBezTo>
                <a:cubicBezTo>
                  <a:pt x="47" y="182"/>
                  <a:pt x="47" y="213"/>
                  <a:pt x="56" y="241"/>
                </a:cubicBezTo>
                <a:cubicBezTo>
                  <a:pt x="21" y="306"/>
                  <a:pt x="1" y="380"/>
                  <a:pt x="0" y="458"/>
                </a:cubicBezTo>
                <a:cubicBezTo>
                  <a:pt x="82" y="493"/>
                  <a:pt x="82" y="493"/>
                  <a:pt x="82" y="493"/>
                </a:cubicBezTo>
                <a:cubicBezTo>
                  <a:pt x="149" y="449"/>
                  <a:pt x="149" y="449"/>
                  <a:pt x="149" y="449"/>
                </a:cubicBezTo>
                <a:cubicBezTo>
                  <a:pt x="151" y="407"/>
                  <a:pt x="161" y="367"/>
                  <a:pt x="178" y="330"/>
                </a:cubicBezTo>
                <a:cubicBezTo>
                  <a:pt x="229" y="331"/>
                  <a:pt x="277" y="301"/>
                  <a:pt x="298" y="251"/>
                </a:cubicBezTo>
                <a:cubicBezTo>
                  <a:pt x="306" y="230"/>
                  <a:pt x="309" y="209"/>
                  <a:pt x="307" y="188"/>
                </a:cubicBezTo>
                <a:cubicBezTo>
                  <a:pt x="339" y="169"/>
                  <a:pt x="375" y="156"/>
                  <a:pt x="414" y="150"/>
                </a:cubicBezTo>
                <a:close/>
              </a:path>
            </a:pathLst>
          </a:custGeom>
          <a:solidFill>
            <a:srgbClr val="1570C1"/>
          </a:solidFill>
          <a:ln w="9525">
            <a:noFill/>
            <a:round/>
            <a:headEnd/>
            <a:tailEnd/>
          </a:ln>
        </p:spPr>
        <p:txBody>
          <a:bodyPr/>
          <a:lstStyle/>
          <a:p>
            <a:endParaRPr lang="zh-CN" altLang="en-US"/>
          </a:p>
        </p:txBody>
      </p:sp>
      <p:sp>
        <p:nvSpPr>
          <p:cNvPr id="40967" name="Freeform 7"/>
          <p:cNvSpPr>
            <a:spLocks/>
          </p:cNvSpPr>
          <p:nvPr/>
        </p:nvSpPr>
        <p:spPr bwMode="auto">
          <a:xfrm>
            <a:off x="5861050" y="1512888"/>
            <a:ext cx="2392363" cy="1916112"/>
          </a:xfrm>
          <a:custGeom>
            <a:avLst/>
            <a:gdLst>
              <a:gd name="T0" fmla="*/ 2147483647 w 494"/>
              <a:gd name="T1" fmla="*/ 2147483647 h 396"/>
              <a:gd name="T2" fmla="*/ 2147483647 w 494"/>
              <a:gd name="T3" fmla="*/ 2147483647 h 396"/>
              <a:gd name="T4" fmla="*/ 2147483647 w 494"/>
              <a:gd name="T5" fmla="*/ 2147483647 h 396"/>
              <a:gd name="T6" fmla="*/ 2147483647 w 494"/>
              <a:gd name="T7" fmla="*/ 0 h 396"/>
              <a:gd name="T8" fmla="*/ 0 w 494"/>
              <a:gd name="T9" fmla="*/ 2147483647 h 396"/>
              <a:gd name="T10" fmla="*/ 2147483647 w 494"/>
              <a:gd name="T11" fmla="*/ 2147483647 h 396"/>
              <a:gd name="T12" fmla="*/ 2147483647 w 494"/>
              <a:gd name="T13" fmla="*/ 2147483647 h 396"/>
              <a:gd name="T14" fmla="*/ 2147483647 w 494"/>
              <a:gd name="T15" fmla="*/ 2147483647 h 396"/>
              <a:gd name="T16" fmla="*/ 2147483647 w 494"/>
              <a:gd name="T17" fmla="*/ 2147483647 h 396"/>
              <a:gd name="T18" fmla="*/ 2147483647 w 494"/>
              <a:gd name="T19" fmla="*/ 2147483647 h 396"/>
              <a:gd name="T20" fmla="*/ 2147483647 w 494"/>
              <a:gd name="T21" fmla="*/ 2147483647 h 396"/>
              <a:gd name="T22" fmla="*/ 2147483647 w 494"/>
              <a:gd name="T23" fmla="*/ 2147483647 h 396"/>
              <a:gd name="T24" fmla="*/ 2147483647 w 494"/>
              <a:gd name="T25" fmla="*/ 2147483647 h 3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4"/>
              <a:gd name="T40" fmla="*/ 0 h 396"/>
              <a:gd name="T41" fmla="*/ 494 w 494"/>
              <a:gd name="T42" fmla="*/ 396 h 3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4" h="396">
                <a:moveTo>
                  <a:pt x="409" y="188"/>
                </a:moveTo>
                <a:cubicBezTo>
                  <a:pt x="418" y="131"/>
                  <a:pt x="387" y="72"/>
                  <a:pt x="331" y="49"/>
                </a:cubicBezTo>
                <a:cubicBezTo>
                  <a:pt x="300" y="36"/>
                  <a:pt x="267" y="36"/>
                  <a:pt x="238" y="47"/>
                </a:cubicBezTo>
                <a:cubicBezTo>
                  <a:pt x="177" y="17"/>
                  <a:pt x="108" y="1"/>
                  <a:pt x="36" y="0"/>
                </a:cubicBezTo>
                <a:cubicBezTo>
                  <a:pt x="0" y="87"/>
                  <a:pt x="0" y="87"/>
                  <a:pt x="0" y="87"/>
                </a:cubicBezTo>
                <a:cubicBezTo>
                  <a:pt x="40" y="149"/>
                  <a:pt x="40" y="149"/>
                  <a:pt x="40" y="149"/>
                </a:cubicBezTo>
                <a:cubicBezTo>
                  <a:pt x="80" y="150"/>
                  <a:pt x="117" y="158"/>
                  <a:pt x="152" y="172"/>
                </a:cubicBezTo>
                <a:cubicBezTo>
                  <a:pt x="154" y="221"/>
                  <a:pt x="183" y="268"/>
                  <a:pt x="232" y="288"/>
                </a:cubicBezTo>
                <a:cubicBezTo>
                  <a:pt x="255" y="297"/>
                  <a:pt x="279" y="300"/>
                  <a:pt x="302" y="296"/>
                </a:cubicBezTo>
                <a:cubicBezTo>
                  <a:pt x="322" y="326"/>
                  <a:pt x="336" y="360"/>
                  <a:pt x="344" y="396"/>
                </a:cubicBezTo>
                <a:cubicBezTo>
                  <a:pt x="413" y="352"/>
                  <a:pt x="413" y="352"/>
                  <a:pt x="413" y="352"/>
                </a:cubicBezTo>
                <a:cubicBezTo>
                  <a:pt x="494" y="386"/>
                  <a:pt x="494" y="386"/>
                  <a:pt x="494" y="386"/>
                </a:cubicBezTo>
                <a:cubicBezTo>
                  <a:pt x="481" y="312"/>
                  <a:pt x="451" y="245"/>
                  <a:pt x="409" y="188"/>
                </a:cubicBezTo>
                <a:close/>
              </a:path>
            </a:pathLst>
          </a:custGeom>
          <a:solidFill>
            <a:srgbClr val="1570C1"/>
          </a:solidFill>
          <a:ln w="9525">
            <a:noFill/>
            <a:round/>
            <a:headEnd/>
            <a:tailEnd/>
          </a:ln>
        </p:spPr>
        <p:txBody>
          <a:bodyPr/>
          <a:lstStyle/>
          <a:p>
            <a:endParaRPr lang="zh-CN" altLang="en-US"/>
          </a:p>
        </p:txBody>
      </p:sp>
      <p:sp>
        <p:nvSpPr>
          <p:cNvPr id="40968" name="Freeform 8"/>
          <p:cNvSpPr>
            <a:spLocks/>
          </p:cNvSpPr>
          <p:nvPr/>
        </p:nvSpPr>
        <p:spPr bwMode="auto">
          <a:xfrm>
            <a:off x="6335713" y="3487738"/>
            <a:ext cx="1966912" cy="2508250"/>
          </a:xfrm>
          <a:custGeom>
            <a:avLst/>
            <a:gdLst>
              <a:gd name="T0" fmla="*/ 2147483647 w 406"/>
              <a:gd name="T1" fmla="*/ 2147483647 h 518"/>
              <a:gd name="T2" fmla="*/ 2147483647 w 406"/>
              <a:gd name="T3" fmla="*/ 2147483647 h 518"/>
              <a:gd name="T4" fmla="*/ 2147483647 w 406"/>
              <a:gd name="T5" fmla="*/ 2147483647 h 518"/>
              <a:gd name="T6" fmla="*/ 2147483647 w 406"/>
              <a:gd name="T7" fmla="*/ 0 h 518"/>
              <a:gd name="T8" fmla="*/ 2147483647 w 406"/>
              <a:gd name="T9" fmla="*/ 2147483647 h 518"/>
              <a:gd name="T10" fmla="*/ 2147483647 w 406"/>
              <a:gd name="T11" fmla="*/ 2147483647 h 518"/>
              <a:gd name="T12" fmla="*/ 2147483647 w 406"/>
              <a:gd name="T13" fmla="*/ 2147483647 h 518"/>
              <a:gd name="T14" fmla="*/ 2147483647 w 406"/>
              <a:gd name="T15" fmla="*/ 2147483647 h 518"/>
              <a:gd name="T16" fmla="*/ 0 w 406"/>
              <a:gd name="T17" fmla="*/ 2147483647 h 518"/>
              <a:gd name="T18" fmla="*/ 2147483647 w 406"/>
              <a:gd name="T19" fmla="*/ 2147483647 h 518"/>
              <a:gd name="T20" fmla="*/ 2147483647 w 406"/>
              <a:gd name="T21" fmla="*/ 2147483647 h 518"/>
              <a:gd name="T22" fmla="*/ 2147483647 w 406"/>
              <a:gd name="T23" fmla="*/ 2147483647 h 518"/>
              <a:gd name="T24" fmla="*/ 2147483647 w 406"/>
              <a:gd name="T25" fmla="*/ 2147483647 h 5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6"/>
              <a:gd name="T40" fmla="*/ 0 h 518"/>
              <a:gd name="T41" fmla="*/ 406 w 406"/>
              <a:gd name="T42" fmla="*/ 518 h 5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6" h="518">
                <a:moveTo>
                  <a:pt x="370" y="330"/>
                </a:moveTo>
                <a:cubicBezTo>
                  <a:pt x="384" y="297"/>
                  <a:pt x="383" y="261"/>
                  <a:pt x="370" y="231"/>
                </a:cubicBezTo>
                <a:cubicBezTo>
                  <a:pt x="394" y="170"/>
                  <a:pt x="406" y="104"/>
                  <a:pt x="402" y="35"/>
                </a:cubicBezTo>
                <a:cubicBezTo>
                  <a:pt x="320" y="0"/>
                  <a:pt x="320" y="0"/>
                  <a:pt x="320" y="0"/>
                </a:cubicBezTo>
                <a:cubicBezTo>
                  <a:pt x="254" y="43"/>
                  <a:pt x="254" y="43"/>
                  <a:pt x="254" y="43"/>
                </a:cubicBezTo>
                <a:cubicBezTo>
                  <a:pt x="256" y="81"/>
                  <a:pt x="251" y="118"/>
                  <a:pt x="240" y="152"/>
                </a:cubicBezTo>
                <a:cubicBezTo>
                  <a:pt x="194" y="156"/>
                  <a:pt x="151" y="185"/>
                  <a:pt x="132" y="231"/>
                </a:cubicBezTo>
                <a:cubicBezTo>
                  <a:pt x="121" y="258"/>
                  <a:pt x="120" y="287"/>
                  <a:pt x="126" y="313"/>
                </a:cubicBezTo>
                <a:cubicBezTo>
                  <a:pt x="90" y="340"/>
                  <a:pt x="47" y="360"/>
                  <a:pt x="0" y="369"/>
                </a:cubicBezTo>
                <a:cubicBezTo>
                  <a:pt x="47" y="441"/>
                  <a:pt x="47" y="441"/>
                  <a:pt x="47" y="441"/>
                </a:cubicBezTo>
                <a:cubicBezTo>
                  <a:pt x="14" y="518"/>
                  <a:pt x="14" y="518"/>
                  <a:pt x="14" y="518"/>
                </a:cubicBezTo>
                <a:cubicBezTo>
                  <a:pt x="102" y="503"/>
                  <a:pt x="180" y="465"/>
                  <a:pt x="243" y="410"/>
                </a:cubicBezTo>
                <a:cubicBezTo>
                  <a:pt x="297" y="413"/>
                  <a:pt x="349" y="382"/>
                  <a:pt x="370" y="330"/>
                </a:cubicBezTo>
                <a:close/>
              </a:path>
            </a:pathLst>
          </a:custGeom>
          <a:solidFill>
            <a:srgbClr val="1570C1"/>
          </a:solidFill>
          <a:ln w="9525">
            <a:noFill/>
            <a:round/>
            <a:headEnd/>
            <a:tailEnd/>
          </a:ln>
        </p:spPr>
        <p:txBody>
          <a:bodyPr/>
          <a:lstStyle/>
          <a:p>
            <a:endParaRPr lang="zh-CN" altLang="en-US"/>
          </a:p>
        </p:txBody>
      </p:sp>
      <p:sp>
        <p:nvSpPr>
          <p:cNvPr id="40969" name="Freeform 9"/>
          <p:cNvSpPr>
            <a:spLocks/>
          </p:cNvSpPr>
          <p:nvPr/>
        </p:nvSpPr>
        <p:spPr bwMode="auto">
          <a:xfrm>
            <a:off x="3789363" y="3986213"/>
            <a:ext cx="2498725" cy="2054225"/>
          </a:xfrm>
          <a:custGeom>
            <a:avLst/>
            <a:gdLst>
              <a:gd name="T0" fmla="*/ 2147483647 w 516"/>
              <a:gd name="T1" fmla="*/ 2147483647 h 424"/>
              <a:gd name="T2" fmla="*/ 2147483647 w 516"/>
              <a:gd name="T3" fmla="*/ 2147483647 h 424"/>
              <a:gd name="T4" fmla="*/ 2147483647 w 516"/>
              <a:gd name="T5" fmla="*/ 2147483647 h 424"/>
              <a:gd name="T6" fmla="*/ 2147483647 w 516"/>
              <a:gd name="T7" fmla="*/ 2147483647 h 424"/>
              <a:gd name="T8" fmla="*/ 2147483647 w 516"/>
              <a:gd name="T9" fmla="*/ 0 h 424"/>
              <a:gd name="T10" fmla="*/ 2147483647 w 516"/>
              <a:gd name="T11" fmla="*/ 2147483647 h 424"/>
              <a:gd name="T12" fmla="*/ 0 w 516"/>
              <a:gd name="T13" fmla="*/ 2147483647 h 424"/>
              <a:gd name="T14" fmla="*/ 2147483647 w 516"/>
              <a:gd name="T15" fmla="*/ 2147483647 h 424"/>
              <a:gd name="T16" fmla="*/ 2147483647 w 516"/>
              <a:gd name="T17" fmla="*/ 2147483647 h 424"/>
              <a:gd name="T18" fmla="*/ 2147483647 w 516"/>
              <a:gd name="T19" fmla="*/ 2147483647 h 424"/>
              <a:gd name="T20" fmla="*/ 2147483647 w 516"/>
              <a:gd name="T21" fmla="*/ 2147483647 h 424"/>
              <a:gd name="T22" fmla="*/ 2147483647 w 516"/>
              <a:gd name="T23" fmla="*/ 2147483647 h 424"/>
              <a:gd name="T24" fmla="*/ 2147483647 w 516"/>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6"/>
              <a:gd name="T40" fmla="*/ 0 h 424"/>
              <a:gd name="T41" fmla="*/ 516 w 516"/>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6" h="424">
                <a:moveTo>
                  <a:pt x="470" y="272"/>
                </a:moveTo>
                <a:cubicBezTo>
                  <a:pt x="424" y="273"/>
                  <a:pt x="379" y="264"/>
                  <a:pt x="339" y="247"/>
                </a:cubicBezTo>
                <a:cubicBezTo>
                  <a:pt x="336" y="199"/>
                  <a:pt x="306" y="155"/>
                  <a:pt x="259" y="136"/>
                </a:cubicBezTo>
                <a:cubicBezTo>
                  <a:pt x="239" y="127"/>
                  <a:pt x="217" y="124"/>
                  <a:pt x="196" y="127"/>
                </a:cubicBezTo>
                <a:cubicBezTo>
                  <a:pt x="172" y="89"/>
                  <a:pt x="156" y="46"/>
                  <a:pt x="149" y="0"/>
                </a:cubicBezTo>
                <a:cubicBezTo>
                  <a:pt x="84" y="42"/>
                  <a:pt x="84" y="42"/>
                  <a:pt x="84" y="42"/>
                </a:cubicBezTo>
                <a:cubicBezTo>
                  <a:pt x="0" y="7"/>
                  <a:pt x="0" y="7"/>
                  <a:pt x="0" y="7"/>
                </a:cubicBezTo>
                <a:cubicBezTo>
                  <a:pt x="9" y="89"/>
                  <a:pt x="39" y="164"/>
                  <a:pt x="84" y="227"/>
                </a:cubicBezTo>
                <a:cubicBezTo>
                  <a:pt x="71" y="287"/>
                  <a:pt x="102" y="350"/>
                  <a:pt x="161" y="374"/>
                </a:cubicBezTo>
                <a:cubicBezTo>
                  <a:pt x="194" y="388"/>
                  <a:pt x="229" y="387"/>
                  <a:pt x="259" y="374"/>
                </a:cubicBezTo>
                <a:cubicBezTo>
                  <a:pt x="327" y="407"/>
                  <a:pt x="403" y="424"/>
                  <a:pt x="483" y="421"/>
                </a:cubicBezTo>
                <a:cubicBezTo>
                  <a:pt x="516" y="343"/>
                  <a:pt x="516" y="343"/>
                  <a:pt x="516" y="343"/>
                </a:cubicBezTo>
                <a:lnTo>
                  <a:pt x="470" y="272"/>
                </a:lnTo>
                <a:close/>
              </a:path>
            </a:pathLst>
          </a:custGeom>
          <a:solidFill>
            <a:srgbClr val="1570C1"/>
          </a:solidFill>
          <a:ln w="9525">
            <a:noFill/>
            <a:round/>
            <a:headEnd/>
            <a:tailEnd/>
          </a:ln>
        </p:spPr>
        <p:txBody>
          <a:bodyPr/>
          <a:lstStyle/>
          <a:p>
            <a:endParaRPr lang="zh-CN" altLang="en-US"/>
          </a:p>
        </p:txBody>
      </p:sp>
      <p:grpSp>
        <p:nvGrpSpPr>
          <p:cNvPr id="5" name="组合 61"/>
          <p:cNvGrpSpPr/>
          <p:nvPr/>
        </p:nvGrpSpPr>
        <p:grpSpPr>
          <a:xfrm>
            <a:off x="4528684" y="4969819"/>
            <a:ext cx="529274" cy="402576"/>
            <a:chOff x="4929188" y="4928507"/>
            <a:chExt cx="411163" cy="312738"/>
          </a:xfrm>
          <a:solidFill>
            <a:srgbClr val="357879"/>
          </a:solidFill>
        </p:grpSpPr>
        <p:sp>
          <p:nvSpPr>
            <p:cNvPr id="63" name="Freeform 10"/>
            <p:cNvSpPr>
              <a:spLocks/>
            </p:cNvSpPr>
            <p:nvPr/>
          </p:nvSpPr>
          <p:spPr bwMode="auto">
            <a:xfrm>
              <a:off x="4929188" y="4966607"/>
              <a:ext cx="411163" cy="274638"/>
            </a:xfrm>
            <a:custGeom>
              <a:avLst/>
              <a:gdLst>
                <a:gd name="T0" fmla="*/ 259 w 259"/>
                <a:gd name="T1" fmla="*/ 173 h 173"/>
                <a:gd name="T2" fmla="*/ 0 w 259"/>
                <a:gd name="T3" fmla="*/ 173 h 173"/>
                <a:gd name="T4" fmla="*/ 0 w 259"/>
                <a:gd name="T5" fmla="*/ 0 h 173"/>
                <a:gd name="T6" fmla="*/ 128 w 259"/>
                <a:gd name="T7" fmla="*/ 85 h 173"/>
                <a:gd name="T8" fmla="*/ 259 w 259"/>
                <a:gd name="T9" fmla="*/ 0 h 173"/>
                <a:gd name="T10" fmla="*/ 259 w 259"/>
                <a:gd name="T11" fmla="*/ 173 h 173"/>
              </a:gdLst>
              <a:ahLst/>
              <a:cxnLst>
                <a:cxn ang="0">
                  <a:pos x="T0" y="T1"/>
                </a:cxn>
                <a:cxn ang="0">
                  <a:pos x="T2" y="T3"/>
                </a:cxn>
                <a:cxn ang="0">
                  <a:pos x="T4" y="T5"/>
                </a:cxn>
                <a:cxn ang="0">
                  <a:pos x="T6" y="T7"/>
                </a:cxn>
                <a:cxn ang="0">
                  <a:pos x="T8" y="T9"/>
                </a:cxn>
                <a:cxn ang="0">
                  <a:pos x="T10" y="T11"/>
                </a:cxn>
              </a:cxnLst>
              <a:rect l="0" t="0" r="r" b="b"/>
              <a:pathLst>
                <a:path w="259" h="173">
                  <a:moveTo>
                    <a:pt x="259" y="173"/>
                  </a:moveTo>
                  <a:lnTo>
                    <a:pt x="0" y="173"/>
                  </a:lnTo>
                  <a:lnTo>
                    <a:pt x="0" y="0"/>
                  </a:lnTo>
                  <a:lnTo>
                    <a:pt x="128" y="85"/>
                  </a:lnTo>
                  <a:lnTo>
                    <a:pt x="259" y="0"/>
                  </a:lnTo>
                  <a:lnTo>
                    <a:pt x="259" y="173"/>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4" name="Freeform 11"/>
            <p:cNvSpPr>
              <a:spLocks/>
            </p:cNvSpPr>
            <p:nvPr/>
          </p:nvSpPr>
          <p:spPr bwMode="auto">
            <a:xfrm>
              <a:off x="4929188" y="4928507"/>
              <a:ext cx="411163" cy="134938"/>
            </a:xfrm>
            <a:custGeom>
              <a:avLst/>
              <a:gdLst>
                <a:gd name="T0" fmla="*/ 259 w 259"/>
                <a:gd name="T1" fmla="*/ 0 h 85"/>
                <a:gd name="T2" fmla="*/ 0 w 259"/>
                <a:gd name="T3" fmla="*/ 0 h 85"/>
                <a:gd name="T4" fmla="*/ 0 w 259"/>
                <a:gd name="T5" fmla="*/ 2 h 85"/>
                <a:gd name="T6" fmla="*/ 128 w 259"/>
                <a:gd name="T7" fmla="*/ 85 h 85"/>
                <a:gd name="T8" fmla="*/ 259 w 259"/>
                <a:gd name="T9" fmla="*/ 0 h 85"/>
              </a:gdLst>
              <a:ahLst/>
              <a:cxnLst>
                <a:cxn ang="0">
                  <a:pos x="T0" y="T1"/>
                </a:cxn>
                <a:cxn ang="0">
                  <a:pos x="T2" y="T3"/>
                </a:cxn>
                <a:cxn ang="0">
                  <a:pos x="T4" y="T5"/>
                </a:cxn>
                <a:cxn ang="0">
                  <a:pos x="T6" y="T7"/>
                </a:cxn>
                <a:cxn ang="0">
                  <a:pos x="T8" y="T9"/>
                </a:cxn>
              </a:cxnLst>
              <a:rect l="0" t="0" r="r" b="b"/>
              <a:pathLst>
                <a:path w="259" h="85">
                  <a:moveTo>
                    <a:pt x="259" y="0"/>
                  </a:moveTo>
                  <a:lnTo>
                    <a:pt x="0" y="0"/>
                  </a:lnTo>
                  <a:lnTo>
                    <a:pt x="0" y="2"/>
                  </a:lnTo>
                  <a:lnTo>
                    <a:pt x="128" y="85"/>
                  </a:lnTo>
                  <a:lnTo>
                    <a:pt x="259" y="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40971" name="Freeform 12"/>
          <p:cNvSpPr>
            <a:spLocks noEditPoints="1"/>
          </p:cNvSpPr>
          <p:nvPr/>
        </p:nvSpPr>
        <p:spPr bwMode="auto">
          <a:xfrm>
            <a:off x="7431088" y="4479925"/>
            <a:ext cx="434975" cy="576263"/>
          </a:xfrm>
          <a:custGeom>
            <a:avLst/>
            <a:gdLst>
              <a:gd name="T0" fmla="*/ 2147483647 w 90"/>
              <a:gd name="T1" fmla="*/ 2147483647 h 119"/>
              <a:gd name="T2" fmla="*/ 2147483647 w 90"/>
              <a:gd name="T3" fmla="*/ 2147483647 h 119"/>
              <a:gd name="T4" fmla="*/ 2147483647 w 90"/>
              <a:gd name="T5" fmla="*/ 2147483647 h 119"/>
              <a:gd name="T6" fmla="*/ 2147483647 w 90"/>
              <a:gd name="T7" fmla="*/ 2147483647 h 119"/>
              <a:gd name="T8" fmla="*/ 2147483647 w 90"/>
              <a:gd name="T9" fmla="*/ 2147483647 h 119"/>
              <a:gd name="T10" fmla="*/ 2147483647 w 90"/>
              <a:gd name="T11" fmla="*/ 2147483647 h 119"/>
              <a:gd name="T12" fmla="*/ 2147483647 w 90"/>
              <a:gd name="T13" fmla="*/ 2147483647 h 119"/>
              <a:gd name="T14" fmla="*/ 2147483647 w 90"/>
              <a:gd name="T15" fmla="*/ 2147483647 h 119"/>
              <a:gd name="T16" fmla="*/ 2147483647 w 90"/>
              <a:gd name="T17" fmla="*/ 2147483647 h 119"/>
              <a:gd name="T18" fmla="*/ 2147483647 w 90"/>
              <a:gd name="T19" fmla="*/ 2147483647 h 119"/>
              <a:gd name="T20" fmla="*/ 2147483647 w 90"/>
              <a:gd name="T21" fmla="*/ 2147483647 h 119"/>
              <a:gd name="T22" fmla="*/ 2147483647 w 90"/>
              <a:gd name="T23" fmla="*/ 2147483647 h 119"/>
              <a:gd name="T24" fmla="*/ 2147483647 w 90"/>
              <a:gd name="T25" fmla="*/ 2147483647 h 119"/>
              <a:gd name="T26" fmla="*/ 2147483647 w 90"/>
              <a:gd name="T27" fmla="*/ 2147483647 h 119"/>
              <a:gd name="T28" fmla="*/ 2147483647 w 90"/>
              <a:gd name="T29" fmla="*/ 2147483647 h 119"/>
              <a:gd name="T30" fmla="*/ 2147483647 w 90"/>
              <a:gd name="T31" fmla="*/ 2147483647 h 119"/>
              <a:gd name="T32" fmla="*/ 2147483647 w 90"/>
              <a:gd name="T33" fmla="*/ 2147483647 h 119"/>
              <a:gd name="T34" fmla="*/ 2147483647 w 90"/>
              <a:gd name="T35" fmla="*/ 2147483647 h 119"/>
              <a:gd name="T36" fmla="*/ 2147483647 w 90"/>
              <a:gd name="T37" fmla="*/ 2147483647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19"/>
              <a:gd name="T59" fmla="*/ 90 w 9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19">
                <a:moveTo>
                  <a:pt x="19" y="4"/>
                </a:moveTo>
                <a:cubicBezTo>
                  <a:pt x="31" y="2"/>
                  <a:pt x="66" y="0"/>
                  <a:pt x="76" y="5"/>
                </a:cubicBezTo>
                <a:cubicBezTo>
                  <a:pt x="89" y="13"/>
                  <a:pt x="85" y="41"/>
                  <a:pt x="85" y="61"/>
                </a:cubicBezTo>
                <a:cubicBezTo>
                  <a:pt x="85" y="81"/>
                  <a:pt x="90" y="109"/>
                  <a:pt x="74" y="115"/>
                </a:cubicBezTo>
                <a:cubicBezTo>
                  <a:pt x="65" y="119"/>
                  <a:pt x="22" y="119"/>
                  <a:pt x="14" y="115"/>
                </a:cubicBezTo>
                <a:cubicBezTo>
                  <a:pt x="0" y="109"/>
                  <a:pt x="4" y="82"/>
                  <a:pt x="4" y="61"/>
                </a:cubicBezTo>
                <a:cubicBezTo>
                  <a:pt x="4" y="51"/>
                  <a:pt x="4" y="44"/>
                  <a:pt x="4" y="37"/>
                </a:cubicBezTo>
                <a:cubicBezTo>
                  <a:pt x="4" y="20"/>
                  <a:pt x="2" y="7"/>
                  <a:pt x="19" y="4"/>
                </a:cubicBezTo>
                <a:close/>
                <a:moveTo>
                  <a:pt x="14" y="55"/>
                </a:moveTo>
                <a:cubicBezTo>
                  <a:pt x="14" y="69"/>
                  <a:pt x="13" y="85"/>
                  <a:pt x="17" y="89"/>
                </a:cubicBezTo>
                <a:cubicBezTo>
                  <a:pt x="22" y="93"/>
                  <a:pt x="38" y="91"/>
                  <a:pt x="44" y="91"/>
                </a:cubicBezTo>
                <a:cubicBezTo>
                  <a:pt x="51" y="91"/>
                  <a:pt x="67" y="93"/>
                  <a:pt x="71" y="89"/>
                </a:cubicBezTo>
                <a:cubicBezTo>
                  <a:pt x="77" y="83"/>
                  <a:pt x="74" y="66"/>
                  <a:pt x="74" y="54"/>
                </a:cubicBezTo>
                <a:cubicBezTo>
                  <a:pt x="74" y="41"/>
                  <a:pt x="77" y="24"/>
                  <a:pt x="71" y="18"/>
                </a:cubicBezTo>
                <a:cubicBezTo>
                  <a:pt x="66" y="13"/>
                  <a:pt x="33" y="13"/>
                  <a:pt x="22" y="16"/>
                </a:cubicBezTo>
                <a:cubicBezTo>
                  <a:pt x="11" y="19"/>
                  <a:pt x="14" y="36"/>
                  <a:pt x="14" y="55"/>
                </a:cubicBezTo>
                <a:close/>
                <a:moveTo>
                  <a:pt x="45" y="110"/>
                </a:moveTo>
                <a:cubicBezTo>
                  <a:pt x="53" y="109"/>
                  <a:pt x="53" y="93"/>
                  <a:pt x="42" y="97"/>
                </a:cubicBezTo>
                <a:cubicBezTo>
                  <a:pt x="34" y="100"/>
                  <a:pt x="38" y="110"/>
                  <a:pt x="45" y="110"/>
                </a:cubicBezTo>
                <a:close/>
              </a:path>
            </a:pathLst>
          </a:custGeom>
          <a:solidFill>
            <a:schemeClr val="bg1"/>
          </a:solidFill>
          <a:ln w="9525">
            <a:noFill/>
            <a:round/>
            <a:headEnd/>
            <a:tailEnd/>
          </a:ln>
        </p:spPr>
        <p:txBody>
          <a:bodyPr/>
          <a:lstStyle/>
          <a:p>
            <a:endParaRPr lang="zh-CN" altLang="en-US"/>
          </a:p>
        </p:txBody>
      </p:sp>
      <p:grpSp>
        <p:nvGrpSpPr>
          <p:cNvPr id="6" name="组合 65"/>
          <p:cNvGrpSpPr/>
          <p:nvPr/>
        </p:nvGrpSpPr>
        <p:grpSpPr>
          <a:xfrm>
            <a:off x="6917567" y="2010792"/>
            <a:ext cx="594667" cy="580362"/>
            <a:chOff x="6784975" y="2629807"/>
            <a:chExt cx="461963" cy="450850"/>
          </a:xfrm>
          <a:solidFill>
            <a:srgbClr val="357879"/>
          </a:solidFill>
        </p:grpSpPr>
        <p:sp>
          <p:nvSpPr>
            <p:cNvPr id="67" name="Freeform 13"/>
            <p:cNvSpPr>
              <a:spLocks/>
            </p:cNvSpPr>
            <p:nvPr/>
          </p:nvSpPr>
          <p:spPr bwMode="auto">
            <a:xfrm>
              <a:off x="7029450" y="2967945"/>
              <a:ext cx="71438" cy="104775"/>
            </a:xfrm>
            <a:custGeom>
              <a:avLst/>
              <a:gdLst>
                <a:gd name="T0" fmla="*/ 0 w 19"/>
                <a:gd name="T1" fmla="*/ 0 h 28"/>
                <a:gd name="T2" fmla="*/ 0 w 19"/>
                <a:gd name="T3" fmla="*/ 28 h 28"/>
                <a:gd name="T4" fmla="*/ 19 w 19"/>
                <a:gd name="T5" fmla="*/ 4 h 28"/>
                <a:gd name="T6" fmla="*/ 0 w 19"/>
                <a:gd name="T7" fmla="*/ 0 h 28"/>
              </a:gdLst>
              <a:ahLst/>
              <a:cxnLst>
                <a:cxn ang="0">
                  <a:pos x="T0" y="T1"/>
                </a:cxn>
                <a:cxn ang="0">
                  <a:pos x="T2" y="T3"/>
                </a:cxn>
                <a:cxn ang="0">
                  <a:pos x="T4" y="T5"/>
                </a:cxn>
                <a:cxn ang="0">
                  <a:pos x="T6" y="T7"/>
                </a:cxn>
              </a:cxnLst>
              <a:rect l="0" t="0" r="r" b="b"/>
              <a:pathLst>
                <a:path w="19" h="28">
                  <a:moveTo>
                    <a:pt x="0" y="0"/>
                  </a:moveTo>
                  <a:cubicBezTo>
                    <a:pt x="0" y="28"/>
                    <a:pt x="0" y="28"/>
                    <a:pt x="0" y="28"/>
                  </a:cubicBezTo>
                  <a:cubicBezTo>
                    <a:pt x="7" y="25"/>
                    <a:pt x="14" y="16"/>
                    <a:pt x="19" y="4"/>
                  </a:cubicBezTo>
                  <a:cubicBezTo>
                    <a:pt x="13" y="2"/>
                    <a:pt x="6" y="0"/>
                    <a:pt x="0"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14"/>
            <p:cNvSpPr>
              <a:spLocks/>
            </p:cNvSpPr>
            <p:nvPr/>
          </p:nvSpPr>
          <p:spPr bwMode="auto">
            <a:xfrm>
              <a:off x="7029450" y="2863170"/>
              <a:ext cx="90488" cy="96838"/>
            </a:xfrm>
            <a:custGeom>
              <a:avLst/>
              <a:gdLst>
                <a:gd name="T0" fmla="*/ 24 w 24"/>
                <a:gd name="T1" fmla="*/ 0 h 26"/>
                <a:gd name="T2" fmla="*/ 0 w 24"/>
                <a:gd name="T3" fmla="*/ 0 h 26"/>
                <a:gd name="T4" fmla="*/ 0 w 24"/>
                <a:gd name="T5" fmla="*/ 21 h 26"/>
                <a:gd name="T6" fmla="*/ 21 w 24"/>
                <a:gd name="T7" fmla="*/ 26 h 26"/>
                <a:gd name="T8" fmla="*/ 24 w 24"/>
                <a:gd name="T9" fmla="*/ 0 h 26"/>
              </a:gdLst>
              <a:ahLst/>
              <a:cxnLst>
                <a:cxn ang="0">
                  <a:pos x="T0" y="T1"/>
                </a:cxn>
                <a:cxn ang="0">
                  <a:pos x="T2" y="T3"/>
                </a:cxn>
                <a:cxn ang="0">
                  <a:pos x="T4" y="T5"/>
                </a:cxn>
                <a:cxn ang="0">
                  <a:pos x="T6" y="T7"/>
                </a:cxn>
                <a:cxn ang="0">
                  <a:pos x="T8" y="T9"/>
                </a:cxn>
              </a:cxnLst>
              <a:rect l="0" t="0" r="r" b="b"/>
              <a:pathLst>
                <a:path w="24" h="26">
                  <a:moveTo>
                    <a:pt x="24" y="0"/>
                  </a:moveTo>
                  <a:cubicBezTo>
                    <a:pt x="0" y="0"/>
                    <a:pt x="0" y="0"/>
                    <a:pt x="0" y="0"/>
                  </a:cubicBezTo>
                  <a:cubicBezTo>
                    <a:pt x="0" y="21"/>
                    <a:pt x="0" y="21"/>
                    <a:pt x="0" y="21"/>
                  </a:cubicBezTo>
                  <a:cubicBezTo>
                    <a:pt x="7" y="21"/>
                    <a:pt x="14" y="23"/>
                    <a:pt x="21" y="26"/>
                  </a:cubicBezTo>
                  <a:cubicBezTo>
                    <a:pt x="23" y="18"/>
                    <a:pt x="24" y="9"/>
                    <a:pt x="24"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15"/>
            <p:cNvSpPr>
              <a:spLocks/>
            </p:cNvSpPr>
            <p:nvPr/>
          </p:nvSpPr>
          <p:spPr bwMode="auto">
            <a:xfrm>
              <a:off x="7029450" y="2742520"/>
              <a:ext cx="90488" cy="96838"/>
            </a:xfrm>
            <a:custGeom>
              <a:avLst/>
              <a:gdLst>
                <a:gd name="T0" fmla="*/ 0 w 24"/>
                <a:gd name="T1" fmla="*/ 5 h 26"/>
                <a:gd name="T2" fmla="*/ 0 w 24"/>
                <a:gd name="T3" fmla="*/ 26 h 26"/>
                <a:gd name="T4" fmla="*/ 24 w 24"/>
                <a:gd name="T5" fmla="*/ 26 h 26"/>
                <a:gd name="T6" fmla="*/ 20 w 24"/>
                <a:gd name="T7" fmla="*/ 0 h 26"/>
                <a:gd name="T8" fmla="*/ 0 w 24"/>
                <a:gd name="T9" fmla="*/ 5 h 26"/>
              </a:gdLst>
              <a:ahLst/>
              <a:cxnLst>
                <a:cxn ang="0">
                  <a:pos x="T0" y="T1"/>
                </a:cxn>
                <a:cxn ang="0">
                  <a:pos x="T2" y="T3"/>
                </a:cxn>
                <a:cxn ang="0">
                  <a:pos x="T4" y="T5"/>
                </a:cxn>
                <a:cxn ang="0">
                  <a:pos x="T6" y="T7"/>
                </a:cxn>
                <a:cxn ang="0">
                  <a:pos x="T8" y="T9"/>
                </a:cxn>
              </a:cxnLst>
              <a:rect l="0" t="0" r="r" b="b"/>
              <a:pathLst>
                <a:path w="24" h="26">
                  <a:moveTo>
                    <a:pt x="0" y="5"/>
                  </a:moveTo>
                  <a:cubicBezTo>
                    <a:pt x="0" y="26"/>
                    <a:pt x="0" y="26"/>
                    <a:pt x="0" y="26"/>
                  </a:cubicBezTo>
                  <a:cubicBezTo>
                    <a:pt x="24" y="26"/>
                    <a:pt x="24" y="26"/>
                    <a:pt x="24" y="26"/>
                  </a:cubicBezTo>
                  <a:cubicBezTo>
                    <a:pt x="24" y="17"/>
                    <a:pt x="22" y="8"/>
                    <a:pt x="20" y="0"/>
                  </a:cubicBezTo>
                  <a:cubicBezTo>
                    <a:pt x="14" y="3"/>
                    <a:pt x="7" y="4"/>
                    <a:pt x="0" y="5"/>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Freeform 16"/>
            <p:cNvSpPr>
              <a:spLocks/>
            </p:cNvSpPr>
            <p:nvPr/>
          </p:nvSpPr>
          <p:spPr bwMode="auto">
            <a:xfrm>
              <a:off x="6927850" y="2967945"/>
              <a:ext cx="79375" cy="104775"/>
            </a:xfrm>
            <a:custGeom>
              <a:avLst/>
              <a:gdLst>
                <a:gd name="T0" fmla="*/ 21 w 21"/>
                <a:gd name="T1" fmla="*/ 28 h 28"/>
                <a:gd name="T2" fmla="*/ 21 w 21"/>
                <a:gd name="T3" fmla="*/ 0 h 28"/>
                <a:gd name="T4" fmla="*/ 0 w 21"/>
                <a:gd name="T5" fmla="*/ 4 h 28"/>
                <a:gd name="T6" fmla="*/ 21 w 21"/>
                <a:gd name="T7" fmla="*/ 28 h 28"/>
              </a:gdLst>
              <a:ahLst/>
              <a:cxnLst>
                <a:cxn ang="0">
                  <a:pos x="T0" y="T1"/>
                </a:cxn>
                <a:cxn ang="0">
                  <a:pos x="T2" y="T3"/>
                </a:cxn>
                <a:cxn ang="0">
                  <a:pos x="T4" y="T5"/>
                </a:cxn>
                <a:cxn ang="0">
                  <a:pos x="T6" y="T7"/>
                </a:cxn>
              </a:cxnLst>
              <a:rect l="0" t="0" r="r" b="b"/>
              <a:pathLst>
                <a:path w="21" h="28">
                  <a:moveTo>
                    <a:pt x="21" y="28"/>
                  </a:moveTo>
                  <a:cubicBezTo>
                    <a:pt x="21" y="0"/>
                    <a:pt x="21" y="0"/>
                    <a:pt x="21" y="0"/>
                  </a:cubicBezTo>
                  <a:cubicBezTo>
                    <a:pt x="14" y="0"/>
                    <a:pt x="7" y="1"/>
                    <a:pt x="0" y="4"/>
                  </a:cubicBezTo>
                  <a:cubicBezTo>
                    <a:pt x="5" y="17"/>
                    <a:pt x="13" y="26"/>
                    <a:pt x="21" y="28"/>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Freeform 17"/>
            <p:cNvSpPr>
              <a:spLocks/>
            </p:cNvSpPr>
            <p:nvPr/>
          </p:nvSpPr>
          <p:spPr bwMode="auto">
            <a:xfrm>
              <a:off x="6908800" y="2745695"/>
              <a:ext cx="98425" cy="93663"/>
            </a:xfrm>
            <a:custGeom>
              <a:avLst/>
              <a:gdLst>
                <a:gd name="T0" fmla="*/ 0 w 26"/>
                <a:gd name="T1" fmla="*/ 25 h 25"/>
                <a:gd name="T2" fmla="*/ 26 w 26"/>
                <a:gd name="T3" fmla="*/ 25 h 25"/>
                <a:gd name="T4" fmla="*/ 26 w 26"/>
                <a:gd name="T5" fmla="*/ 4 h 25"/>
                <a:gd name="T6" fmla="*/ 4 w 26"/>
                <a:gd name="T7" fmla="*/ 0 h 25"/>
                <a:gd name="T8" fmla="*/ 0 w 26"/>
                <a:gd name="T9" fmla="*/ 25 h 25"/>
              </a:gdLst>
              <a:ahLst/>
              <a:cxnLst>
                <a:cxn ang="0">
                  <a:pos x="T0" y="T1"/>
                </a:cxn>
                <a:cxn ang="0">
                  <a:pos x="T2" y="T3"/>
                </a:cxn>
                <a:cxn ang="0">
                  <a:pos x="T4" y="T5"/>
                </a:cxn>
                <a:cxn ang="0">
                  <a:pos x="T6" y="T7"/>
                </a:cxn>
                <a:cxn ang="0">
                  <a:pos x="T8" y="T9"/>
                </a:cxn>
              </a:cxnLst>
              <a:rect l="0" t="0" r="r" b="b"/>
              <a:pathLst>
                <a:path w="26" h="25">
                  <a:moveTo>
                    <a:pt x="0" y="25"/>
                  </a:moveTo>
                  <a:cubicBezTo>
                    <a:pt x="26" y="25"/>
                    <a:pt x="26" y="25"/>
                    <a:pt x="26" y="25"/>
                  </a:cubicBezTo>
                  <a:cubicBezTo>
                    <a:pt x="26" y="4"/>
                    <a:pt x="26" y="4"/>
                    <a:pt x="26" y="4"/>
                  </a:cubicBezTo>
                  <a:cubicBezTo>
                    <a:pt x="18" y="4"/>
                    <a:pt x="11" y="2"/>
                    <a:pt x="4" y="0"/>
                  </a:cubicBezTo>
                  <a:cubicBezTo>
                    <a:pt x="2" y="7"/>
                    <a:pt x="0" y="16"/>
                    <a:pt x="0" y="25"/>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Freeform 18"/>
            <p:cNvSpPr>
              <a:spLocks/>
            </p:cNvSpPr>
            <p:nvPr/>
          </p:nvSpPr>
          <p:spPr bwMode="auto">
            <a:xfrm>
              <a:off x="7029450" y="2640920"/>
              <a:ext cx="66675" cy="93663"/>
            </a:xfrm>
            <a:custGeom>
              <a:avLst/>
              <a:gdLst>
                <a:gd name="T0" fmla="*/ 0 w 18"/>
                <a:gd name="T1" fmla="*/ 0 h 25"/>
                <a:gd name="T2" fmla="*/ 0 w 18"/>
                <a:gd name="T3" fmla="*/ 25 h 25"/>
                <a:gd name="T4" fmla="*/ 18 w 18"/>
                <a:gd name="T5" fmla="*/ 21 h 25"/>
                <a:gd name="T6" fmla="*/ 0 w 18"/>
                <a:gd name="T7" fmla="*/ 0 h 25"/>
              </a:gdLst>
              <a:ahLst/>
              <a:cxnLst>
                <a:cxn ang="0">
                  <a:pos x="T0" y="T1"/>
                </a:cxn>
                <a:cxn ang="0">
                  <a:pos x="T2" y="T3"/>
                </a:cxn>
                <a:cxn ang="0">
                  <a:pos x="T4" y="T5"/>
                </a:cxn>
                <a:cxn ang="0">
                  <a:pos x="T6" y="T7"/>
                </a:cxn>
              </a:cxnLst>
              <a:rect l="0" t="0" r="r" b="b"/>
              <a:pathLst>
                <a:path w="18" h="25">
                  <a:moveTo>
                    <a:pt x="0" y="0"/>
                  </a:moveTo>
                  <a:cubicBezTo>
                    <a:pt x="0" y="25"/>
                    <a:pt x="0" y="25"/>
                    <a:pt x="0" y="25"/>
                  </a:cubicBezTo>
                  <a:cubicBezTo>
                    <a:pt x="6" y="25"/>
                    <a:pt x="12" y="23"/>
                    <a:pt x="18" y="21"/>
                  </a:cubicBezTo>
                  <a:cubicBezTo>
                    <a:pt x="13" y="10"/>
                    <a:pt x="7" y="2"/>
                    <a:pt x="0"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Freeform 19"/>
            <p:cNvSpPr>
              <a:spLocks/>
            </p:cNvSpPr>
            <p:nvPr/>
          </p:nvSpPr>
          <p:spPr bwMode="auto">
            <a:xfrm>
              <a:off x="6931025" y="2636157"/>
              <a:ext cx="76200" cy="98425"/>
            </a:xfrm>
            <a:custGeom>
              <a:avLst/>
              <a:gdLst>
                <a:gd name="T0" fmla="*/ 20 w 20"/>
                <a:gd name="T1" fmla="*/ 26 h 26"/>
                <a:gd name="T2" fmla="*/ 20 w 20"/>
                <a:gd name="T3" fmla="*/ 0 h 26"/>
                <a:gd name="T4" fmla="*/ 0 w 20"/>
                <a:gd name="T5" fmla="*/ 22 h 26"/>
                <a:gd name="T6" fmla="*/ 20 w 20"/>
                <a:gd name="T7" fmla="*/ 26 h 26"/>
              </a:gdLst>
              <a:ahLst/>
              <a:cxnLst>
                <a:cxn ang="0">
                  <a:pos x="T0" y="T1"/>
                </a:cxn>
                <a:cxn ang="0">
                  <a:pos x="T2" y="T3"/>
                </a:cxn>
                <a:cxn ang="0">
                  <a:pos x="T4" y="T5"/>
                </a:cxn>
                <a:cxn ang="0">
                  <a:pos x="T6" y="T7"/>
                </a:cxn>
              </a:cxnLst>
              <a:rect l="0" t="0" r="r" b="b"/>
              <a:pathLst>
                <a:path w="20" h="26">
                  <a:moveTo>
                    <a:pt x="20" y="26"/>
                  </a:moveTo>
                  <a:cubicBezTo>
                    <a:pt x="20" y="0"/>
                    <a:pt x="20" y="0"/>
                    <a:pt x="20" y="0"/>
                  </a:cubicBezTo>
                  <a:cubicBezTo>
                    <a:pt x="12" y="2"/>
                    <a:pt x="5" y="11"/>
                    <a:pt x="0" y="22"/>
                  </a:cubicBezTo>
                  <a:cubicBezTo>
                    <a:pt x="6" y="25"/>
                    <a:pt x="13" y="26"/>
                    <a:pt x="20" y="26"/>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4" name="Freeform 20"/>
            <p:cNvSpPr>
              <a:spLocks/>
            </p:cNvSpPr>
            <p:nvPr/>
          </p:nvSpPr>
          <p:spPr bwMode="auto">
            <a:xfrm>
              <a:off x="6908800" y="2863170"/>
              <a:ext cx="98425" cy="96838"/>
            </a:xfrm>
            <a:custGeom>
              <a:avLst/>
              <a:gdLst>
                <a:gd name="T0" fmla="*/ 3 w 26"/>
                <a:gd name="T1" fmla="*/ 26 h 26"/>
                <a:gd name="T2" fmla="*/ 26 w 26"/>
                <a:gd name="T3" fmla="*/ 21 h 26"/>
                <a:gd name="T4" fmla="*/ 26 w 26"/>
                <a:gd name="T5" fmla="*/ 0 h 26"/>
                <a:gd name="T6" fmla="*/ 0 w 26"/>
                <a:gd name="T7" fmla="*/ 0 h 26"/>
                <a:gd name="T8" fmla="*/ 3 w 26"/>
                <a:gd name="T9" fmla="*/ 26 h 26"/>
              </a:gdLst>
              <a:ahLst/>
              <a:cxnLst>
                <a:cxn ang="0">
                  <a:pos x="T0" y="T1"/>
                </a:cxn>
                <a:cxn ang="0">
                  <a:pos x="T2" y="T3"/>
                </a:cxn>
                <a:cxn ang="0">
                  <a:pos x="T4" y="T5"/>
                </a:cxn>
                <a:cxn ang="0">
                  <a:pos x="T6" y="T7"/>
                </a:cxn>
                <a:cxn ang="0">
                  <a:pos x="T8" y="T9"/>
                </a:cxn>
              </a:cxnLst>
              <a:rect l="0" t="0" r="r" b="b"/>
              <a:pathLst>
                <a:path w="26" h="26">
                  <a:moveTo>
                    <a:pt x="3" y="26"/>
                  </a:moveTo>
                  <a:cubicBezTo>
                    <a:pt x="10" y="23"/>
                    <a:pt x="18" y="21"/>
                    <a:pt x="26" y="21"/>
                  </a:cubicBezTo>
                  <a:cubicBezTo>
                    <a:pt x="26" y="0"/>
                    <a:pt x="26" y="0"/>
                    <a:pt x="26" y="0"/>
                  </a:cubicBezTo>
                  <a:cubicBezTo>
                    <a:pt x="0" y="0"/>
                    <a:pt x="0" y="0"/>
                    <a:pt x="0" y="0"/>
                  </a:cubicBezTo>
                  <a:cubicBezTo>
                    <a:pt x="0" y="9"/>
                    <a:pt x="1" y="18"/>
                    <a:pt x="3" y="26"/>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21"/>
            <p:cNvSpPr>
              <a:spLocks/>
            </p:cNvSpPr>
            <p:nvPr/>
          </p:nvSpPr>
          <p:spPr bwMode="auto">
            <a:xfrm>
              <a:off x="6784975" y="2863170"/>
              <a:ext cx="112713" cy="146050"/>
            </a:xfrm>
            <a:custGeom>
              <a:avLst/>
              <a:gdLst>
                <a:gd name="T0" fmla="*/ 30 w 30"/>
                <a:gd name="T1" fmla="*/ 28 h 39"/>
                <a:gd name="T2" fmla="*/ 27 w 30"/>
                <a:gd name="T3" fmla="*/ 0 h 39"/>
                <a:gd name="T4" fmla="*/ 0 w 30"/>
                <a:gd name="T5" fmla="*/ 0 h 39"/>
                <a:gd name="T6" fmla="*/ 16 w 30"/>
                <a:gd name="T7" fmla="*/ 39 h 39"/>
                <a:gd name="T8" fmla="*/ 30 w 30"/>
                <a:gd name="T9" fmla="*/ 28 h 39"/>
              </a:gdLst>
              <a:ahLst/>
              <a:cxnLst>
                <a:cxn ang="0">
                  <a:pos x="T0" y="T1"/>
                </a:cxn>
                <a:cxn ang="0">
                  <a:pos x="T2" y="T3"/>
                </a:cxn>
                <a:cxn ang="0">
                  <a:pos x="T4" y="T5"/>
                </a:cxn>
                <a:cxn ang="0">
                  <a:pos x="T6" y="T7"/>
                </a:cxn>
                <a:cxn ang="0">
                  <a:pos x="T8" y="T9"/>
                </a:cxn>
              </a:cxnLst>
              <a:rect l="0" t="0" r="r" b="b"/>
              <a:pathLst>
                <a:path w="30" h="39">
                  <a:moveTo>
                    <a:pt x="30" y="28"/>
                  </a:moveTo>
                  <a:cubicBezTo>
                    <a:pt x="28" y="20"/>
                    <a:pt x="27" y="10"/>
                    <a:pt x="27" y="0"/>
                  </a:cubicBezTo>
                  <a:cubicBezTo>
                    <a:pt x="0" y="0"/>
                    <a:pt x="0" y="0"/>
                    <a:pt x="0" y="0"/>
                  </a:cubicBezTo>
                  <a:cubicBezTo>
                    <a:pt x="1" y="15"/>
                    <a:pt x="7" y="28"/>
                    <a:pt x="16" y="39"/>
                  </a:cubicBezTo>
                  <a:cubicBezTo>
                    <a:pt x="20" y="35"/>
                    <a:pt x="25" y="31"/>
                    <a:pt x="30" y="28"/>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22"/>
            <p:cNvSpPr>
              <a:spLocks/>
            </p:cNvSpPr>
            <p:nvPr/>
          </p:nvSpPr>
          <p:spPr bwMode="auto">
            <a:xfrm>
              <a:off x="7062788" y="2629807"/>
              <a:ext cx="101600" cy="77788"/>
            </a:xfrm>
            <a:custGeom>
              <a:avLst/>
              <a:gdLst>
                <a:gd name="T0" fmla="*/ 0 w 27"/>
                <a:gd name="T1" fmla="*/ 0 h 21"/>
                <a:gd name="T2" fmla="*/ 15 w 27"/>
                <a:gd name="T3" fmla="*/ 21 h 21"/>
                <a:gd name="T4" fmla="*/ 27 w 27"/>
                <a:gd name="T5" fmla="*/ 12 h 21"/>
                <a:gd name="T6" fmla="*/ 0 w 27"/>
                <a:gd name="T7" fmla="*/ 0 h 21"/>
              </a:gdLst>
              <a:ahLst/>
              <a:cxnLst>
                <a:cxn ang="0">
                  <a:pos x="T0" y="T1"/>
                </a:cxn>
                <a:cxn ang="0">
                  <a:pos x="T2" y="T3"/>
                </a:cxn>
                <a:cxn ang="0">
                  <a:pos x="T4" y="T5"/>
                </a:cxn>
                <a:cxn ang="0">
                  <a:pos x="T6" y="T7"/>
                </a:cxn>
              </a:cxnLst>
              <a:rect l="0" t="0" r="r" b="b"/>
              <a:pathLst>
                <a:path w="27" h="21">
                  <a:moveTo>
                    <a:pt x="0" y="0"/>
                  </a:moveTo>
                  <a:cubicBezTo>
                    <a:pt x="6" y="4"/>
                    <a:pt x="11" y="11"/>
                    <a:pt x="15" y="21"/>
                  </a:cubicBezTo>
                  <a:cubicBezTo>
                    <a:pt x="19" y="19"/>
                    <a:pt x="23" y="16"/>
                    <a:pt x="27" y="12"/>
                  </a:cubicBezTo>
                  <a:cubicBezTo>
                    <a:pt x="19" y="6"/>
                    <a:pt x="10" y="2"/>
                    <a:pt x="0"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23"/>
            <p:cNvSpPr>
              <a:spLocks/>
            </p:cNvSpPr>
            <p:nvPr/>
          </p:nvSpPr>
          <p:spPr bwMode="auto">
            <a:xfrm>
              <a:off x="7131050" y="2863170"/>
              <a:ext cx="115888" cy="149225"/>
            </a:xfrm>
            <a:custGeom>
              <a:avLst/>
              <a:gdLst>
                <a:gd name="T0" fmla="*/ 4 w 31"/>
                <a:gd name="T1" fmla="*/ 0 h 40"/>
                <a:gd name="T2" fmla="*/ 0 w 31"/>
                <a:gd name="T3" fmla="*/ 29 h 40"/>
                <a:gd name="T4" fmla="*/ 15 w 31"/>
                <a:gd name="T5" fmla="*/ 40 h 40"/>
                <a:gd name="T6" fmla="*/ 31 w 31"/>
                <a:gd name="T7" fmla="*/ 0 h 40"/>
                <a:gd name="T8" fmla="*/ 4 w 31"/>
                <a:gd name="T9" fmla="*/ 0 h 40"/>
              </a:gdLst>
              <a:ahLst/>
              <a:cxnLst>
                <a:cxn ang="0">
                  <a:pos x="T0" y="T1"/>
                </a:cxn>
                <a:cxn ang="0">
                  <a:pos x="T2" y="T3"/>
                </a:cxn>
                <a:cxn ang="0">
                  <a:pos x="T4" y="T5"/>
                </a:cxn>
                <a:cxn ang="0">
                  <a:pos x="T6" y="T7"/>
                </a:cxn>
                <a:cxn ang="0">
                  <a:pos x="T8" y="T9"/>
                </a:cxn>
              </a:cxnLst>
              <a:rect l="0" t="0" r="r" b="b"/>
              <a:pathLst>
                <a:path w="31" h="40">
                  <a:moveTo>
                    <a:pt x="4" y="0"/>
                  </a:moveTo>
                  <a:cubicBezTo>
                    <a:pt x="4" y="10"/>
                    <a:pt x="2" y="20"/>
                    <a:pt x="0" y="29"/>
                  </a:cubicBezTo>
                  <a:cubicBezTo>
                    <a:pt x="5" y="32"/>
                    <a:pt x="10" y="36"/>
                    <a:pt x="15" y="40"/>
                  </a:cubicBezTo>
                  <a:cubicBezTo>
                    <a:pt x="25" y="30"/>
                    <a:pt x="31" y="15"/>
                    <a:pt x="31" y="0"/>
                  </a:cubicBezTo>
                  <a:cubicBezTo>
                    <a:pt x="4" y="0"/>
                    <a:pt x="4" y="0"/>
                    <a:pt x="4"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24"/>
            <p:cNvSpPr>
              <a:spLocks/>
            </p:cNvSpPr>
            <p:nvPr/>
          </p:nvSpPr>
          <p:spPr bwMode="auto">
            <a:xfrm>
              <a:off x="6867525" y="2629807"/>
              <a:ext cx="93663" cy="77788"/>
            </a:xfrm>
            <a:custGeom>
              <a:avLst/>
              <a:gdLst>
                <a:gd name="T0" fmla="*/ 11 w 25"/>
                <a:gd name="T1" fmla="*/ 21 h 21"/>
                <a:gd name="T2" fmla="*/ 25 w 25"/>
                <a:gd name="T3" fmla="*/ 0 h 21"/>
                <a:gd name="T4" fmla="*/ 0 w 25"/>
                <a:gd name="T5" fmla="*/ 13 h 21"/>
                <a:gd name="T6" fmla="*/ 11 w 25"/>
                <a:gd name="T7" fmla="*/ 21 h 21"/>
              </a:gdLst>
              <a:ahLst/>
              <a:cxnLst>
                <a:cxn ang="0">
                  <a:pos x="T0" y="T1"/>
                </a:cxn>
                <a:cxn ang="0">
                  <a:pos x="T2" y="T3"/>
                </a:cxn>
                <a:cxn ang="0">
                  <a:pos x="T4" y="T5"/>
                </a:cxn>
                <a:cxn ang="0">
                  <a:pos x="T6" y="T7"/>
                </a:cxn>
              </a:cxnLst>
              <a:rect l="0" t="0" r="r" b="b"/>
              <a:pathLst>
                <a:path w="25" h="21">
                  <a:moveTo>
                    <a:pt x="11" y="21"/>
                  </a:moveTo>
                  <a:cubicBezTo>
                    <a:pt x="15" y="12"/>
                    <a:pt x="20" y="5"/>
                    <a:pt x="25" y="0"/>
                  </a:cubicBezTo>
                  <a:cubicBezTo>
                    <a:pt x="16" y="3"/>
                    <a:pt x="7" y="7"/>
                    <a:pt x="0" y="13"/>
                  </a:cubicBezTo>
                  <a:cubicBezTo>
                    <a:pt x="3" y="17"/>
                    <a:pt x="7" y="19"/>
                    <a:pt x="11" y="21"/>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25"/>
            <p:cNvSpPr>
              <a:spLocks/>
            </p:cNvSpPr>
            <p:nvPr/>
          </p:nvSpPr>
          <p:spPr bwMode="auto">
            <a:xfrm>
              <a:off x="7126288" y="2693307"/>
              <a:ext cx="120650" cy="146050"/>
            </a:xfrm>
            <a:custGeom>
              <a:avLst/>
              <a:gdLst>
                <a:gd name="T0" fmla="*/ 0 w 32"/>
                <a:gd name="T1" fmla="*/ 10 h 39"/>
                <a:gd name="T2" fmla="*/ 5 w 32"/>
                <a:gd name="T3" fmla="*/ 39 h 39"/>
                <a:gd name="T4" fmla="*/ 32 w 32"/>
                <a:gd name="T5" fmla="*/ 39 h 39"/>
                <a:gd name="T6" fmla="*/ 15 w 32"/>
                <a:gd name="T7" fmla="*/ 0 h 39"/>
                <a:gd name="T8" fmla="*/ 0 w 32"/>
                <a:gd name="T9" fmla="*/ 10 h 39"/>
              </a:gdLst>
              <a:ahLst/>
              <a:cxnLst>
                <a:cxn ang="0">
                  <a:pos x="T0" y="T1"/>
                </a:cxn>
                <a:cxn ang="0">
                  <a:pos x="T2" y="T3"/>
                </a:cxn>
                <a:cxn ang="0">
                  <a:pos x="T4" y="T5"/>
                </a:cxn>
                <a:cxn ang="0">
                  <a:pos x="T6" y="T7"/>
                </a:cxn>
                <a:cxn ang="0">
                  <a:pos x="T8" y="T9"/>
                </a:cxn>
              </a:cxnLst>
              <a:rect l="0" t="0" r="r" b="b"/>
              <a:pathLst>
                <a:path w="32" h="39">
                  <a:moveTo>
                    <a:pt x="0" y="10"/>
                  </a:moveTo>
                  <a:cubicBezTo>
                    <a:pt x="3" y="19"/>
                    <a:pt x="4" y="29"/>
                    <a:pt x="5" y="39"/>
                  </a:cubicBezTo>
                  <a:cubicBezTo>
                    <a:pt x="32" y="39"/>
                    <a:pt x="32" y="39"/>
                    <a:pt x="32" y="39"/>
                  </a:cubicBezTo>
                  <a:cubicBezTo>
                    <a:pt x="31" y="24"/>
                    <a:pt x="25" y="10"/>
                    <a:pt x="15" y="0"/>
                  </a:cubicBezTo>
                  <a:cubicBezTo>
                    <a:pt x="10" y="4"/>
                    <a:pt x="6" y="7"/>
                    <a:pt x="0" y="1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26"/>
            <p:cNvSpPr>
              <a:spLocks/>
            </p:cNvSpPr>
            <p:nvPr/>
          </p:nvSpPr>
          <p:spPr bwMode="auto">
            <a:xfrm>
              <a:off x="6788150" y="2696482"/>
              <a:ext cx="112713" cy="142875"/>
            </a:xfrm>
            <a:custGeom>
              <a:avLst/>
              <a:gdLst>
                <a:gd name="T0" fmla="*/ 26 w 30"/>
                <a:gd name="T1" fmla="*/ 38 h 38"/>
                <a:gd name="T2" fmla="*/ 30 w 30"/>
                <a:gd name="T3" fmla="*/ 10 h 38"/>
                <a:gd name="T4" fmla="*/ 16 w 30"/>
                <a:gd name="T5" fmla="*/ 0 h 38"/>
                <a:gd name="T6" fmla="*/ 0 w 30"/>
                <a:gd name="T7" fmla="*/ 38 h 38"/>
                <a:gd name="T8" fmla="*/ 26 w 30"/>
                <a:gd name="T9" fmla="*/ 38 h 38"/>
              </a:gdLst>
              <a:ahLst/>
              <a:cxnLst>
                <a:cxn ang="0">
                  <a:pos x="T0" y="T1"/>
                </a:cxn>
                <a:cxn ang="0">
                  <a:pos x="T2" y="T3"/>
                </a:cxn>
                <a:cxn ang="0">
                  <a:pos x="T4" y="T5"/>
                </a:cxn>
                <a:cxn ang="0">
                  <a:pos x="T6" y="T7"/>
                </a:cxn>
                <a:cxn ang="0">
                  <a:pos x="T8" y="T9"/>
                </a:cxn>
              </a:cxnLst>
              <a:rect l="0" t="0" r="r" b="b"/>
              <a:pathLst>
                <a:path w="30" h="38">
                  <a:moveTo>
                    <a:pt x="26" y="38"/>
                  </a:moveTo>
                  <a:cubicBezTo>
                    <a:pt x="26" y="28"/>
                    <a:pt x="27" y="18"/>
                    <a:pt x="30" y="10"/>
                  </a:cubicBezTo>
                  <a:cubicBezTo>
                    <a:pt x="25" y="7"/>
                    <a:pt x="20" y="4"/>
                    <a:pt x="16" y="0"/>
                  </a:cubicBezTo>
                  <a:cubicBezTo>
                    <a:pt x="7" y="10"/>
                    <a:pt x="1" y="23"/>
                    <a:pt x="0" y="38"/>
                  </a:cubicBezTo>
                  <a:cubicBezTo>
                    <a:pt x="26" y="38"/>
                    <a:pt x="26" y="38"/>
                    <a:pt x="26" y="38"/>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27"/>
            <p:cNvSpPr>
              <a:spLocks/>
            </p:cNvSpPr>
            <p:nvPr/>
          </p:nvSpPr>
          <p:spPr bwMode="auto">
            <a:xfrm>
              <a:off x="7070725" y="2994932"/>
              <a:ext cx="96838" cy="85725"/>
            </a:xfrm>
            <a:custGeom>
              <a:avLst/>
              <a:gdLst>
                <a:gd name="T0" fmla="*/ 14 w 26"/>
                <a:gd name="T1" fmla="*/ 0 h 23"/>
                <a:gd name="T2" fmla="*/ 0 w 26"/>
                <a:gd name="T3" fmla="*/ 23 h 23"/>
                <a:gd name="T4" fmla="*/ 26 w 26"/>
                <a:gd name="T5" fmla="*/ 10 h 23"/>
                <a:gd name="T6" fmla="*/ 14 w 26"/>
                <a:gd name="T7" fmla="*/ 0 h 23"/>
              </a:gdLst>
              <a:ahLst/>
              <a:cxnLst>
                <a:cxn ang="0">
                  <a:pos x="T0" y="T1"/>
                </a:cxn>
                <a:cxn ang="0">
                  <a:pos x="T2" y="T3"/>
                </a:cxn>
                <a:cxn ang="0">
                  <a:pos x="T4" y="T5"/>
                </a:cxn>
                <a:cxn ang="0">
                  <a:pos x="T6" y="T7"/>
                </a:cxn>
              </a:cxnLst>
              <a:rect l="0" t="0" r="r" b="b"/>
              <a:pathLst>
                <a:path w="26" h="23">
                  <a:moveTo>
                    <a:pt x="14" y="0"/>
                  </a:moveTo>
                  <a:cubicBezTo>
                    <a:pt x="10" y="10"/>
                    <a:pt x="5" y="18"/>
                    <a:pt x="0" y="23"/>
                  </a:cubicBezTo>
                  <a:cubicBezTo>
                    <a:pt x="9" y="21"/>
                    <a:pt x="18" y="16"/>
                    <a:pt x="26" y="10"/>
                  </a:cubicBezTo>
                  <a:cubicBezTo>
                    <a:pt x="22" y="6"/>
                    <a:pt x="18" y="3"/>
                    <a:pt x="14"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28"/>
            <p:cNvSpPr>
              <a:spLocks/>
            </p:cNvSpPr>
            <p:nvPr/>
          </p:nvSpPr>
          <p:spPr bwMode="auto">
            <a:xfrm>
              <a:off x="6862763" y="2994932"/>
              <a:ext cx="95250" cy="82550"/>
            </a:xfrm>
            <a:custGeom>
              <a:avLst/>
              <a:gdLst>
                <a:gd name="T0" fmla="*/ 11 w 25"/>
                <a:gd name="T1" fmla="*/ 0 h 22"/>
                <a:gd name="T2" fmla="*/ 0 w 25"/>
                <a:gd name="T3" fmla="*/ 9 h 22"/>
                <a:gd name="T4" fmla="*/ 25 w 25"/>
                <a:gd name="T5" fmla="*/ 22 h 22"/>
                <a:gd name="T6" fmla="*/ 11 w 25"/>
                <a:gd name="T7" fmla="*/ 0 h 22"/>
              </a:gdLst>
              <a:ahLst/>
              <a:cxnLst>
                <a:cxn ang="0">
                  <a:pos x="T0" y="T1"/>
                </a:cxn>
                <a:cxn ang="0">
                  <a:pos x="T2" y="T3"/>
                </a:cxn>
                <a:cxn ang="0">
                  <a:pos x="T4" y="T5"/>
                </a:cxn>
                <a:cxn ang="0">
                  <a:pos x="T6" y="T7"/>
                </a:cxn>
              </a:cxnLst>
              <a:rect l="0" t="0" r="r" b="b"/>
              <a:pathLst>
                <a:path w="25" h="22">
                  <a:moveTo>
                    <a:pt x="11" y="0"/>
                  </a:moveTo>
                  <a:cubicBezTo>
                    <a:pt x="7" y="2"/>
                    <a:pt x="3" y="5"/>
                    <a:pt x="0" y="9"/>
                  </a:cubicBezTo>
                  <a:cubicBezTo>
                    <a:pt x="7" y="15"/>
                    <a:pt x="15" y="20"/>
                    <a:pt x="25" y="22"/>
                  </a:cubicBezTo>
                  <a:cubicBezTo>
                    <a:pt x="19" y="18"/>
                    <a:pt x="15" y="10"/>
                    <a:pt x="11"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40973" name="Freeform 29"/>
          <p:cNvSpPr>
            <a:spLocks noEditPoints="1"/>
          </p:cNvSpPr>
          <p:nvPr/>
        </p:nvSpPr>
        <p:spPr bwMode="auto">
          <a:xfrm>
            <a:off x="4333875" y="2193925"/>
            <a:ext cx="554038" cy="561975"/>
          </a:xfrm>
          <a:custGeom>
            <a:avLst/>
            <a:gdLst>
              <a:gd name="T0" fmla="*/ 2147483647 w 114"/>
              <a:gd name="T1" fmla="*/ 2147483647 h 116"/>
              <a:gd name="T2" fmla="*/ 2147483647 w 114"/>
              <a:gd name="T3" fmla="*/ 2147483647 h 116"/>
              <a:gd name="T4" fmla="*/ 2147483647 w 114"/>
              <a:gd name="T5" fmla="*/ 2147483647 h 116"/>
              <a:gd name="T6" fmla="*/ 2147483647 w 114"/>
              <a:gd name="T7" fmla="*/ 2147483647 h 116"/>
              <a:gd name="T8" fmla="*/ 2147483647 w 114"/>
              <a:gd name="T9" fmla="*/ 2147483647 h 116"/>
              <a:gd name="T10" fmla="*/ 2147483647 w 114"/>
              <a:gd name="T11" fmla="*/ 2147483647 h 116"/>
              <a:gd name="T12" fmla="*/ 2147483647 w 114"/>
              <a:gd name="T13" fmla="*/ 2147483647 h 116"/>
              <a:gd name="T14" fmla="*/ 2147483647 w 114"/>
              <a:gd name="T15" fmla="*/ 2147483647 h 116"/>
              <a:gd name="T16" fmla="*/ 2147483647 w 114"/>
              <a:gd name="T17" fmla="*/ 2147483647 h 116"/>
              <a:gd name="T18" fmla="*/ 2147483647 w 114"/>
              <a:gd name="T19" fmla="*/ 2147483647 h 116"/>
              <a:gd name="T20" fmla="*/ 2147483647 w 114"/>
              <a:gd name="T21" fmla="*/ 2147483647 h 116"/>
              <a:gd name="T22" fmla="*/ 2147483647 w 114"/>
              <a:gd name="T23" fmla="*/ 2147483647 h 116"/>
              <a:gd name="T24" fmla="*/ 2147483647 w 114"/>
              <a:gd name="T25" fmla="*/ 2147483647 h 116"/>
              <a:gd name="T26" fmla="*/ 2147483647 w 114"/>
              <a:gd name="T27" fmla="*/ 2147483647 h 116"/>
              <a:gd name="T28" fmla="*/ 2147483647 w 114"/>
              <a:gd name="T29" fmla="*/ 2147483647 h 116"/>
              <a:gd name="T30" fmla="*/ 2147483647 w 114"/>
              <a:gd name="T31" fmla="*/ 2147483647 h 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4"/>
              <a:gd name="T49" fmla="*/ 0 h 116"/>
              <a:gd name="T50" fmla="*/ 114 w 114"/>
              <a:gd name="T51" fmla="*/ 116 h 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4" h="116">
                <a:moveTo>
                  <a:pt x="113" y="100"/>
                </a:moveTo>
                <a:cubicBezTo>
                  <a:pt x="84" y="72"/>
                  <a:pt x="84" y="72"/>
                  <a:pt x="84" y="72"/>
                </a:cubicBezTo>
                <a:cubicBezTo>
                  <a:pt x="88" y="65"/>
                  <a:pt x="90" y="56"/>
                  <a:pt x="89" y="46"/>
                </a:cubicBezTo>
                <a:cubicBezTo>
                  <a:pt x="88" y="21"/>
                  <a:pt x="67" y="0"/>
                  <a:pt x="43" y="1"/>
                </a:cubicBezTo>
                <a:cubicBezTo>
                  <a:pt x="18" y="3"/>
                  <a:pt x="0" y="24"/>
                  <a:pt x="1" y="50"/>
                </a:cubicBezTo>
                <a:cubicBezTo>
                  <a:pt x="3" y="76"/>
                  <a:pt x="24" y="96"/>
                  <a:pt x="48" y="95"/>
                </a:cubicBezTo>
                <a:cubicBezTo>
                  <a:pt x="57" y="95"/>
                  <a:pt x="65" y="92"/>
                  <a:pt x="72" y="87"/>
                </a:cubicBezTo>
                <a:cubicBezTo>
                  <a:pt x="100" y="115"/>
                  <a:pt x="100" y="115"/>
                  <a:pt x="100" y="115"/>
                </a:cubicBezTo>
                <a:cubicBezTo>
                  <a:pt x="101" y="116"/>
                  <a:pt x="103" y="115"/>
                  <a:pt x="104" y="114"/>
                </a:cubicBezTo>
                <a:cubicBezTo>
                  <a:pt x="113" y="103"/>
                  <a:pt x="113" y="103"/>
                  <a:pt x="113" y="103"/>
                </a:cubicBezTo>
                <a:cubicBezTo>
                  <a:pt x="114" y="102"/>
                  <a:pt x="114" y="101"/>
                  <a:pt x="113" y="100"/>
                </a:cubicBezTo>
                <a:close/>
                <a:moveTo>
                  <a:pt x="15" y="50"/>
                </a:moveTo>
                <a:cubicBezTo>
                  <a:pt x="14" y="32"/>
                  <a:pt x="27" y="17"/>
                  <a:pt x="44" y="16"/>
                </a:cubicBezTo>
                <a:cubicBezTo>
                  <a:pt x="60" y="16"/>
                  <a:pt x="74" y="29"/>
                  <a:pt x="75" y="47"/>
                </a:cubicBezTo>
                <a:cubicBezTo>
                  <a:pt x="76" y="65"/>
                  <a:pt x="64" y="80"/>
                  <a:pt x="47" y="80"/>
                </a:cubicBezTo>
                <a:cubicBezTo>
                  <a:pt x="31" y="81"/>
                  <a:pt x="16" y="67"/>
                  <a:pt x="15" y="50"/>
                </a:cubicBezTo>
                <a:close/>
              </a:path>
            </a:pathLst>
          </a:custGeom>
          <a:solidFill>
            <a:schemeClr val="bg1"/>
          </a:solidFill>
          <a:ln w="9525">
            <a:noFill/>
            <a:round/>
            <a:headEnd/>
            <a:tailEnd/>
          </a:ln>
        </p:spPr>
        <p:txBody>
          <a:bodyPr/>
          <a:lstStyle/>
          <a:p>
            <a:endParaRPr lang="zh-CN" altLang="en-US"/>
          </a:p>
        </p:txBody>
      </p:sp>
      <p:sp>
        <p:nvSpPr>
          <p:cNvPr id="84" name="TextBox 57"/>
          <p:cNvSpPr txBox="1"/>
          <p:nvPr/>
        </p:nvSpPr>
        <p:spPr bwMode="auto">
          <a:xfrm>
            <a:off x="863600" y="22383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5" name="TextBox 57"/>
          <p:cNvSpPr txBox="1"/>
          <p:nvPr/>
        </p:nvSpPr>
        <p:spPr bwMode="auto">
          <a:xfrm>
            <a:off x="8555038" y="22383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6" name="TextBox 57"/>
          <p:cNvSpPr txBox="1"/>
          <p:nvPr/>
        </p:nvSpPr>
        <p:spPr bwMode="auto">
          <a:xfrm>
            <a:off x="863600" y="44910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7" name="TextBox 57"/>
          <p:cNvSpPr txBox="1"/>
          <p:nvPr/>
        </p:nvSpPr>
        <p:spPr bwMode="auto">
          <a:xfrm>
            <a:off x="8555038" y="44910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978" name="Freeform 226"/>
          <p:cNvSpPr>
            <a:spLocks noEditPoints="1"/>
          </p:cNvSpPr>
          <p:nvPr/>
        </p:nvSpPr>
        <p:spPr bwMode="auto">
          <a:xfrm>
            <a:off x="5532438" y="3298825"/>
            <a:ext cx="930275" cy="846138"/>
          </a:xfrm>
          <a:custGeom>
            <a:avLst/>
            <a:gdLst>
              <a:gd name="T0" fmla="*/ 2147483647 w 351"/>
              <a:gd name="T1" fmla="*/ 2147483647 h 319"/>
              <a:gd name="T2" fmla="*/ 2147483647 w 351"/>
              <a:gd name="T3" fmla="*/ 0 h 319"/>
              <a:gd name="T4" fmla="*/ 0 w 351"/>
              <a:gd name="T5" fmla="*/ 2147483647 h 319"/>
              <a:gd name="T6" fmla="*/ 2147483647 w 351"/>
              <a:gd name="T7" fmla="*/ 2147483647 h 319"/>
              <a:gd name="T8" fmla="*/ 2147483647 w 351"/>
              <a:gd name="T9" fmla="*/ 2147483647 h 319"/>
              <a:gd name="T10" fmla="*/ 2147483647 w 351"/>
              <a:gd name="T11" fmla="*/ 2147483647 h 319"/>
              <a:gd name="T12" fmla="*/ 2147483647 w 351"/>
              <a:gd name="T13" fmla="*/ 2147483647 h 319"/>
              <a:gd name="T14" fmla="*/ 2147483647 w 351"/>
              <a:gd name="T15" fmla="*/ 2147483647 h 319"/>
              <a:gd name="T16" fmla="*/ 2147483647 w 351"/>
              <a:gd name="T17" fmla="*/ 2147483647 h 319"/>
              <a:gd name="T18" fmla="*/ 2147483647 w 351"/>
              <a:gd name="T19" fmla="*/ 2147483647 h 319"/>
              <a:gd name="T20" fmla="*/ 2147483647 w 351"/>
              <a:gd name="T21" fmla="*/ 2147483647 h 319"/>
              <a:gd name="T22" fmla="*/ 2147483647 w 351"/>
              <a:gd name="T23" fmla="*/ 2147483647 h 319"/>
              <a:gd name="T24" fmla="*/ 2147483647 w 351"/>
              <a:gd name="T25" fmla="*/ 2147483647 h 319"/>
              <a:gd name="T26" fmla="*/ 2147483647 w 351"/>
              <a:gd name="T27" fmla="*/ 2147483647 h 319"/>
              <a:gd name="T28" fmla="*/ 2147483647 w 351"/>
              <a:gd name="T29" fmla="*/ 2147483647 h 319"/>
              <a:gd name="T30" fmla="*/ 2147483647 w 351"/>
              <a:gd name="T31" fmla="*/ 2147483647 h 319"/>
              <a:gd name="T32" fmla="*/ 2147483647 w 351"/>
              <a:gd name="T33" fmla="*/ 2147483647 h 319"/>
              <a:gd name="T34" fmla="*/ 2147483647 w 351"/>
              <a:gd name="T35" fmla="*/ 2147483647 h 319"/>
              <a:gd name="T36" fmla="*/ 2147483647 w 351"/>
              <a:gd name="T37" fmla="*/ 2147483647 h 319"/>
              <a:gd name="T38" fmla="*/ 2147483647 w 351"/>
              <a:gd name="T39" fmla="*/ 2147483647 h 319"/>
              <a:gd name="T40" fmla="*/ 2147483647 w 351"/>
              <a:gd name="T41" fmla="*/ 2147483647 h 319"/>
              <a:gd name="T42" fmla="*/ 2147483647 w 351"/>
              <a:gd name="T43" fmla="*/ 2147483647 h 319"/>
              <a:gd name="T44" fmla="*/ 2147483647 w 351"/>
              <a:gd name="T45" fmla="*/ 2147483647 h 319"/>
              <a:gd name="T46" fmla="*/ 2147483647 w 351"/>
              <a:gd name="T47" fmla="*/ 2147483647 h 319"/>
              <a:gd name="T48" fmla="*/ 2147483647 w 351"/>
              <a:gd name="T49" fmla="*/ 2147483647 h 319"/>
              <a:gd name="T50" fmla="*/ 2147483647 w 351"/>
              <a:gd name="T51" fmla="*/ 2147483647 h 319"/>
              <a:gd name="T52" fmla="*/ 2147483647 w 351"/>
              <a:gd name="T53" fmla="*/ 2147483647 h 319"/>
              <a:gd name="T54" fmla="*/ 2147483647 w 351"/>
              <a:gd name="T55" fmla="*/ 2147483647 h 319"/>
              <a:gd name="T56" fmla="*/ 2147483647 w 351"/>
              <a:gd name="T57" fmla="*/ 2147483647 h 319"/>
              <a:gd name="T58" fmla="*/ 2147483647 w 351"/>
              <a:gd name="T59" fmla="*/ 2147483647 h 3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1"/>
              <a:gd name="T91" fmla="*/ 0 h 319"/>
              <a:gd name="T92" fmla="*/ 351 w 351"/>
              <a:gd name="T93" fmla="*/ 319 h 3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1" h="319">
                <a:moveTo>
                  <a:pt x="311" y="111"/>
                </a:moveTo>
                <a:lnTo>
                  <a:pt x="263" y="0"/>
                </a:lnTo>
                <a:lnTo>
                  <a:pt x="0" y="115"/>
                </a:lnTo>
                <a:lnTo>
                  <a:pt x="64" y="259"/>
                </a:lnTo>
                <a:lnTo>
                  <a:pt x="64" y="319"/>
                </a:lnTo>
                <a:lnTo>
                  <a:pt x="351" y="319"/>
                </a:lnTo>
                <a:lnTo>
                  <a:pt x="351" y="111"/>
                </a:lnTo>
                <a:lnTo>
                  <a:pt x="311" y="111"/>
                </a:lnTo>
                <a:close/>
                <a:moveTo>
                  <a:pt x="64" y="131"/>
                </a:moveTo>
                <a:lnTo>
                  <a:pt x="56" y="135"/>
                </a:lnTo>
                <a:lnTo>
                  <a:pt x="64" y="157"/>
                </a:lnTo>
                <a:lnTo>
                  <a:pt x="64" y="211"/>
                </a:lnTo>
                <a:lnTo>
                  <a:pt x="28" y="125"/>
                </a:lnTo>
                <a:lnTo>
                  <a:pt x="253" y="30"/>
                </a:lnTo>
                <a:lnTo>
                  <a:pt x="287" y="111"/>
                </a:lnTo>
                <a:lnTo>
                  <a:pt x="265" y="111"/>
                </a:lnTo>
                <a:lnTo>
                  <a:pt x="242" y="58"/>
                </a:lnTo>
                <a:lnTo>
                  <a:pt x="114" y="111"/>
                </a:lnTo>
                <a:lnTo>
                  <a:pt x="64" y="111"/>
                </a:lnTo>
                <a:lnTo>
                  <a:pt x="64" y="131"/>
                </a:lnTo>
                <a:close/>
                <a:moveTo>
                  <a:pt x="329" y="297"/>
                </a:moveTo>
                <a:lnTo>
                  <a:pt x="84" y="297"/>
                </a:lnTo>
                <a:lnTo>
                  <a:pt x="84" y="131"/>
                </a:lnTo>
                <a:lnTo>
                  <a:pt x="329" y="131"/>
                </a:lnTo>
                <a:lnTo>
                  <a:pt x="329" y="297"/>
                </a:lnTo>
                <a:close/>
                <a:moveTo>
                  <a:pt x="309" y="153"/>
                </a:moveTo>
                <a:lnTo>
                  <a:pt x="106" y="153"/>
                </a:lnTo>
                <a:lnTo>
                  <a:pt x="106" y="277"/>
                </a:lnTo>
                <a:lnTo>
                  <a:pt x="309" y="277"/>
                </a:lnTo>
                <a:lnTo>
                  <a:pt x="309" y="153"/>
                </a:lnTo>
                <a:close/>
              </a:path>
            </a:pathLst>
          </a:custGeom>
          <a:solidFill>
            <a:schemeClr val="bg1"/>
          </a:solidFill>
          <a:ln w="9525">
            <a:no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1987"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1988"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41" name="泪滴形 40"/>
          <p:cNvSpPr/>
          <p:nvPr/>
        </p:nvSpPr>
        <p:spPr>
          <a:xfrm rot="8100000">
            <a:off x="1327150" y="2209800"/>
            <a:ext cx="1657350" cy="1657350"/>
          </a:xfrm>
          <a:prstGeom prst="teardrop">
            <a:avLst/>
          </a:pr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2" name="泪滴形 41"/>
          <p:cNvSpPr/>
          <p:nvPr/>
        </p:nvSpPr>
        <p:spPr>
          <a:xfrm rot="8100000">
            <a:off x="4043363" y="2209800"/>
            <a:ext cx="1657350" cy="165735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泪滴形 42"/>
          <p:cNvSpPr/>
          <p:nvPr/>
        </p:nvSpPr>
        <p:spPr>
          <a:xfrm rot="8100000">
            <a:off x="6757988" y="2209800"/>
            <a:ext cx="1657350" cy="1657350"/>
          </a:xfrm>
          <a:prstGeom prst="teardrop">
            <a:avLst/>
          </a:pr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4" name="泪滴形 43"/>
          <p:cNvSpPr/>
          <p:nvPr/>
        </p:nvSpPr>
        <p:spPr>
          <a:xfrm rot="8100000">
            <a:off x="9474200" y="2209800"/>
            <a:ext cx="1657350" cy="1657350"/>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993" name="Freeform 36"/>
          <p:cNvSpPr>
            <a:spLocks noEditPoints="1"/>
          </p:cNvSpPr>
          <p:nvPr/>
        </p:nvSpPr>
        <p:spPr bwMode="auto">
          <a:xfrm>
            <a:off x="1695450" y="2705100"/>
            <a:ext cx="876300" cy="666750"/>
          </a:xfrm>
          <a:custGeom>
            <a:avLst/>
            <a:gdLst>
              <a:gd name="T0" fmla="*/ 2147483647 w 286"/>
              <a:gd name="T1" fmla="*/ 2147483647 h 217"/>
              <a:gd name="T2" fmla="*/ 2147483647 w 286"/>
              <a:gd name="T3" fmla="*/ 2147483647 h 217"/>
              <a:gd name="T4" fmla="*/ 2147483647 w 286"/>
              <a:gd name="T5" fmla="*/ 2147483647 h 217"/>
              <a:gd name="T6" fmla="*/ 2147483647 w 286"/>
              <a:gd name="T7" fmla="*/ 2147483647 h 217"/>
              <a:gd name="T8" fmla="*/ 2147483647 w 286"/>
              <a:gd name="T9" fmla="*/ 2147483647 h 217"/>
              <a:gd name="T10" fmla="*/ 2147483647 w 286"/>
              <a:gd name="T11" fmla="*/ 2147483647 h 217"/>
              <a:gd name="T12" fmla="*/ 2147483647 w 286"/>
              <a:gd name="T13" fmla="*/ 2147483647 h 217"/>
              <a:gd name="T14" fmla="*/ 2147483647 w 286"/>
              <a:gd name="T15" fmla="*/ 2147483647 h 217"/>
              <a:gd name="T16" fmla="*/ 2147483647 w 286"/>
              <a:gd name="T17" fmla="*/ 2147483647 h 217"/>
              <a:gd name="T18" fmla="*/ 2147483647 w 286"/>
              <a:gd name="T19" fmla="*/ 2147483647 h 217"/>
              <a:gd name="T20" fmla="*/ 2147483647 w 286"/>
              <a:gd name="T21" fmla="*/ 2147483647 h 217"/>
              <a:gd name="T22" fmla="*/ 2147483647 w 286"/>
              <a:gd name="T23" fmla="*/ 2147483647 h 217"/>
              <a:gd name="T24" fmla="*/ 2147483647 w 286"/>
              <a:gd name="T25" fmla="*/ 2147483647 h 217"/>
              <a:gd name="T26" fmla="*/ 2147483647 w 286"/>
              <a:gd name="T27" fmla="*/ 2147483647 h 217"/>
              <a:gd name="T28" fmla="*/ 2147483647 w 286"/>
              <a:gd name="T29" fmla="*/ 2147483647 h 217"/>
              <a:gd name="T30" fmla="*/ 2147483647 w 286"/>
              <a:gd name="T31" fmla="*/ 0 h 217"/>
              <a:gd name="T32" fmla="*/ 2147483647 w 286"/>
              <a:gd name="T33" fmla="*/ 2147483647 h 217"/>
              <a:gd name="T34" fmla="*/ 2147483647 w 286"/>
              <a:gd name="T35" fmla="*/ 2147483647 h 217"/>
              <a:gd name="T36" fmla="*/ 2147483647 w 286"/>
              <a:gd name="T37" fmla="*/ 2147483647 h 217"/>
              <a:gd name="T38" fmla="*/ 2147483647 w 286"/>
              <a:gd name="T39" fmla="*/ 2147483647 h 217"/>
              <a:gd name="T40" fmla="*/ 2147483647 w 286"/>
              <a:gd name="T41" fmla="*/ 2147483647 h 217"/>
              <a:gd name="T42" fmla="*/ 2147483647 w 286"/>
              <a:gd name="T43" fmla="*/ 2147483647 h 217"/>
              <a:gd name="T44" fmla="*/ 2147483647 w 286"/>
              <a:gd name="T45" fmla="*/ 2147483647 h 217"/>
              <a:gd name="T46" fmla="*/ 2147483647 w 286"/>
              <a:gd name="T47" fmla="*/ 2147483647 h 217"/>
              <a:gd name="T48" fmla="*/ 2147483647 w 286"/>
              <a:gd name="T49" fmla="*/ 2147483647 h 217"/>
              <a:gd name="T50" fmla="*/ 2147483647 w 286"/>
              <a:gd name="T51" fmla="*/ 2147483647 h 217"/>
              <a:gd name="T52" fmla="*/ 2147483647 w 286"/>
              <a:gd name="T53" fmla="*/ 2147483647 h 217"/>
              <a:gd name="T54" fmla="*/ 2147483647 w 286"/>
              <a:gd name="T55" fmla="*/ 2147483647 h 217"/>
              <a:gd name="T56" fmla="*/ 2147483647 w 286"/>
              <a:gd name="T57" fmla="*/ 2147483647 h 217"/>
              <a:gd name="T58" fmla="*/ 2147483647 w 286"/>
              <a:gd name="T59" fmla="*/ 2147483647 h 217"/>
              <a:gd name="T60" fmla="*/ 2147483647 w 286"/>
              <a:gd name="T61" fmla="*/ 2147483647 h 217"/>
              <a:gd name="T62" fmla="*/ 2147483647 w 286"/>
              <a:gd name="T63" fmla="*/ 2147483647 h 217"/>
              <a:gd name="T64" fmla="*/ 2147483647 w 286"/>
              <a:gd name="T65" fmla="*/ 2147483647 h 217"/>
              <a:gd name="T66" fmla="*/ 2147483647 w 286"/>
              <a:gd name="T67" fmla="*/ 2147483647 h 217"/>
              <a:gd name="T68" fmla="*/ 2147483647 w 286"/>
              <a:gd name="T69" fmla="*/ 2147483647 h 217"/>
              <a:gd name="T70" fmla="*/ 2147483647 w 286"/>
              <a:gd name="T71" fmla="*/ 2147483647 h 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6"/>
              <a:gd name="T109" fmla="*/ 0 h 217"/>
              <a:gd name="T110" fmla="*/ 286 w 286"/>
              <a:gd name="T111" fmla="*/ 217 h 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solidFill>
          <a:ln w="9525">
            <a:noFill/>
            <a:round/>
            <a:headEnd/>
            <a:tailEnd/>
          </a:ln>
        </p:spPr>
        <p:txBody>
          <a:bodyPr/>
          <a:lstStyle/>
          <a:p>
            <a:endParaRPr lang="zh-CN" altLang="en-US"/>
          </a:p>
        </p:txBody>
      </p:sp>
      <p:sp>
        <p:nvSpPr>
          <p:cNvPr id="41994" name="Freeform 28"/>
          <p:cNvSpPr>
            <a:spLocks noEditPoints="1"/>
          </p:cNvSpPr>
          <p:nvPr/>
        </p:nvSpPr>
        <p:spPr bwMode="auto">
          <a:xfrm>
            <a:off x="4502150" y="2649538"/>
            <a:ext cx="777875" cy="777875"/>
          </a:xfrm>
          <a:custGeom>
            <a:avLst/>
            <a:gdLst>
              <a:gd name="T0" fmla="*/ 2147483647 w 207"/>
              <a:gd name="T1" fmla="*/ 2147483647 h 207"/>
              <a:gd name="T2" fmla="*/ 2147483647 w 207"/>
              <a:gd name="T3" fmla="*/ 2147483647 h 207"/>
              <a:gd name="T4" fmla="*/ 2147483647 w 207"/>
              <a:gd name="T5" fmla="*/ 2147483647 h 207"/>
              <a:gd name="T6" fmla="*/ 2147483647 w 207"/>
              <a:gd name="T7" fmla="*/ 2147483647 h 207"/>
              <a:gd name="T8" fmla="*/ 2147483647 w 207"/>
              <a:gd name="T9" fmla="*/ 2147483647 h 207"/>
              <a:gd name="T10" fmla="*/ 2147483647 w 207"/>
              <a:gd name="T11" fmla="*/ 2147483647 h 207"/>
              <a:gd name="T12" fmla="*/ 2147483647 w 207"/>
              <a:gd name="T13" fmla="*/ 2147483647 h 207"/>
              <a:gd name="T14" fmla="*/ 2147483647 w 207"/>
              <a:gd name="T15" fmla="*/ 2147483647 h 207"/>
              <a:gd name="T16" fmla="*/ 2147483647 w 207"/>
              <a:gd name="T17" fmla="*/ 2147483647 h 207"/>
              <a:gd name="T18" fmla="*/ 2147483647 w 207"/>
              <a:gd name="T19" fmla="*/ 2147483647 h 207"/>
              <a:gd name="T20" fmla="*/ 2147483647 w 207"/>
              <a:gd name="T21" fmla="*/ 2147483647 h 207"/>
              <a:gd name="T22" fmla="*/ 2147483647 w 207"/>
              <a:gd name="T23" fmla="*/ 2147483647 h 207"/>
              <a:gd name="T24" fmla="*/ 2147483647 w 207"/>
              <a:gd name="T25" fmla="*/ 2147483647 h 207"/>
              <a:gd name="T26" fmla="*/ 2147483647 w 207"/>
              <a:gd name="T27" fmla="*/ 2147483647 h 207"/>
              <a:gd name="T28" fmla="*/ 0 w 207"/>
              <a:gd name="T29" fmla="*/ 2147483647 h 207"/>
              <a:gd name="T30" fmla="*/ 2147483647 w 207"/>
              <a:gd name="T31" fmla="*/ 2147483647 h 207"/>
              <a:gd name="T32" fmla="*/ 2147483647 w 207"/>
              <a:gd name="T33" fmla="*/ 0 h 207"/>
              <a:gd name="T34" fmla="*/ 2147483647 w 207"/>
              <a:gd name="T35" fmla="*/ 2147483647 h 207"/>
              <a:gd name="T36" fmla="*/ 2147483647 w 207"/>
              <a:gd name="T37" fmla="*/ 2147483647 h 207"/>
              <a:gd name="T38" fmla="*/ 2147483647 w 207"/>
              <a:gd name="T39" fmla="*/ 2147483647 h 207"/>
              <a:gd name="T40" fmla="*/ 2147483647 w 207"/>
              <a:gd name="T41" fmla="*/ 2147483647 h 207"/>
              <a:gd name="T42" fmla="*/ 2147483647 w 207"/>
              <a:gd name="T43" fmla="*/ 2147483647 h 207"/>
              <a:gd name="T44" fmla="*/ 2147483647 w 207"/>
              <a:gd name="T45" fmla="*/ 2147483647 h 207"/>
              <a:gd name="T46" fmla="*/ 2147483647 w 207"/>
              <a:gd name="T47" fmla="*/ 2147483647 h 207"/>
              <a:gd name="T48" fmla="*/ 2147483647 w 207"/>
              <a:gd name="T49" fmla="*/ 2147483647 h 207"/>
              <a:gd name="T50" fmla="*/ 2147483647 w 207"/>
              <a:gd name="T51" fmla="*/ 2147483647 h 207"/>
              <a:gd name="T52" fmla="*/ 2147483647 w 207"/>
              <a:gd name="T53" fmla="*/ 2147483647 h 207"/>
              <a:gd name="T54" fmla="*/ 2147483647 w 207"/>
              <a:gd name="T55" fmla="*/ 2147483647 h 207"/>
              <a:gd name="T56" fmla="*/ 2147483647 w 207"/>
              <a:gd name="T57" fmla="*/ 2147483647 h 207"/>
              <a:gd name="T58" fmla="*/ 2147483647 w 207"/>
              <a:gd name="T59" fmla="*/ 2147483647 h 207"/>
              <a:gd name="T60" fmla="*/ 2147483647 w 207"/>
              <a:gd name="T61" fmla="*/ 2147483647 h 207"/>
              <a:gd name="T62" fmla="*/ 2147483647 w 207"/>
              <a:gd name="T63" fmla="*/ 2147483647 h 207"/>
              <a:gd name="T64" fmla="*/ 2147483647 w 207"/>
              <a:gd name="T65" fmla="*/ 2147483647 h 207"/>
              <a:gd name="T66" fmla="*/ 2147483647 w 207"/>
              <a:gd name="T67" fmla="*/ 2147483647 h 207"/>
              <a:gd name="T68" fmla="*/ 2147483647 w 207"/>
              <a:gd name="T69" fmla="*/ 2147483647 h 207"/>
              <a:gd name="T70" fmla="*/ 2147483647 w 207"/>
              <a:gd name="T71" fmla="*/ 2147483647 h 207"/>
              <a:gd name="T72" fmla="*/ 2147483647 w 207"/>
              <a:gd name="T73" fmla="*/ 2147483647 h 207"/>
              <a:gd name="T74" fmla="*/ 2147483647 w 207"/>
              <a:gd name="T75" fmla="*/ 2147483647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
              <a:gd name="T115" fmla="*/ 0 h 207"/>
              <a:gd name="T116" fmla="*/ 207 w 207"/>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w="9525">
            <a:noFill/>
            <a:round/>
            <a:headEnd/>
            <a:tailEnd/>
          </a:ln>
        </p:spPr>
        <p:txBody>
          <a:bodyPr/>
          <a:lstStyle/>
          <a:p>
            <a:endParaRPr lang="zh-CN" altLang="en-US"/>
          </a:p>
        </p:txBody>
      </p:sp>
      <p:sp>
        <p:nvSpPr>
          <p:cNvPr id="41995" name="Freeform 12"/>
          <p:cNvSpPr>
            <a:spLocks noEditPoints="1"/>
          </p:cNvSpPr>
          <p:nvPr/>
        </p:nvSpPr>
        <p:spPr bwMode="auto">
          <a:xfrm>
            <a:off x="7208838" y="2630488"/>
            <a:ext cx="773112" cy="814387"/>
          </a:xfrm>
          <a:custGeom>
            <a:avLst/>
            <a:gdLst>
              <a:gd name="T0" fmla="*/ 2147483647 w 96"/>
              <a:gd name="T1" fmla="*/ 2147483647 h 101"/>
              <a:gd name="T2" fmla="*/ 2147483647 w 96"/>
              <a:gd name="T3" fmla="*/ 2147483647 h 101"/>
              <a:gd name="T4" fmla="*/ 2147483647 w 96"/>
              <a:gd name="T5" fmla="*/ 2147483647 h 101"/>
              <a:gd name="T6" fmla="*/ 2147483647 w 96"/>
              <a:gd name="T7" fmla="*/ 2147483647 h 101"/>
              <a:gd name="T8" fmla="*/ 2147483647 w 96"/>
              <a:gd name="T9" fmla="*/ 2147483647 h 101"/>
              <a:gd name="T10" fmla="*/ 2147483647 w 96"/>
              <a:gd name="T11" fmla="*/ 2147483647 h 101"/>
              <a:gd name="T12" fmla="*/ 2147483647 w 96"/>
              <a:gd name="T13" fmla="*/ 2147483647 h 101"/>
              <a:gd name="T14" fmla="*/ 2147483647 w 96"/>
              <a:gd name="T15" fmla="*/ 2147483647 h 101"/>
              <a:gd name="T16" fmla="*/ 2147483647 w 96"/>
              <a:gd name="T17" fmla="*/ 2147483647 h 101"/>
              <a:gd name="T18" fmla="*/ 2147483647 w 96"/>
              <a:gd name="T19" fmla="*/ 2147483647 h 101"/>
              <a:gd name="T20" fmla="*/ 2147483647 w 96"/>
              <a:gd name="T21" fmla="*/ 2147483647 h 101"/>
              <a:gd name="T22" fmla="*/ 2147483647 w 96"/>
              <a:gd name="T23" fmla="*/ 2147483647 h 101"/>
              <a:gd name="T24" fmla="*/ 2147483647 w 96"/>
              <a:gd name="T25" fmla="*/ 2147483647 h 101"/>
              <a:gd name="T26" fmla="*/ 2147483647 w 96"/>
              <a:gd name="T27" fmla="*/ 2147483647 h 101"/>
              <a:gd name="T28" fmla="*/ 2147483647 w 96"/>
              <a:gd name="T29" fmla="*/ 2147483647 h 101"/>
              <a:gd name="T30" fmla="*/ 2147483647 w 96"/>
              <a:gd name="T31" fmla="*/ 2147483647 h 101"/>
              <a:gd name="T32" fmla="*/ 2147483647 w 96"/>
              <a:gd name="T33" fmla="*/ 2147483647 h 101"/>
              <a:gd name="T34" fmla="*/ 2147483647 w 96"/>
              <a:gd name="T35" fmla="*/ 2147483647 h 101"/>
              <a:gd name="T36" fmla="*/ 2147483647 w 96"/>
              <a:gd name="T37" fmla="*/ 2147483647 h 101"/>
              <a:gd name="T38" fmla="*/ 2147483647 w 96"/>
              <a:gd name="T39" fmla="*/ 2147483647 h 101"/>
              <a:gd name="T40" fmla="*/ 2147483647 w 96"/>
              <a:gd name="T41" fmla="*/ 2147483647 h 101"/>
              <a:gd name="T42" fmla="*/ 2147483647 w 96"/>
              <a:gd name="T43" fmla="*/ 2147483647 h 101"/>
              <a:gd name="T44" fmla="*/ 2147483647 w 96"/>
              <a:gd name="T45" fmla="*/ 2147483647 h 101"/>
              <a:gd name="T46" fmla="*/ 2147483647 w 96"/>
              <a:gd name="T47" fmla="*/ 2147483647 h 101"/>
              <a:gd name="T48" fmla="*/ 2147483647 w 96"/>
              <a:gd name="T49" fmla="*/ 2147483647 h 101"/>
              <a:gd name="T50" fmla="*/ 2147483647 w 96"/>
              <a:gd name="T51" fmla="*/ 2147483647 h 101"/>
              <a:gd name="T52" fmla="*/ 2147483647 w 96"/>
              <a:gd name="T53" fmla="*/ 2147483647 h 101"/>
              <a:gd name="T54" fmla="*/ 2147483647 w 96"/>
              <a:gd name="T55" fmla="*/ 2147483647 h 101"/>
              <a:gd name="T56" fmla="*/ 2147483647 w 96"/>
              <a:gd name="T57" fmla="*/ 2147483647 h 101"/>
              <a:gd name="T58" fmla="*/ 2147483647 w 96"/>
              <a:gd name="T59" fmla="*/ 0 h 101"/>
              <a:gd name="T60" fmla="*/ 2147483647 w 96"/>
              <a:gd name="T61" fmla="*/ 2147483647 h 101"/>
              <a:gd name="T62" fmla="*/ 2147483647 w 96"/>
              <a:gd name="T63" fmla="*/ 2147483647 h 101"/>
              <a:gd name="T64" fmla="*/ 2147483647 w 96"/>
              <a:gd name="T65" fmla="*/ 0 h 101"/>
              <a:gd name="T66" fmla="*/ 2147483647 w 96"/>
              <a:gd name="T67" fmla="*/ 2147483647 h 101"/>
              <a:gd name="T68" fmla="*/ 2147483647 w 96"/>
              <a:gd name="T69" fmla="*/ 2147483647 h 101"/>
              <a:gd name="T70" fmla="*/ 2147483647 w 96"/>
              <a:gd name="T71" fmla="*/ 2147483647 h 101"/>
              <a:gd name="T72" fmla="*/ 2147483647 w 96"/>
              <a:gd name="T73" fmla="*/ 2147483647 h 101"/>
              <a:gd name="T74" fmla="*/ 2147483647 w 96"/>
              <a:gd name="T75" fmla="*/ 2147483647 h 101"/>
              <a:gd name="T76" fmla="*/ 2147483647 w 96"/>
              <a:gd name="T77" fmla="*/ 2147483647 h 101"/>
              <a:gd name="T78" fmla="*/ 2147483647 w 96"/>
              <a:gd name="T79" fmla="*/ 2147483647 h 101"/>
              <a:gd name="T80" fmla="*/ 2147483647 w 96"/>
              <a:gd name="T81" fmla="*/ 2147483647 h 101"/>
              <a:gd name="T82" fmla="*/ 2147483647 w 96"/>
              <a:gd name="T83" fmla="*/ 2147483647 h 101"/>
              <a:gd name="T84" fmla="*/ 2147483647 w 96"/>
              <a:gd name="T85" fmla="*/ 2147483647 h 101"/>
              <a:gd name="T86" fmla="*/ 2147483647 w 96"/>
              <a:gd name="T87" fmla="*/ 2147483647 h 101"/>
              <a:gd name="T88" fmla="*/ 2147483647 w 96"/>
              <a:gd name="T89" fmla="*/ 2147483647 h 101"/>
              <a:gd name="T90" fmla="*/ 2147483647 w 96"/>
              <a:gd name="T91" fmla="*/ 2147483647 h 101"/>
              <a:gd name="T92" fmla="*/ 2147483647 w 96"/>
              <a:gd name="T93" fmla="*/ 2147483647 h 101"/>
              <a:gd name="T94" fmla="*/ 2147483647 w 96"/>
              <a:gd name="T95" fmla="*/ 2147483647 h 101"/>
              <a:gd name="T96" fmla="*/ 2147483647 w 96"/>
              <a:gd name="T97" fmla="*/ 2147483647 h 101"/>
              <a:gd name="T98" fmla="*/ 2147483647 w 96"/>
              <a:gd name="T99" fmla="*/ 2147483647 h 101"/>
              <a:gd name="T100" fmla="*/ 2147483647 w 96"/>
              <a:gd name="T101" fmla="*/ 2147483647 h 101"/>
              <a:gd name="T102" fmla="*/ 2147483647 w 96"/>
              <a:gd name="T103" fmla="*/ 2147483647 h 101"/>
              <a:gd name="T104" fmla="*/ 2147483647 w 96"/>
              <a:gd name="T105" fmla="*/ 2147483647 h 101"/>
              <a:gd name="T106" fmla="*/ 2147483647 w 96"/>
              <a:gd name="T107" fmla="*/ 2147483647 h 101"/>
              <a:gd name="T108" fmla="*/ 2147483647 w 96"/>
              <a:gd name="T109" fmla="*/ 2147483647 h 101"/>
              <a:gd name="T110" fmla="*/ 2147483647 w 96"/>
              <a:gd name="T111" fmla="*/ 2147483647 h 101"/>
              <a:gd name="T112" fmla="*/ 2147483647 w 96"/>
              <a:gd name="T113" fmla="*/ 2147483647 h 101"/>
              <a:gd name="T114" fmla="*/ 2147483647 w 96"/>
              <a:gd name="T115" fmla="*/ 2147483647 h 101"/>
              <a:gd name="T116" fmla="*/ 2147483647 w 96"/>
              <a:gd name="T117" fmla="*/ 2147483647 h 101"/>
              <a:gd name="T118" fmla="*/ 2147483647 w 96"/>
              <a:gd name="T119" fmla="*/ 2147483647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01"/>
              <a:gd name="T182" fmla="*/ 96 w 96"/>
              <a:gd name="T183" fmla="*/ 101 h 1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solidFill>
          <a:ln w="9525">
            <a:noFill/>
            <a:round/>
            <a:headEnd/>
            <a:tailEnd/>
          </a:ln>
        </p:spPr>
        <p:txBody>
          <a:bodyPr/>
          <a:lstStyle/>
          <a:p>
            <a:endParaRPr lang="zh-CN" altLang="en-US"/>
          </a:p>
        </p:txBody>
      </p:sp>
      <p:sp>
        <p:nvSpPr>
          <p:cNvPr id="41996" name="Freeform 10"/>
          <p:cNvSpPr>
            <a:spLocks noEditPoints="1"/>
          </p:cNvSpPr>
          <p:nvPr/>
        </p:nvSpPr>
        <p:spPr bwMode="auto">
          <a:xfrm>
            <a:off x="9969500" y="2616200"/>
            <a:ext cx="744538" cy="844550"/>
          </a:xfrm>
          <a:custGeom>
            <a:avLst/>
            <a:gdLst>
              <a:gd name="T0" fmla="*/ 2147483647 w 90"/>
              <a:gd name="T1" fmla="*/ 2147483647 h 102"/>
              <a:gd name="T2" fmla="*/ 2147483647 w 90"/>
              <a:gd name="T3" fmla="*/ 2147483647 h 102"/>
              <a:gd name="T4" fmla="*/ 2147483647 w 90"/>
              <a:gd name="T5" fmla="*/ 2147483647 h 102"/>
              <a:gd name="T6" fmla="*/ 2147483647 w 90"/>
              <a:gd name="T7" fmla="*/ 2147483647 h 102"/>
              <a:gd name="T8" fmla="*/ 2147483647 w 90"/>
              <a:gd name="T9" fmla="*/ 2147483647 h 102"/>
              <a:gd name="T10" fmla="*/ 2147483647 w 90"/>
              <a:gd name="T11" fmla="*/ 2147483647 h 102"/>
              <a:gd name="T12" fmla="*/ 2147483647 w 90"/>
              <a:gd name="T13" fmla="*/ 2147483647 h 102"/>
              <a:gd name="T14" fmla="*/ 2147483647 w 90"/>
              <a:gd name="T15" fmla="*/ 2147483647 h 102"/>
              <a:gd name="T16" fmla="*/ 2147483647 w 90"/>
              <a:gd name="T17" fmla="*/ 2147483647 h 102"/>
              <a:gd name="T18" fmla="*/ 0 w 90"/>
              <a:gd name="T19" fmla="*/ 2147483647 h 102"/>
              <a:gd name="T20" fmla="*/ 0 w 90"/>
              <a:gd name="T21" fmla="*/ 2147483647 h 102"/>
              <a:gd name="T22" fmla="*/ 0 w 90"/>
              <a:gd name="T23" fmla="*/ 2147483647 h 102"/>
              <a:gd name="T24" fmla="*/ 2147483647 w 90"/>
              <a:gd name="T25" fmla="*/ 2147483647 h 102"/>
              <a:gd name="T26" fmla="*/ 2147483647 w 90"/>
              <a:gd name="T27" fmla="*/ 2147483647 h 102"/>
              <a:gd name="T28" fmla="*/ 2147483647 w 90"/>
              <a:gd name="T29" fmla="*/ 2147483647 h 102"/>
              <a:gd name="T30" fmla="*/ 2147483647 w 90"/>
              <a:gd name="T31" fmla="*/ 2147483647 h 102"/>
              <a:gd name="T32" fmla="*/ 2147483647 w 90"/>
              <a:gd name="T33" fmla="*/ 2147483647 h 102"/>
              <a:gd name="T34" fmla="*/ 2147483647 w 90"/>
              <a:gd name="T35" fmla="*/ 2147483647 h 102"/>
              <a:gd name="T36" fmla="*/ 2147483647 w 90"/>
              <a:gd name="T37" fmla="*/ 0 h 102"/>
              <a:gd name="T38" fmla="*/ 2147483647 w 90"/>
              <a:gd name="T39" fmla="*/ 2147483647 h 102"/>
              <a:gd name="T40" fmla="*/ 2147483647 w 90"/>
              <a:gd name="T41" fmla="*/ 2147483647 h 102"/>
              <a:gd name="T42" fmla="*/ 2147483647 w 90"/>
              <a:gd name="T43" fmla="*/ 2147483647 h 102"/>
              <a:gd name="T44" fmla="*/ 2147483647 w 90"/>
              <a:gd name="T45" fmla="*/ 2147483647 h 102"/>
              <a:gd name="T46" fmla="*/ 2147483647 w 90"/>
              <a:gd name="T47" fmla="*/ 2147483647 h 102"/>
              <a:gd name="T48" fmla="*/ 2147483647 w 90"/>
              <a:gd name="T49" fmla="*/ 2147483647 h 102"/>
              <a:gd name="T50" fmla="*/ 2147483647 w 90"/>
              <a:gd name="T51" fmla="*/ 2147483647 h 102"/>
              <a:gd name="T52" fmla="*/ 2147483647 w 90"/>
              <a:gd name="T53" fmla="*/ 2147483647 h 102"/>
              <a:gd name="T54" fmla="*/ 2147483647 w 90"/>
              <a:gd name="T55" fmla="*/ 2147483647 h 102"/>
              <a:gd name="T56" fmla="*/ 2147483647 w 90"/>
              <a:gd name="T57" fmla="*/ 2147483647 h 102"/>
              <a:gd name="T58" fmla="*/ 2147483647 w 90"/>
              <a:gd name="T59" fmla="*/ 2147483647 h 102"/>
              <a:gd name="T60" fmla="*/ 2147483647 w 90"/>
              <a:gd name="T61" fmla="*/ 2147483647 h 102"/>
              <a:gd name="T62" fmla="*/ 2147483647 w 90"/>
              <a:gd name="T63" fmla="*/ 2147483647 h 102"/>
              <a:gd name="T64" fmla="*/ 2147483647 w 90"/>
              <a:gd name="T65" fmla="*/ 2147483647 h 102"/>
              <a:gd name="T66" fmla="*/ 2147483647 w 90"/>
              <a:gd name="T67" fmla="*/ 2147483647 h 102"/>
              <a:gd name="T68" fmla="*/ 2147483647 w 90"/>
              <a:gd name="T69" fmla="*/ 2147483647 h 102"/>
              <a:gd name="T70" fmla="*/ 2147483647 w 90"/>
              <a:gd name="T71" fmla="*/ 2147483647 h 102"/>
              <a:gd name="T72" fmla="*/ 2147483647 w 90"/>
              <a:gd name="T73" fmla="*/ 2147483647 h 102"/>
              <a:gd name="T74" fmla="*/ 2147483647 w 90"/>
              <a:gd name="T75" fmla="*/ 2147483647 h 102"/>
              <a:gd name="T76" fmla="*/ 2147483647 w 90"/>
              <a:gd name="T77" fmla="*/ 2147483647 h 102"/>
              <a:gd name="T78" fmla="*/ 2147483647 w 90"/>
              <a:gd name="T79" fmla="*/ 2147483647 h 102"/>
              <a:gd name="T80" fmla="*/ 2147483647 w 90"/>
              <a:gd name="T81" fmla="*/ 2147483647 h 102"/>
              <a:gd name="T82" fmla="*/ 2147483647 w 90"/>
              <a:gd name="T83" fmla="*/ 2147483647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
              <a:gd name="T127" fmla="*/ 0 h 102"/>
              <a:gd name="T128" fmla="*/ 90 w 90"/>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solidFill>
          <a:ln w="9525">
            <a:noFill/>
            <a:round/>
            <a:headEnd/>
            <a:tailEnd/>
          </a:ln>
        </p:spPr>
        <p:txBody>
          <a:bodyPr/>
          <a:lstStyle/>
          <a:p>
            <a:endParaRPr lang="zh-CN" altLang="en-US"/>
          </a:p>
        </p:txBody>
      </p:sp>
      <p:sp>
        <p:nvSpPr>
          <p:cNvPr id="49" name="TextBox 57"/>
          <p:cNvSpPr txBox="1"/>
          <p:nvPr/>
        </p:nvSpPr>
        <p:spPr bwMode="auto">
          <a:xfrm>
            <a:off x="819150"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TextBox 57"/>
          <p:cNvSpPr txBox="1"/>
          <p:nvPr/>
        </p:nvSpPr>
        <p:spPr bwMode="auto">
          <a:xfrm>
            <a:off x="3535363"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TextBox 57"/>
          <p:cNvSpPr txBox="1"/>
          <p:nvPr/>
        </p:nvSpPr>
        <p:spPr bwMode="auto">
          <a:xfrm>
            <a:off x="6249988"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TextBox 57"/>
          <p:cNvSpPr txBox="1"/>
          <p:nvPr/>
        </p:nvSpPr>
        <p:spPr bwMode="auto">
          <a:xfrm>
            <a:off x="8966200"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011"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3012"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1" name="Freeform 9"/>
          <p:cNvSpPr>
            <a:spLocks/>
          </p:cNvSpPr>
          <p:nvPr/>
        </p:nvSpPr>
        <p:spPr bwMode="auto">
          <a:xfrm>
            <a:off x="1600200" y="2562225"/>
            <a:ext cx="2654300" cy="2076450"/>
          </a:xfrm>
          <a:custGeom>
            <a:avLst/>
            <a:gdLst/>
            <a:ahLst/>
            <a:cxnLst>
              <a:cxn ang="0">
                <a:pos x="669" y="221"/>
              </a:cxn>
              <a:cxn ang="0">
                <a:pos x="454" y="63"/>
              </a:cxn>
              <a:cxn ang="0">
                <a:pos x="432" y="47"/>
              </a:cxn>
              <a:cxn ang="0">
                <a:pos x="279" y="0"/>
              </a:cxn>
              <a:cxn ang="0">
                <a:pos x="211" y="9"/>
              </a:cxn>
              <a:cxn ang="0">
                <a:pos x="0" y="279"/>
              </a:cxn>
              <a:cxn ang="0">
                <a:pos x="211" y="549"/>
              </a:cxn>
              <a:cxn ang="0">
                <a:pos x="279" y="557"/>
              </a:cxn>
              <a:cxn ang="0">
                <a:pos x="432" y="511"/>
              </a:cxn>
              <a:cxn ang="0">
                <a:pos x="454" y="495"/>
              </a:cxn>
              <a:cxn ang="0">
                <a:pos x="669" y="337"/>
              </a:cxn>
              <a:cxn ang="0">
                <a:pos x="669" y="221"/>
              </a:cxn>
            </a:cxnLst>
            <a:rect l="0" t="0" r="r" b="b"/>
            <a:pathLst>
              <a:path w="712" h="557">
                <a:moveTo>
                  <a:pt x="669" y="221"/>
                </a:moveTo>
                <a:cubicBezTo>
                  <a:pt x="454" y="63"/>
                  <a:pt x="454" y="63"/>
                  <a:pt x="454" y="63"/>
                </a:cubicBezTo>
                <a:cubicBezTo>
                  <a:pt x="447" y="57"/>
                  <a:pt x="440" y="52"/>
                  <a:pt x="432" y="47"/>
                </a:cubicBezTo>
                <a:cubicBezTo>
                  <a:pt x="388" y="17"/>
                  <a:pt x="336" y="0"/>
                  <a:pt x="279" y="0"/>
                </a:cubicBezTo>
                <a:cubicBezTo>
                  <a:pt x="255" y="0"/>
                  <a:pt x="233" y="3"/>
                  <a:pt x="211" y="9"/>
                </a:cubicBezTo>
                <a:cubicBezTo>
                  <a:pt x="90" y="39"/>
                  <a:pt x="0" y="148"/>
                  <a:pt x="0" y="279"/>
                </a:cubicBezTo>
                <a:cubicBezTo>
                  <a:pt x="0" y="409"/>
                  <a:pt x="90" y="518"/>
                  <a:pt x="211" y="549"/>
                </a:cubicBezTo>
                <a:cubicBezTo>
                  <a:pt x="233" y="554"/>
                  <a:pt x="255" y="557"/>
                  <a:pt x="279" y="557"/>
                </a:cubicBezTo>
                <a:cubicBezTo>
                  <a:pt x="336" y="557"/>
                  <a:pt x="388" y="540"/>
                  <a:pt x="432" y="511"/>
                </a:cubicBezTo>
                <a:cubicBezTo>
                  <a:pt x="440" y="506"/>
                  <a:pt x="447" y="500"/>
                  <a:pt x="454" y="495"/>
                </a:cubicBezTo>
                <a:cubicBezTo>
                  <a:pt x="669" y="337"/>
                  <a:pt x="669" y="337"/>
                  <a:pt x="669" y="337"/>
                </a:cubicBezTo>
                <a:cubicBezTo>
                  <a:pt x="712" y="305"/>
                  <a:pt x="712" y="253"/>
                  <a:pt x="669" y="22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Freeform 6"/>
          <p:cNvSpPr>
            <a:spLocks/>
          </p:cNvSpPr>
          <p:nvPr/>
        </p:nvSpPr>
        <p:spPr bwMode="auto">
          <a:xfrm>
            <a:off x="3759200" y="2562225"/>
            <a:ext cx="2509838" cy="2076450"/>
          </a:xfrm>
          <a:custGeom>
            <a:avLst/>
            <a:gdLst/>
            <a:ahLst/>
            <a:cxnLst>
              <a:cxn ang="0">
                <a:pos x="629" y="221"/>
              </a:cxn>
              <a:cxn ang="0">
                <a:pos x="415" y="63"/>
              </a:cxn>
              <a:cxn ang="0">
                <a:pos x="393" y="47"/>
              </a:cxn>
              <a:cxn ang="0">
                <a:pos x="239" y="0"/>
              </a:cxn>
              <a:cxn ang="0">
                <a:pos x="172" y="9"/>
              </a:cxn>
              <a:cxn ang="0">
                <a:pos x="0" y="137"/>
              </a:cxn>
              <a:cxn ang="0">
                <a:pos x="98" y="209"/>
              </a:cxn>
              <a:cxn ang="0">
                <a:pos x="137" y="279"/>
              </a:cxn>
              <a:cxn ang="0">
                <a:pos x="98" y="349"/>
              </a:cxn>
              <a:cxn ang="0">
                <a:pos x="0" y="421"/>
              </a:cxn>
              <a:cxn ang="0">
                <a:pos x="172" y="549"/>
              </a:cxn>
              <a:cxn ang="0">
                <a:pos x="239" y="557"/>
              </a:cxn>
              <a:cxn ang="0">
                <a:pos x="393" y="511"/>
              </a:cxn>
              <a:cxn ang="0">
                <a:pos x="415" y="495"/>
              </a:cxn>
              <a:cxn ang="0">
                <a:pos x="629" y="337"/>
              </a:cxn>
              <a:cxn ang="0">
                <a:pos x="629" y="221"/>
              </a:cxn>
            </a:cxnLst>
            <a:rect l="0" t="0" r="r" b="b"/>
            <a:pathLst>
              <a:path w="673" h="557">
                <a:moveTo>
                  <a:pt x="629" y="221"/>
                </a:moveTo>
                <a:cubicBezTo>
                  <a:pt x="415" y="63"/>
                  <a:pt x="415" y="63"/>
                  <a:pt x="415" y="63"/>
                </a:cubicBezTo>
                <a:cubicBezTo>
                  <a:pt x="408" y="57"/>
                  <a:pt x="401" y="52"/>
                  <a:pt x="393" y="47"/>
                </a:cubicBezTo>
                <a:cubicBezTo>
                  <a:pt x="349" y="17"/>
                  <a:pt x="296" y="0"/>
                  <a:pt x="239" y="0"/>
                </a:cubicBezTo>
                <a:cubicBezTo>
                  <a:pt x="216" y="0"/>
                  <a:pt x="193" y="3"/>
                  <a:pt x="172" y="9"/>
                </a:cubicBezTo>
                <a:cubicBezTo>
                  <a:pt x="99" y="27"/>
                  <a:pt x="38" y="74"/>
                  <a:pt x="0" y="137"/>
                </a:cubicBezTo>
                <a:cubicBezTo>
                  <a:pt x="98" y="209"/>
                  <a:pt x="98" y="209"/>
                  <a:pt x="98" y="209"/>
                </a:cubicBezTo>
                <a:cubicBezTo>
                  <a:pt x="123" y="227"/>
                  <a:pt x="137" y="252"/>
                  <a:pt x="137" y="279"/>
                </a:cubicBezTo>
                <a:cubicBezTo>
                  <a:pt x="137" y="305"/>
                  <a:pt x="123" y="330"/>
                  <a:pt x="98" y="349"/>
                </a:cubicBezTo>
                <a:cubicBezTo>
                  <a:pt x="0" y="421"/>
                  <a:pt x="0" y="421"/>
                  <a:pt x="0" y="421"/>
                </a:cubicBezTo>
                <a:cubicBezTo>
                  <a:pt x="38" y="484"/>
                  <a:pt x="99" y="530"/>
                  <a:pt x="172" y="549"/>
                </a:cubicBezTo>
                <a:cubicBezTo>
                  <a:pt x="193" y="554"/>
                  <a:pt x="216" y="557"/>
                  <a:pt x="239" y="557"/>
                </a:cubicBezTo>
                <a:cubicBezTo>
                  <a:pt x="296" y="557"/>
                  <a:pt x="349" y="540"/>
                  <a:pt x="393" y="511"/>
                </a:cubicBezTo>
                <a:cubicBezTo>
                  <a:pt x="401" y="506"/>
                  <a:pt x="408" y="500"/>
                  <a:pt x="415" y="495"/>
                </a:cubicBezTo>
                <a:cubicBezTo>
                  <a:pt x="629" y="337"/>
                  <a:pt x="629" y="337"/>
                  <a:pt x="629" y="337"/>
                </a:cubicBezTo>
                <a:cubicBezTo>
                  <a:pt x="673" y="305"/>
                  <a:pt x="673" y="253"/>
                  <a:pt x="629" y="221"/>
                </a:cubicBez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Freeform 7"/>
          <p:cNvSpPr>
            <a:spLocks/>
          </p:cNvSpPr>
          <p:nvPr/>
        </p:nvSpPr>
        <p:spPr bwMode="auto">
          <a:xfrm>
            <a:off x="5772150" y="2562225"/>
            <a:ext cx="2509838" cy="2076450"/>
          </a:xfrm>
          <a:custGeom>
            <a:avLst/>
            <a:gdLst/>
            <a:ahLst/>
            <a:cxnLst>
              <a:cxn ang="0">
                <a:pos x="629" y="221"/>
              </a:cxn>
              <a:cxn ang="0">
                <a:pos x="414" y="63"/>
              </a:cxn>
              <a:cxn ang="0">
                <a:pos x="393" y="47"/>
              </a:cxn>
              <a:cxn ang="0">
                <a:pos x="239" y="0"/>
              </a:cxn>
              <a:cxn ang="0">
                <a:pos x="171" y="9"/>
              </a:cxn>
              <a:cxn ang="0">
                <a:pos x="0" y="137"/>
              </a:cxn>
              <a:cxn ang="0">
                <a:pos x="98" y="209"/>
              </a:cxn>
              <a:cxn ang="0">
                <a:pos x="137" y="279"/>
              </a:cxn>
              <a:cxn ang="0">
                <a:pos x="98" y="349"/>
              </a:cxn>
              <a:cxn ang="0">
                <a:pos x="0" y="421"/>
              </a:cxn>
              <a:cxn ang="0">
                <a:pos x="171" y="549"/>
              </a:cxn>
              <a:cxn ang="0">
                <a:pos x="239" y="557"/>
              </a:cxn>
              <a:cxn ang="0">
                <a:pos x="393" y="511"/>
              </a:cxn>
              <a:cxn ang="0">
                <a:pos x="414" y="495"/>
              </a:cxn>
              <a:cxn ang="0">
                <a:pos x="629" y="337"/>
              </a:cxn>
              <a:cxn ang="0">
                <a:pos x="629" y="221"/>
              </a:cxn>
            </a:cxnLst>
            <a:rect l="0" t="0" r="r" b="b"/>
            <a:pathLst>
              <a:path w="673" h="557">
                <a:moveTo>
                  <a:pt x="629" y="221"/>
                </a:moveTo>
                <a:cubicBezTo>
                  <a:pt x="414" y="63"/>
                  <a:pt x="414" y="63"/>
                  <a:pt x="414" y="63"/>
                </a:cubicBezTo>
                <a:cubicBezTo>
                  <a:pt x="407" y="57"/>
                  <a:pt x="400" y="52"/>
                  <a:pt x="393" y="47"/>
                </a:cubicBezTo>
                <a:cubicBezTo>
                  <a:pt x="349" y="17"/>
                  <a:pt x="296" y="0"/>
                  <a:pt x="239" y="0"/>
                </a:cubicBezTo>
                <a:cubicBezTo>
                  <a:pt x="216" y="0"/>
                  <a:pt x="193" y="3"/>
                  <a:pt x="171" y="9"/>
                </a:cubicBezTo>
                <a:cubicBezTo>
                  <a:pt x="99" y="27"/>
                  <a:pt x="37" y="74"/>
                  <a:pt x="0" y="137"/>
                </a:cubicBezTo>
                <a:cubicBezTo>
                  <a:pt x="98" y="209"/>
                  <a:pt x="98" y="209"/>
                  <a:pt x="98" y="209"/>
                </a:cubicBezTo>
                <a:cubicBezTo>
                  <a:pt x="123" y="227"/>
                  <a:pt x="137" y="252"/>
                  <a:pt x="137" y="279"/>
                </a:cubicBezTo>
                <a:cubicBezTo>
                  <a:pt x="137" y="305"/>
                  <a:pt x="123" y="330"/>
                  <a:pt x="98" y="349"/>
                </a:cubicBezTo>
                <a:cubicBezTo>
                  <a:pt x="0" y="421"/>
                  <a:pt x="0" y="421"/>
                  <a:pt x="0" y="421"/>
                </a:cubicBezTo>
                <a:cubicBezTo>
                  <a:pt x="37" y="484"/>
                  <a:pt x="99" y="530"/>
                  <a:pt x="171" y="549"/>
                </a:cubicBezTo>
                <a:cubicBezTo>
                  <a:pt x="193" y="554"/>
                  <a:pt x="216" y="557"/>
                  <a:pt x="239" y="557"/>
                </a:cubicBezTo>
                <a:cubicBezTo>
                  <a:pt x="296" y="557"/>
                  <a:pt x="349" y="540"/>
                  <a:pt x="393" y="511"/>
                </a:cubicBezTo>
                <a:cubicBezTo>
                  <a:pt x="400" y="506"/>
                  <a:pt x="407" y="500"/>
                  <a:pt x="414" y="495"/>
                </a:cubicBezTo>
                <a:cubicBezTo>
                  <a:pt x="629" y="337"/>
                  <a:pt x="629" y="337"/>
                  <a:pt x="629" y="337"/>
                </a:cubicBezTo>
                <a:cubicBezTo>
                  <a:pt x="673" y="305"/>
                  <a:pt x="673" y="253"/>
                  <a:pt x="629" y="22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Freeform 8"/>
          <p:cNvSpPr>
            <a:spLocks/>
          </p:cNvSpPr>
          <p:nvPr/>
        </p:nvSpPr>
        <p:spPr bwMode="auto">
          <a:xfrm>
            <a:off x="7785100" y="2562225"/>
            <a:ext cx="2506663" cy="2076450"/>
          </a:xfrm>
          <a:custGeom>
            <a:avLst/>
            <a:gdLst/>
            <a:ahLst/>
            <a:cxnLst>
              <a:cxn ang="0">
                <a:pos x="629" y="221"/>
              </a:cxn>
              <a:cxn ang="0">
                <a:pos x="414" y="63"/>
              </a:cxn>
              <a:cxn ang="0">
                <a:pos x="393" y="47"/>
              </a:cxn>
              <a:cxn ang="0">
                <a:pos x="239" y="0"/>
              </a:cxn>
              <a:cxn ang="0">
                <a:pos x="171" y="9"/>
              </a:cxn>
              <a:cxn ang="0">
                <a:pos x="0" y="137"/>
              </a:cxn>
              <a:cxn ang="0">
                <a:pos x="98" y="209"/>
              </a:cxn>
              <a:cxn ang="0">
                <a:pos x="136" y="279"/>
              </a:cxn>
              <a:cxn ang="0">
                <a:pos x="98" y="349"/>
              </a:cxn>
              <a:cxn ang="0">
                <a:pos x="0" y="421"/>
              </a:cxn>
              <a:cxn ang="0">
                <a:pos x="171" y="549"/>
              </a:cxn>
              <a:cxn ang="0">
                <a:pos x="239" y="557"/>
              </a:cxn>
              <a:cxn ang="0">
                <a:pos x="393" y="511"/>
              </a:cxn>
              <a:cxn ang="0">
                <a:pos x="414" y="495"/>
              </a:cxn>
              <a:cxn ang="0">
                <a:pos x="629" y="337"/>
              </a:cxn>
              <a:cxn ang="0">
                <a:pos x="629" y="221"/>
              </a:cxn>
            </a:cxnLst>
            <a:rect l="0" t="0" r="r" b="b"/>
            <a:pathLst>
              <a:path w="672" h="557">
                <a:moveTo>
                  <a:pt x="629" y="221"/>
                </a:moveTo>
                <a:cubicBezTo>
                  <a:pt x="414" y="63"/>
                  <a:pt x="414" y="63"/>
                  <a:pt x="414" y="63"/>
                </a:cubicBezTo>
                <a:cubicBezTo>
                  <a:pt x="407" y="57"/>
                  <a:pt x="400" y="52"/>
                  <a:pt x="393" y="47"/>
                </a:cubicBezTo>
                <a:cubicBezTo>
                  <a:pt x="349" y="17"/>
                  <a:pt x="296" y="0"/>
                  <a:pt x="239" y="0"/>
                </a:cubicBezTo>
                <a:cubicBezTo>
                  <a:pt x="215" y="0"/>
                  <a:pt x="193" y="3"/>
                  <a:pt x="171" y="9"/>
                </a:cubicBezTo>
                <a:cubicBezTo>
                  <a:pt x="98" y="27"/>
                  <a:pt x="37" y="74"/>
                  <a:pt x="0" y="137"/>
                </a:cubicBezTo>
                <a:cubicBezTo>
                  <a:pt x="98" y="209"/>
                  <a:pt x="98" y="209"/>
                  <a:pt x="98" y="209"/>
                </a:cubicBezTo>
                <a:cubicBezTo>
                  <a:pt x="123" y="227"/>
                  <a:pt x="136" y="252"/>
                  <a:pt x="136" y="279"/>
                </a:cubicBezTo>
                <a:cubicBezTo>
                  <a:pt x="136" y="305"/>
                  <a:pt x="123" y="330"/>
                  <a:pt x="98" y="349"/>
                </a:cubicBezTo>
                <a:cubicBezTo>
                  <a:pt x="0" y="421"/>
                  <a:pt x="0" y="421"/>
                  <a:pt x="0" y="421"/>
                </a:cubicBezTo>
                <a:cubicBezTo>
                  <a:pt x="37" y="484"/>
                  <a:pt x="98" y="530"/>
                  <a:pt x="171" y="549"/>
                </a:cubicBezTo>
                <a:cubicBezTo>
                  <a:pt x="193" y="554"/>
                  <a:pt x="215" y="557"/>
                  <a:pt x="239" y="557"/>
                </a:cubicBezTo>
                <a:cubicBezTo>
                  <a:pt x="296" y="557"/>
                  <a:pt x="349" y="540"/>
                  <a:pt x="393" y="511"/>
                </a:cubicBezTo>
                <a:cubicBezTo>
                  <a:pt x="400" y="506"/>
                  <a:pt x="407" y="500"/>
                  <a:pt x="414" y="495"/>
                </a:cubicBezTo>
                <a:cubicBezTo>
                  <a:pt x="629" y="337"/>
                  <a:pt x="629" y="337"/>
                  <a:pt x="629" y="337"/>
                </a:cubicBezTo>
                <a:cubicBezTo>
                  <a:pt x="672" y="305"/>
                  <a:pt x="672" y="253"/>
                  <a:pt x="629" y="221"/>
                </a:cubicBez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3017" name="Oval 27"/>
          <p:cNvSpPr>
            <a:spLocks noChangeArrowheads="1"/>
          </p:cNvSpPr>
          <p:nvPr/>
        </p:nvSpPr>
        <p:spPr bwMode="auto">
          <a:xfrm>
            <a:off x="1906588" y="3370263"/>
            <a:ext cx="2497137" cy="460375"/>
          </a:xfrm>
          <a:prstGeom prst="rect">
            <a:avLst/>
          </a:prstGeom>
          <a:noFill/>
          <a:ln w="9525">
            <a:noFill/>
            <a:miter lim="800000"/>
            <a:headEnd/>
            <a:tailEnd/>
          </a:ln>
        </p:spPr>
        <p:txBody>
          <a:bodyPr lIns="0" tIns="0" rIns="0" bIns="0" anchor="ctr"/>
          <a:lstStyle/>
          <a:p>
            <a:pPr algn="ctr" eaLnBrk="1" hangingPunct="1"/>
            <a:r>
              <a:rPr lang="zh-CN" altLang="en-US" sz="2800">
                <a:solidFill>
                  <a:schemeClr val="bg1"/>
                </a:solidFill>
                <a:latin typeface="微软雅黑" pitchFamily="34" charset="-122"/>
                <a:ea typeface="微软雅黑" pitchFamily="34" charset="-122"/>
                <a:cs typeface="Arial" pitchFamily="34" charset="0"/>
              </a:rPr>
              <a:t>标题</a:t>
            </a:r>
            <a:endParaRPr lang="en-US" sz="2800">
              <a:solidFill>
                <a:schemeClr val="bg1"/>
              </a:solidFill>
              <a:latin typeface="微软雅黑" pitchFamily="34" charset="-122"/>
              <a:ea typeface="微软雅黑" pitchFamily="34" charset="-122"/>
              <a:cs typeface="Arial" pitchFamily="34" charset="0"/>
            </a:endParaRPr>
          </a:p>
        </p:txBody>
      </p:sp>
      <p:sp>
        <p:nvSpPr>
          <p:cNvPr id="43018" name="Oval 27"/>
          <p:cNvSpPr>
            <a:spLocks noChangeArrowheads="1"/>
          </p:cNvSpPr>
          <p:nvPr/>
        </p:nvSpPr>
        <p:spPr bwMode="auto">
          <a:xfrm>
            <a:off x="3921125" y="3370263"/>
            <a:ext cx="2497138" cy="460375"/>
          </a:xfrm>
          <a:prstGeom prst="rect">
            <a:avLst/>
          </a:prstGeom>
          <a:noFill/>
          <a:ln w="9525">
            <a:noFill/>
            <a:miter lim="800000"/>
            <a:headEnd/>
            <a:tailEnd/>
          </a:ln>
        </p:spPr>
        <p:txBody>
          <a:bodyPr lIns="0" tIns="0" rIns="0" bIns="0" anchor="ctr"/>
          <a:lstStyle/>
          <a:p>
            <a:pPr algn="ctr" eaLnBrk="1" hangingPunct="1"/>
            <a:r>
              <a:rPr lang="zh-CN" altLang="en-US" sz="2800">
                <a:solidFill>
                  <a:schemeClr val="bg1"/>
                </a:solidFill>
                <a:latin typeface="微软雅黑" pitchFamily="34" charset="-122"/>
                <a:ea typeface="微软雅黑" pitchFamily="34" charset="-122"/>
                <a:cs typeface="Arial" pitchFamily="34" charset="0"/>
              </a:rPr>
              <a:t>标题</a:t>
            </a:r>
            <a:endParaRPr lang="en-US" altLang="zh-CN" sz="2800">
              <a:solidFill>
                <a:schemeClr val="bg1"/>
              </a:solidFill>
              <a:latin typeface="微软雅黑" pitchFamily="34" charset="-122"/>
              <a:ea typeface="微软雅黑" pitchFamily="34" charset="-122"/>
              <a:cs typeface="Arial" pitchFamily="34" charset="0"/>
            </a:endParaRPr>
          </a:p>
        </p:txBody>
      </p:sp>
      <p:sp>
        <p:nvSpPr>
          <p:cNvPr id="43019" name="Oval 27"/>
          <p:cNvSpPr>
            <a:spLocks noChangeArrowheads="1"/>
          </p:cNvSpPr>
          <p:nvPr/>
        </p:nvSpPr>
        <p:spPr bwMode="auto">
          <a:xfrm>
            <a:off x="5934075" y="3370263"/>
            <a:ext cx="2497138" cy="460375"/>
          </a:xfrm>
          <a:prstGeom prst="rect">
            <a:avLst/>
          </a:prstGeom>
          <a:noFill/>
          <a:ln w="9525">
            <a:noFill/>
            <a:miter lim="800000"/>
            <a:headEnd/>
            <a:tailEnd/>
          </a:ln>
        </p:spPr>
        <p:txBody>
          <a:bodyPr lIns="0" tIns="0" rIns="0" bIns="0" anchor="ctr"/>
          <a:lstStyle/>
          <a:p>
            <a:pPr algn="ctr" eaLnBrk="1" hangingPunct="1"/>
            <a:r>
              <a:rPr lang="zh-CN" altLang="en-US" sz="2800">
                <a:solidFill>
                  <a:schemeClr val="bg1"/>
                </a:solidFill>
                <a:latin typeface="微软雅黑" pitchFamily="34" charset="-122"/>
                <a:ea typeface="微软雅黑" pitchFamily="34" charset="-122"/>
                <a:cs typeface="Arial" pitchFamily="34" charset="0"/>
              </a:rPr>
              <a:t>标题</a:t>
            </a:r>
            <a:endParaRPr lang="en-US" altLang="zh-CN" sz="2800">
              <a:solidFill>
                <a:schemeClr val="bg1"/>
              </a:solidFill>
              <a:latin typeface="微软雅黑" pitchFamily="34" charset="-122"/>
              <a:ea typeface="微软雅黑" pitchFamily="34" charset="-122"/>
              <a:cs typeface="Arial" pitchFamily="34" charset="0"/>
            </a:endParaRPr>
          </a:p>
        </p:txBody>
      </p:sp>
      <p:sp>
        <p:nvSpPr>
          <p:cNvPr id="43020" name="Oval 27"/>
          <p:cNvSpPr>
            <a:spLocks noChangeArrowheads="1"/>
          </p:cNvSpPr>
          <p:nvPr/>
        </p:nvSpPr>
        <p:spPr bwMode="auto">
          <a:xfrm>
            <a:off x="7943850" y="3370263"/>
            <a:ext cx="2497138" cy="460375"/>
          </a:xfrm>
          <a:prstGeom prst="rect">
            <a:avLst/>
          </a:prstGeom>
          <a:noFill/>
          <a:ln w="9525">
            <a:noFill/>
            <a:miter lim="800000"/>
            <a:headEnd/>
            <a:tailEnd/>
          </a:ln>
        </p:spPr>
        <p:txBody>
          <a:bodyPr lIns="0" tIns="0" rIns="0" bIns="0" anchor="ctr"/>
          <a:lstStyle/>
          <a:p>
            <a:pPr algn="ctr" eaLnBrk="1" hangingPunct="1"/>
            <a:r>
              <a:rPr lang="zh-CN" altLang="en-US" sz="2800">
                <a:solidFill>
                  <a:schemeClr val="bg1"/>
                </a:solidFill>
                <a:latin typeface="微软雅黑" pitchFamily="34" charset="-122"/>
                <a:ea typeface="微软雅黑" pitchFamily="34" charset="-122"/>
                <a:cs typeface="Arial" pitchFamily="34" charset="0"/>
              </a:rPr>
              <a:t>标题</a:t>
            </a:r>
            <a:endParaRPr lang="en-US" altLang="zh-CN" sz="2800">
              <a:solidFill>
                <a:schemeClr val="bg1"/>
              </a:solidFill>
              <a:latin typeface="微软雅黑" pitchFamily="34" charset="-122"/>
              <a:ea typeface="微软雅黑" pitchFamily="34" charset="-122"/>
              <a:cs typeface="Arial" pitchFamily="34" charset="0"/>
            </a:endParaRPr>
          </a:p>
        </p:txBody>
      </p:sp>
      <p:sp>
        <p:nvSpPr>
          <p:cNvPr id="29" name="TextBox 57"/>
          <p:cNvSpPr txBox="1"/>
          <p:nvPr/>
        </p:nvSpPr>
        <p:spPr bwMode="auto">
          <a:xfrm>
            <a:off x="1287463" y="48656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57"/>
          <p:cNvSpPr txBox="1"/>
          <p:nvPr/>
        </p:nvSpPr>
        <p:spPr bwMode="auto">
          <a:xfrm>
            <a:off x="3370263" y="16017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TextBox 57"/>
          <p:cNvSpPr txBox="1"/>
          <p:nvPr/>
        </p:nvSpPr>
        <p:spPr bwMode="auto">
          <a:xfrm>
            <a:off x="5589588" y="48656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TextBox 57"/>
          <p:cNvSpPr txBox="1"/>
          <p:nvPr/>
        </p:nvSpPr>
        <p:spPr bwMode="auto">
          <a:xfrm>
            <a:off x="7285038" y="16017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03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403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组合 32"/>
          <p:cNvGrpSpPr/>
          <p:nvPr/>
        </p:nvGrpSpPr>
        <p:grpSpPr>
          <a:xfrm>
            <a:off x="1430826" y="1610626"/>
            <a:ext cx="5000624" cy="4167186"/>
            <a:chOff x="3311525" y="1416050"/>
            <a:chExt cx="5362576" cy="4468813"/>
          </a:xfrm>
          <a:solidFill>
            <a:srgbClr val="EA510D"/>
          </a:solidFill>
        </p:grpSpPr>
        <p:sp>
          <p:nvSpPr>
            <p:cNvPr id="34" name="Freeform 262"/>
            <p:cNvSpPr>
              <a:spLocks/>
            </p:cNvSpPr>
            <p:nvPr/>
          </p:nvSpPr>
          <p:spPr bwMode="auto">
            <a:xfrm>
              <a:off x="7300913" y="2155825"/>
              <a:ext cx="1373188" cy="1376363"/>
            </a:xfrm>
            <a:custGeom>
              <a:avLst/>
              <a:gdLst>
                <a:gd name="T0" fmla="*/ 124 w 700"/>
                <a:gd name="T1" fmla="*/ 127 h 701"/>
                <a:gd name="T2" fmla="*/ 575 w 700"/>
                <a:gd name="T3" fmla="*/ 127 h 701"/>
                <a:gd name="T4" fmla="*/ 575 w 700"/>
                <a:gd name="T5" fmla="*/ 577 h 701"/>
                <a:gd name="T6" fmla="*/ 163 w 700"/>
                <a:gd name="T7" fmla="*/ 609 h 701"/>
                <a:gd name="T8" fmla="*/ 49 w 700"/>
                <a:gd name="T9" fmla="*/ 647 h 701"/>
                <a:gd name="T10" fmla="*/ 88 w 700"/>
                <a:gd name="T11" fmla="*/ 532 h 701"/>
                <a:gd name="T12" fmla="*/ 124 w 700"/>
                <a:gd name="T13" fmla="*/ 127 h 701"/>
              </a:gdLst>
              <a:ahLst/>
              <a:cxnLst>
                <a:cxn ang="0">
                  <a:pos x="T0" y="T1"/>
                </a:cxn>
                <a:cxn ang="0">
                  <a:pos x="T2" y="T3"/>
                </a:cxn>
                <a:cxn ang="0">
                  <a:pos x="T4" y="T5"/>
                </a:cxn>
                <a:cxn ang="0">
                  <a:pos x="T6" y="T7"/>
                </a:cxn>
                <a:cxn ang="0">
                  <a:pos x="T8" y="T9"/>
                </a:cxn>
                <a:cxn ang="0">
                  <a:pos x="T10" y="T11"/>
                </a:cxn>
                <a:cxn ang="0">
                  <a:pos x="T12" y="T13"/>
                </a:cxn>
              </a:cxnLst>
              <a:rect l="0" t="0" r="r" b="b"/>
              <a:pathLst>
                <a:path w="700" h="701">
                  <a:moveTo>
                    <a:pt x="124" y="127"/>
                  </a:moveTo>
                  <a:cubicBezTo>
                    <a:pt x="249" y="0"/>
                    <a:pt x="452" y="0"/>
                    <a:pt x="575" y="127"/>
                  </a:cubicBezTo>
                  <a:cubicBezTo>
                    <a:pt x="700" y="249"/>
                    <a:pt x="700" y="452"/>
                    <a:pt x="575" y="577"/>
                  </a:cubicBezTo>
                  <a:cubicBezTo>
                    <a:pt x="463" y="690"/>
                    <a:pt x="286" y="701"/>
                    <a:pt x="163" y="609"/>
                  </a:cubicBezTo>
                  <a:cubicBezTo>
                    <a:pt x="49" y="647"/>
                    <a:pt x="49" y="647"/>
                    <a:pt x="49" y="647"/>
                  </a:cubicBezTo>
                  <a:cubicBezTo>
                    <a:pt x="88" y="532"/>
                    <a:pt x="88" y="532"/>
                    <a:pt x="88" y="532"/>
                  </a:cubicBezTo>
                  <a:cubicBezTo>
                    <a:pt x="0" y="409"/>
                    <a:pt x="12" y="237"/>
                    <a:pt x="124" y="127"/>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5" name="Freeform 520"/>
            <p:cNvSpPr>
              <a:spLocks/>
            </p:cNvSpPr>
            <p:nvPr/>
          </p:nvSpPr>
          <p:spPr bwMode="auto">
            <a:xfrm>
              <a:off x="3311525" y="2549525"/>
              <a:ext cx="1204913" cy="1206500"/>
            </a:xfrm>
            <a:custGeom>
              <a:avLst/>
              <a:gdLst>
                <a:gd name="T0" fmla="*/ 108 w 614"/>
                <a:gd name="T1" fmla="*/ 508 h 615"/>
                <a:gd name="T2" fmla="*/ 108 w 614"/>
                <a:gd name="T3" fmla="*/ 111 h 615"/>
                <a:gd name="T4" fmla="*/ 505 w 614"/>
                <a:gd name="T5" fmla="*/ 111 h 615"/>
                <a:gd name="T6" fmla="*/ 534 w 614"/>
                <a:gd name="T7" fmla="*/ 472 h 615"/>
                <a:gd name="T8" fmla="*/ 567 w 614"/>
                <a:gd name="T9" fmla="*/ 575 h 615"/>
                <a:gd name="T10" fmla="*/ 466 w 614"/>
                <a:gd name="T11" fmla="*/ 538 h 615"/>
                <a:gd name="T12" fmla="*/ 108 w 614"/>
                <a:gd name="T13" fmla="*/ 508 h 615"/>
              </a:gdLst>
              <a:ahLst/>
              <a:cxnLst>
                <a:cxn ang="0">
                  <a:pos x="T0" y="T1"/>
                </a:cxn>
                <a:cxn ang="0">
                  <a:pos x="T2" y="T3"/>
                </a:cxn>
                <a:cxn ang="0">
                  <a:pos x="T4" y="T5"/>
                </a:cxn>
                <a:cxn ang="0">
                  <a:pos x="T6" y="T7"/>
                </a:cxn>
                <a:cxn ang="0">
                  <a:pos x="T8" y="T9"/>
                </a:cxn>
                <a:cxn ang="0">
                  <a:pos x="T10" y="T11"/>
                </a:cxn>
                <a:cxn ang="0">
                  <a:pos x="T12" y="T13"/>
                </a:cxn>
              </a:cxnLst>
              <a:rect l="0" t="0" r="r" b="b"/>
              <a:pathLst>
                <a:path w="614" h="615">
                  <a:moveTo>
                    <a:pt x="108" y="508"/>
                  </a:moveTo>
                  <a:cubicBezTo>
                    <a:pt x="0" y="398"/>
                    <a:pt x="0" y="220"/>
                    <a:pt x="108" y="111"/>
                  </a:cubicBezTo>
                  <a:cubicBezTo>
                    <a:pt x="219" y="0"/>
                    <a:pt x="397" y="0"/>
                    <a:pt x="505" y="111"/>
                  </a:cubicBezTo>
                  <a:cubicBezTo>
                    <a:pt x="603" y="210"/>
                    <a:pt x="614" y="365"/>
                    <a:pt x="534" y="472"/>
                  </a:cubicBezTo>
                  <a:cubicBezTo>
                    <a:pt x="567" y="575"/>
                    <a:pt x="567" y="575"/>
                    <a:pt x="567" y="575"/>
                  </a:cubicBezTo>
                  <a:cubicBezTo>
                    <a:pt x="466" y="538"/>
                    <a:pt x="466" y="538"/>
                    <a:pt x="466" y="538"/>
                  </a:cubicBezTo>
                  <a:cubicBezTo>
                    <a:pt x="356" y="615"/>
                    <a:pt x="206" y="605"/>
                    <a:pt x="108" y="508"/>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6" name="Freeform 778"/>
            <p:cNvSpPr>
              <a:spLocks/>
            </p:cNvSpPr>
            <p:nvPr/>
          </p:nvSpPr>
          <p:spPr bwMode="auto">
            <a:xfrm>
              <a:off x="5151438" y="1416050"/>
              <a:ext cx="1470025" cy="1711325"/>
            </a:xfrm>
            <a:custGeom>
              <a:avLst/>
              <a:gdLst>
                <a:gd name="T0" fmla="*/ 0 w 749"/>
                <a:gd name="T1" fmla="*/ 376 h 872"/>
                <a:gd name="T2" fmla="*/ 374 w 749"/>
                <a:gd name="T3" fmla="*/ 0 h 872"/>
                <a:gd name="T4" fmla="*/ 749 w 749"/>
                <a:gd name="T5" fmla="*/ 376 h 872"/>
                <a:gd name="T6" fmla="*/ 433 w 749"/>
                <a:gd name="T7" fmla="*/ 746 h 872"/>
                <a:gd name="T8" fmla="*/ 367 w 749"/>
                <a:gd name="T9" fmla="*/ 872 h 872"/>
                <a:gd name="T10" fmla="*/ 305 w 749"/>
                <a:gd name="T11" fmla="*/ 746 h 872"/>
                <a:gd name="T12" fmla="*/ 0 w 749"/>
                <a:gd name="T13" fmla="*/ 376 h 872"/>
              </a:gdLst>
              <a:ahLst/>
              <a:cxnLst>
                <a:cxn ang="0">
                  <a:pos x="T0" y="T1"/>
                </a:cxn>
                <a:cxn ang="0">
                  <a:pos x="T2" y="T3"/>
                </a:cxn>
                <a:cxn ang="0">
                  <a:pos x="T4" y="T5"/>
                </a:cxn>
                <a:cxn ang="0">
                  <a:pos x="T6" y="T7"/>
                </a:cxn>
                <a:cxn ang="0">
                  <a:pos x="T8" y="T9"/>
                </a:cxn>
                <a:cxn ang="0">
                  <a:pos x="T10" y="T11"/>
                </a:cxn>
                <a:cxn ang="0">
                  <a:pos x="T12" y="T13"/>
                </a:cxn>
              </a:cxnLst>
              <a:rect l="0" t="0" r="r" b="b"/>
              <a:pathLst>
                <a:path w="749" h="872">
                  <a:moveTo>
                    <a:pt x="0" y="376"/>
                  </a:moveTo>
                  <a:cubicBezTo>
                    <a:pt x="0" y="168"/>
                    <a:pt x="166" y="0"/>
                    <a:pt x="374" y="0"/>
                  </a:cubicBezTo>
                  <a:cubicBezTo>
                    <a:pt x="581" y="0"/>
                    <a:pt x="749" y="168"/>
                    <a:pt x="749" y="376"/>
                  </a:cubicBezTo>
                  <a:cubicBezTo>
                    <a:pt x="749" y="563"/>
                    <a:pt x="611" y="718"/>
                    <a:pt x="433" y="746"/>
                  </a:cubicBezTo>
                  <a:cubicBezTo>
                    <a:pt x="367" y="872"/>
                    <a:pt x="367" y="872"/>
                    <a:pt x="367" y="872"/>
                  </a:cubicBezTo>
                  <a:cubicBezTo>
                    <a:pt x="305" y="746"/>
                    <a:pt x="305" y="746"/>
                    <a:pt x="305" y="746"/>
                  </a:cubicBezTo>
                  <a:cubicBezTo>
                    <a:pt x="129" y="713"/>
                    <a:pt x="0" y="560"/>
                    <a:pt x="0" y="376"/>
                  </a:cubicBezTo>
                  <a:close/>
                </a:path>
              </a:pathLst>
            </a:custGeom>
            <a:solidFill>
              <a:srgbClr val="00B0F0"/>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7" name="Freeform 1228"/>
            <p:cNvSpPr>
              <a:spLocks/>
            </p:cNvSpPr>
            <p:nvPr/>
          </p:nvSpPr>
          <p:spPr bwMode="auto">
            <a:xfrm>
              <a:off x="4943475" y="4535488"/>
              <a:ext cx="1714500" cy="1349375"/>
            </a:xfrm>
            <a:custGeom>
              <a:avLst/>
              <a:gdLst>
                <a:gd name="T0" fmla="*/ 718 w 873"/>
                <a:gd name="T1" fmla="*/ 171 h 687"/>
                <a:gd name="T2" fmla="*/ 564 w 873"/>
                <a:gd name="T3" fmla="*/ 30 h 687"/>
                <a:gd name="T4" fmla="*/ 561 w 873"/>
                <a:gd name="T5" fmla="*/ 0 h 687"/>
                <a:gd name="T6" fmla="*/ 438 w 873"/>
                <a:gd name="T7" fmla="*/ 48 h 687"/>
                <a:gd name="T8" fmla="*/ 311 w 873"/>
                <a:gd name="T9" fmla="*/ 0 h 687"/>
                <a:gd name="T10" fmla="*/ 309 w 873"/>
                <a:gd name="T11" fmla="*/ 30 h 687"/>
                <a:gd name="T12" fmla="*/ 155 w 873"/>
                <a:gd name="T13" fmla="*/ 171 h 687"/>
                <a:gd name="T14" fmla="*/ 0 w 873"/>
                <a:gd name="T15" fmla="*/ 404 h 687"/>
                <a:gd name="T16" fmla="*/ 0 w 873"/>
                <a:gd name="T17" fmla="*/ 556 h 687"/>
                <a:gd name="T18" fmla="*/ 438 w 873"/>
                <a:gd name="T19" fmla="*/ 677 h 687"/>
                <a:gd name="T20" fmla="*/ 873 w 873"/>
                <a:gd name="T21" fmla="*/ 556 h 687"/>
                <a:gd name="T22" fmla="*/ 873 w 873"/>
                <a:gd name="T23" fmla="*/ 404 h 687"/>
                <a:gd name="T24" fmla="*/ 718 w 873"/>
                <a:gd name="T25" fmla="*/ 171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3" h="687">
                  <a:moveTo>
                    <a:pt x="718" y="171"/>
                  </a:moveTo>
                  <a:cubicBezTo>
                    <a:pt x="635" y="171"/>
                    <a:pt x="564" y="108"/>
                    <a:pt x="564" y="30"/>
                  </a:cubicBezTo>
                  <a:cubicBezTo>
                    <a:pt x="564" y="20"/>
                    <a:pt x="563" y="9"/>
                    <a:pt x="561" y="0"/>
                  </a:cubicBezTo>
                  <a:cubicBezTo>
                    <a:pt x="525" y="30"/>
                    <a:pt x="480" y="48"/>
                    <a:pt x="438" y="48"/>
                  </a:cubicBezTo>
                  <a:cubicBezTo>
                    <a:pt x="391" y="48"/>
                    <a:pt x="349" y="30"/>
                    <a:pt x="311" y="0"/>
                  </a:cubicBezTo>
                  <a:cubicBezTo>
                    <a:pt x="311" y="9"/>
                    <a:pt x="309" y="20"/>
                    <a:pt x="309" y="30"/>
                  </a:cubicBezTo>
                  <a:cubicBezTo>
                    <a:pt x="309" y="108"/>
                    <a:pt x="239" y="171"/>
                    <a:pt x="155" y="171"/>
                  </a:cubicBezTo>
                  <a:cubicBezTo>
                    <a:pt x="69" y="171"/>
                    <a:pt x="0" y="275"/>
                    <a:pt x="0" y="404"/>
                  </a:cubicBezTo>
                  <a:cubicBezTo>
                    <a:pt x="0" y="556"/>
                    <a:pt x="0" y="556"/>
                    <a:pt x="0" y="556"/>
                  </a:cubicBezTo>
                  <a:cubicBezTo>
                    <a:pt x="0" y="687"/>
                    <a:pt x="309" y="677"/>
                    <a:pt x="438" y="677"/>
                  </a:cubicBezTo>
                  <a:cubicBezTo>
                    <a:pt x="564" y="677"/>
                    <a:pt x="873" y="687"/>
                    <a:pt x="873" y="556"/>
                  </a:cubicBezTo>
                  <a:cubicBezTo>
                    <a:pt x="873" y="404"/>
                    <a:pt x="873" y="404"/>
                    <a:pt x="873" y="404"/>
                  </a:cubicBezTo>
                  <a:cubicBezTo>
                    <a:pt x="873" y="275"/>
                    <a:pt x="804" y="171"/>
                    <a:pt x="718" y="171"/>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8" name="Freeform 1229"/>
            <p:cNvSpPr>
              <a:spLocks/>
            </p:cNvSpPr>
            <p:nvPr/>
          </p:nvSpPr>
          <p:spPr bwMode="auto">
            <a:xfrm>
              <a:off x="5287963" y="3416300"/>
              <a:ext cx="1025525" cy="1152525"/>
            </a:xfrm>
            <a:custGeom>
              <a:avLst/>
              <a:gdLst>
                <a:gd name="T0" fmla="*/ 495 w 523"/>
                <a:gd name="T1" fmla="*/ 163 h 587"/>
                <a:gd name="T2" fmla="*/ 484 w 523"/>
                <a:gd name="T3" fmla="*/ 166 h 587"/>
                <a:gd name="T4" fmla="*/ 475 w 523"/>
                <a:gd name="T5" fmla="*/ 128 h 587"/>
                <a:gd name="T6" fmla="*/ 470 w 523"/>
                <a:gd name="T7" fmla="*/ 128 h 587"/>
                <a:gd name="T8" fmla="*/ 228 w 523"/>
                <a:gd name="T9" fmla="*/ 0 h 587"/>
                <a:gd name="T10" fmla="*/ 169 w 523"/>
                <a:gd name="T11" fmla="*/ 46 h 587"/>
                <a:gd name="T12" fmla="*/ 50 w 523"/>
                <a:gd name="T13" fmla="*/ 169 h 587"/>
                <a:gd name="T14" fmla="*/ 30 w 523"/>
                <a:gd name="T15" fmla="*/ 207 h 587"/>
                <a:gd name="T16" fmla="*/ 29 w 523"/>
                <a:gd name="T17" fmla="*/ 166 h 587"/>
                <a:gd name="T18" fmla="*/ 29 w 523"/>
                <a:gd name="T19" fmla="*/ 163 h 587"/>
                <a:gd name="T20" fmla="*/ 0 w 523"/>
                <a:gd name="T21" fmla="*/ 191 h 587"/>
                <a:gd name="T22" fmla="*/ 0 w 523"/>
                <a:gd name="T23" fmla="*/ 330 h 587"/>
                <a:gd name="T24" fmla="*/ 30 w 523"/>
                <a:gd name="T25" fmla="*/ 361 h 587"/>
                <a:gd name="T26" fmla="*/ 40 w 523"/>
                <a:gd name="T27" fmla="*/ 358 h 587"/>
                <a:gd name="T28" fmla="*/ 263 w 523"/>
                <a:gd name="T29" fmla="*/ 587 h 587"/>
                <a:gd name="T30" fmla="*/ 484 w 523"/>
                <a:gd name="T31" fmla="*/ 358 h 587"/>
                <a:gd name="T32" fmla="*/ 495 w 523"/>
                <a:gd name="T33" fmla="*/ 361 h 587"/>
                <a:gd name="T34" fmla="*/ 523 w 523"/>
                <a:gd name="T35" fmla="*/ 330 h 587"/>
                <a:gd name="T36" fmla="*/ 523 w 523"/>
                <a:gd name="T37" fmla="*/ 191 h 587"/>
                <a:gd name="T38" fmla="*/ 495 w 523"/>
                <a:gd name="T39" fmla="*/ 16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3" h="587">
                  <a:moveTo>
                    <a:pt x="495" y="163"/>
                  </a:moveTo>
                  <a:cubicBezTo>
                    <a:pt x="490" y="163"/>
                    <a:pt x="486" y="163"/>
                    <a:pt x="484" y="166"/>
                  </a:cubicBezTo>
                  <a:cubicBezTo>
                    <a:pt x="479" y="152"/>
                    <a:pt x="477" y="140"/>
                    <a:pt x="475" y="128"/>
                  </a:cubicBezTo>
                  <a:cubicBezTo>
                    <a:pt x="470" y="128"/>
                    <a:pt x="470" y="128"/>
                    <a:pt x="470" y="128"/>
                  </a:cubicBezTo>
                  <a:cubicBezTo>
                    <a:pt x="346" y="126"/>
                    <a:pt x="263" y="43"/>
                    <a:pt x="228" y="0"/>
                  </a:cubicBezTo>
                  <a:cubicBezTo>
                    <a:pt x="222" y="17"/>
                    <a:pt x="204" y="33"/>
                    <a:pt x="169" y="46"/>
                  </a:cubicBezTo>
                  <a:cubicBezTo>
                    <a:pt x="106" y="69"/>
                    <a:pt x="53" y="169"/>
                    <a:pt x="50" y="169"/>
                  </a:cubicBezTo>
                  <a:cubicBezTo>
                    <a:pt x="30" y="207"/>
                    <a:pt x="30" y="207"/>
                    <a:pt x="30" y="207"/>
                  </a:cubicBezTo>
                  <a:cubicBezTo>
                    <a:pt x="29" y="166"/>
                    <a:pt x="29" y="166"/>
                    <a:pt x="29" y="166"/>
                  </a:cubicBezTo>
                  <a:cubicBezTo>
                    <a:pt x="29" y="163"/>
                    <a:pt x="29" y="163"/>
                    <a:pt x="29" y="163"/>
                  </a:cubicBezTo>
                  <a:cubicBezTo>
                    <a:pt x="12" y="163"/>
                    <a:pt x="0" y="176"/>
                    <a:pt x="0" y="191"/>
                  </a:cubicBezTo>
                  <a:cubicBezTo>
                    <a:pt x="0" y="330"/>
                    <a:pt x="0" y="330"/>
                    <a:pt x="0" y="330"/>
                  </a:cubicBezTo>
                  <a:cubicBezTo>
                    <a:pt x="0" y="347"/>
                    <a:pt x="12" y="361"/>
                    <a:pt x="30" y="361"/>
                  </a:cubicBezTo>
                  <a:cubicBezTo>
                    <a:pt x="34" y="361"/>
                    <a:pt x="37" y="360"/>
                    <a:pt x="40" y="358"/>
                  </a:cubicBezTo>
                  <a:cubicBezTo>
                    <a:pt x="70" y="491"/>
                    <a:pt x="158" y="587"/>
                    <a:pt x="263" y="587"/>
                  </a:cubicBezTo>
                  <a:cubicBezTo>
                    <a:pt x="366" y="587"/>
                    <a:pt x="454" y="491"/>
                    <a:pt x="484" y="358"/>
                  </a:cubicBezTo>
                  <a:cubicBezTo>
                    <a:pt x="486" y="360"/>
                    <a:pt x="490" y="361"/>
                    <a:pt x="495" y="361"/>
                  </a:cubicBezTo>
                  <a:cubicBezTo>
                    <a:pt x="511" y="361"/>
                    <a:pt x="523" y="347"/>
                    <a:pt x="523" y="330"/>
                  </a:cubicBezTo>
                  <a:cubicBezTo>
                    <a:pt x="523" y="191"/>
                    <a:pt x="523" y="191"/>
                    <a:pt x="523" y="191"/>
                  </a:cubicBezTo>
                  <a:cubicBezTo>
                    <a:pt x="523" y="176"/>
                    <a:pt x="511" y="163"/>
                    <a:pt x="495" y="163"/>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9" name="Freeform 1230"/>
            <p:cNvSpPr>
              <a:spLocks/>
            </p:cNvSpPr>
            <p:nvPr/>
          </p:nvSpPr>
          <p:spPr bwMode="auto">
            <a:xfrm>
              <a:off x="5345113" y="3267075"/>
              <a:ext cx="882650" cy="447675"/>
            </a:xfrm>
            <a:custGeom>
              <a:avLst/>
              <a:gdLst>
                <a:gd name="T0" fmla="*/ 450 w 450"/>
                <a:gd name="T1" fmla="*/ 179 h 228"/>
                <a:gd name="T2" fmla="*/ 450 w 450"/>
                <a:gd name="T3" fmla="*/ 179 h 228"/>
                <a:gd name="T4" fmla="*/ 400 w 450"/>
                <a:gd name="T5" fmla="*/ 59 h 228"/>
                <a:gd name="T6" fmla="*/ 242 w 450"/>
                <a:gd name="T7" fmla="*/ 0 h 228"/>
                <a:gd name="T8" fmla="*/ 213 w 450"/>
                <a:gd name="T9" fmla="*/ 1 h 228"/>
                <a:gd name="T10" fmla="*/ 56 w 450"/>
                <a:gd name="T11" fmla="*/ 70 h 228"/>
                <a:gd name="T12" fmla="*/ 0 w 450"/>
                <a:gd name="T13" fmla="*/ 226 h 228"/>
                <a:gd name="T14" fmla="*/ 4 w 450"/>
                <a:gd name="T15" fmla="*/ 228 h 228"/>
                <a:gd name="T16" fmla="*/ 24 w 450"/>
                <a:gd name="T17" fmla="*/ 202 h 228"/>
                <a:gd name="T18" fmla="*/ 25 w 450"/>
                <a:gd name="T19" fmla="*/ 194 h 228"/>
                <a:gd name="T20" fmla="*/ 24 w 450"/>
                <a:gd name="T21" fmla="*/ 199 h 228"/>
                <a:gd name="T22" fmla="*/ 131 w 450"/>
                <a:gd name="T23" fmla="*/ 100 h 228"/>
                <a:gd name="T24" fmla="*/ 195 w 450"/>
                <a:gd name="T25" fmla="*/ 46 h 228"/>
                <a:gd name="T26" fmla="*/ 429 w 450"/>
                <a:gd name="T27" fmla="*/ 179 h 228"/>
                <a:gd name="T28" fmla="*/ 437 w 450"/>
                <a:gd name="T29" fmla="*/ 179 h 228"/>
                <a:gd name="T30" fmla="*/ 450 w 450"/>
                <a:gd name="T31" fmla="*/ 17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0" h="228">
                  <a:moveTo>
                    <a:pt x="450" y="179"/>
                  </a:moveTo>
                  <a:cubicBezTo>
                    <a:pt x="450" y="179"/>
                    <a:pt x="450" y="179"/>
                    <a:pt x="450" y="179"/>
                  </a:cubicBezTo>
                  <a:cubicBezTo>
                    <a:pt x="450" y="156"/>
                    <a:pt x="442" y="103"/>
                    <a:pt x="400" y="59"/>
                  </a:cubicBezTo>
                  <a:cubicBezTo>
                    <a:pt x="365" y="22"/>
                    <a:pt x="310" y="0"/>
                    <a:pt x="242" y="0"/>
                  </a:cubicBezTo>
                  <a:cubicBezTo>
                    <a:pt x="231" y="0"/>
                    <a:pt x="222" y="0"/>
                    <a:pt x="213" y="1"/>
                  </a:cubicBezTo>
                  <a:cubicBezTo>
                    <a:pt x="210" y="1"/>
                    <a:pt x="118" y="5"/>
                    <a:pt x="56" y="70"/>
                  </a:cubicBezTo>
                  <a:cubicBezTo>
                    <a:pt x="19" y="108"/>
                    <a:pt x="0" y="162"/>
                    <a:pt x="0" y="226"/>
                  </a:cubicBezTo>
                  <a:cubicBezTo>
                    <a:pt x="1" y="226"/>
                    <a:pt x="4" y="228"/>
                    <a:pt x="4" y="228"/>
                  </a:cubicBezTo>
                  <a:cubicBezTo>
                    <a:pt x="24" y="202"/>
                    <a:pt x="24" y="202"/>
                    <a:pt x="24" y="202"/>
                  </a:cubicBezTo>
                  <a:cubicBezTo>
                    <a:pt x="24" y="199"/>
                    <a:pt x="24" y="194"/>
                    <a:pt x="25" y="194"/>
                  </a:cubicBezTo>
                  <a:cubicBezTo>
                    <a:pt x="24" y="194"/>
                    <a:pt x="24" y="195"/>
                    <a:pt x="24" y="199"/>
                  </a:cubicBezTo>
                  <a:cubicBezTo>
                    <a:pt x="48" y="162"/>
                    <a:pt x="87" y="114"/>
                    <a:pt x="131" y="100"/>
                  </a:cubicBezTo>
                  <a:cubicBezTo>
                    <a:pt x="187" y="81"/>
                    <a:pt x="195" y="48"/>
                    <a:pt x="195" y="46"/>
                  </a:cubicBezTo>
                  <a:cubicBezTo>
                    <a:pt x="197" y="49"/>
                    <a:pt x="287" y="168"/>
                    <a:pt x="429" y="179"/>
                  </a:cubicBezTo>
                  <a:cubicBezTo>
                    <a:pt x="437" y="179"/>
                    <a:pt x="437" y="179"/>
                    <a:pt x="437" y="179"/>
                  </a:cubicBezTo>
                  <a:cubicBezTo>
                    <a:pt x="441" y="179"/>
                    <a:pt x="446" y="179"/>
                    <a:pt x="450" y="179"/>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0" name="Freeform 1231"/>
            <p:cNvSpPr>
              <a:spLocks/>
            </p:cNvSpPr>
            <p:nvPr/>
          </p:nvSpPr>
          <p:spPr bwMode="auto">
            <a:xfrm>
              <a:off x="6303963" y="4408488"/>
              <a:ext cx="1327150" cy="1120775"/>
            </a:xfrm>
            <a:custGeom>
              <a:avLst/>
              <a:gdLst>
                <a:gd name="T0" fmla="*/ 547 w 676"/>
                <a:gd name="T1" fmla="*/ 142 h 571"/>
                <a:gd name="T2" fmla="*/ 420 w 676"/>
                <a:gd name="T3" fmla="*/ 25 h 571"/>
                <a:gd name="T4" fmla="*/ 417 w 676"/>
                <a:gd name="T5" fmla="*/ 0 h 571"/>
                <a:gd name="T6" fmla="*/ 312 w 676"/>
                <a:gd name="T7" fmla="*/ 37 h 571"/>
                <a:gd name="T8" fmla="*/ 208 w 676"/>
                <a:gd name="T9" fmla="*/ 0 h 571"/>
                <a:gd name="T10" fmla="*/ 207 w 676"/>
                <a:gd name="T11" fmla="*/ 25 h 571"/>
                <a:gd name="T12" fmla="*/ 78 w 676"/>
                <a:gd name="T13" fmla="*/ 142 h 571"/>
                <a:gd name="T14" fmla="*/ 0 w 676"/>
                <a:gd name="T15" fmla="*/ 179 h 571"/>
                <a:gd name="T16" fmla="*/ 25 w 676"/>
                <a:gd name="T17" fmla="*/ 182 h 571"/>
                <a:gd name="T18" fmla="*/ 177 w 676"/>
                <a:gd name="T19" fmla="*/ 272 h 571"/>
                <a:gd name="T20" fmla="*/ 234 w 676"/>
                <a:gd name="T21" fmla="*/ 469 h 571"/>
                <a:gd name="T22" fmla="*/ 234 w 676"/>
                <a:gd name="T23" fmla="*/ 565 h 571"/>
                <a:gd name="T24" fmla="*/ 312 w 676"/>
                <a:gd name="T25" fmla="*/ 565 h 571"/>
                <a:gd name="T26" fmla="*/ 676 w 676"/>
                <a:gd name="T27" fmla="*/ 466 h 571"/>
                <a:gd name="T28" fmla="*/ 676 w 676"/>
                <a:gd name="T29" fmla="*/ 336 h 571"/>
                <a:gd name="T30" fmla="*/ 547 w 676"/>
                <a:gd name="T31" fmla="*/ 142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6" h="571">
                  <a:moveTo>
                    <a:pt x="547" y="142"/>
                  </a:moveTo>
                  <a:cubicBezTo>
                    <a:pt x="477" y="142"/>
                    <a:pt x="420" y="91"/>
                    <a:pt x="420" y="25"/>
                  </a:cubicBezTo>
                  <a:cubicBezTo>
                    <a:pt x="420" y="16"/>
                    <a:pt x="418" y="8"/>
                    <a:pt x="417" y="0"/>
                  </a:cubicBezTo>
                  <a:cubicBezTo>
                    <a:pt x="385" y="25"/>
                    <a:pt x="349" y="37"/>
                    <a:pt x="312" y="37"/>
                  </a:cubicBezTo>
                  <a:cubicBezTo>
                    <a:pt x="275" y="37"/>
                    <a:pt x="240" y="25"/>
                    <a:pt x="208" y="0"/>
                  </a:cubicBezTo>
                  <a:cubicBezTo>
                    <a:pt x="207" y="8"/>
                    <a:pt x="207" y="16"/>
                    <a:pt x="207" y="25"/>
                  </a:cubicBezTo>
                  <a:cubicBezTo>
                    <a:pt x="207" y="91"/>
                    <a:pt x="148" y="142"/>
                    <a:pt x="78" y="142"/>
                  </a:cubicBezTo>
                  <a:cubicBezTo>
                    <a:pt x="50" y="142"/>
                    <a:pt x="23" y="157"/>
                    <a:pt x="0" y="179"/>
                  </a:cubicBezTo>
                  <a:cubicBezTo>
                    <a:pt x="10" y="180"/>
                    <a:pt x="17" y="182"/>
                    <a:pt x="25" y="182"/>
                  </a:cubicBezTo>
                  <a:cubicBezTo>
                    <a:pt x="82" y="182"/>
                    <a:pt x="138" y="213"/>
                    <a:pt x="177" y="272"/>
                  </a:cubicBezTo>
                  <a:cubicBezTo>
                    <a:pt x="213" y="324"/>
                    <a:pt x="234" y="394"/>
                    <a:pt x="234" y="469"/>
                  </a:cubicBezTo>
                  <a:cubicBezTo>
                    <a:pt x="234" y="565"/>
                    <a:pt x="234" y="565"/>
                    <a:pt x="234" y="565"/>
                  </a:cubicBezTo>
                  <a:cubicBezTo>
                    <a:pt x="264" y="565"/>
                    <a:pt x="292" y="565"/>
                    <a:pt x="312" y="565"/>
                  </a:cubicBezTo>
                  <a:cubicBezTo>
                    <a:pt x="420" y="565"/>
                    <a:pt x="676" y="571"/>
                    <a:pt x="676" y="466"/>
                  </a:cubicBezTo>
                  <a:cubicBezTo>
                    <a:pt x="676" y="336"/>
                    <a:pt x="676" y="336"/>
                    <a:pt x="676" y="336"/>
                  </a:cubicBezTo>
                  <a:cubicBezTo>
                    <a:pt x="676" y="230"/>
                    <a:pt x="617" y="142"/>
                    <a:pt x="547" y="142"/>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1" name="Freeform 1232"/>
            <p:cNvSpPr>
              <a:spLocks/>
            </p:cNvSpPr>
            <p:nvPr/>
          </p:nvSpPr>
          <p:spPr bwMode="auto">
            <a:xfrm>
              <a:off x="6488113" y="3473450"/>
              <a:ext cx="855663" cy="965200"/>
            </a:xfrm>
            <a:custGeom>
              <a:avLst/>
              <a:gdLst>
                <a:gd name="T0" fmla="*/ 25 w 436"/>
                <a:gd name="T1" fmla="*/ 301 h 492"/>
                <a:gd name="T2" fmla="*/ 34 w 436"/>
                <a:gd name="T3" fmla="*/ 299 h 492"/>
                <a:gd name="T4" fmla="*/ 218 w 436"/>
                <a:gd name="T5" fmla="*/ 492 h 492"/>
                <a:gd name="T6" fmla="*/ 404 w 436"/>
                <a:gd name="T7" fmla="*/ 299 h 492"/>
                <a:gd name="T8" fmla="*/ 414 w 436"/>
                <a:gd name="T9" fmla="*/ 301 h 492"/>
                <a:gd name="T10" fmla="*/ 436 w 436"/>
                <a:gd name="T11" fmla="*/ 277 h 492"/>
                <a:gd name="T12" fmla="*/ 436 w 436"/>
                <a:gd name="T13" fmla="*/ 160 h 492"/>
                <a:gd name="T14" fmla="*/ 414 w 436"/>
                <a:gd name="T15" fmla="*/ 137 h 492"/>
                <a:gd name="T16" fmla="*/ 404 w 436"/>
                <a:gd name="T17" fmla="*/ 138 h 492"/>
                <a:gd name="T18" fmla="*/ 397 w 436"/>
                <a:gd name="T19" fmla="*/ 107 h 492"/>
                <a:gd name="T20" fmla="*/ 393 w 436"/>
                <a:gd name="T21" fmla="*/ 107 h 492"/>
                <a:gd name="T22" fmla="*/ 190 w 436"/>
                <a:gd name="T23" fmla="*/ 0 h 492"/>
                <a:gd name="T24" fmla="*/ 140 w 436"/>
                <a:gd name="T25" fmla="*/ 40 h 492"/>
                <a:gd name="T26" fmla="*/ 42 w 436"/>
                <a:gd name="T27" fmla="*/ 140 h 492"/>
                <a:gd name="T28" fmla="*/ 25 w 436"/>
                <a:gd name="T29" fmla="*/ 173 h 492"/>
                <a:gd name="T30" fmla="*/ 24 w 436"/>
                <a:gd name="T31" fmla="*/ 138 h 492"/>
                <a:gd name="T32" fmla="*/ 24 w 436"/>
                <a:gd name="T33" fmla="*/ 137 h 492"/>
                <a:gd name="T34" fmla="*/ 0 w 436"/>
                <a:gd name="T35" fmla="*/ 160 h 492"/>
                <a:gd name="T36" fmla="*/ 0 w 436"/>
                <a:gd name="T37" fmla="*/ 277 h 492"/>
                <a:gd name="T38" fmla="*/ 25 w 436"/>
                <a:gd name="T39" fmla="*/ 301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6" h="492">
                  <a:moveTo>
                    <a:pt x="25" y="301"/>
                  </a:moveTo>
                  <a:cubicBezTo>
                    <a:pt x="27" y="301"/>
                    <a:pt x="32" y="300"/>
                    <a:pt x="34" y="299"/>
                  </a:cubicBezTo>
                  <a:cubicBezTo>
                    <a:pt x="57" y="411"/>
                    <a:pt x="132" y="492"/>
                    <a:pt x="218" y="492"/>
                  </a:cubicBezTo>
                  <a:cubicBezTo>
                    <a:pt x="307" y="492"/>
                    <a:pt x="378" y="411"/>
                    <a:pt x="404" y="299"/>
                  </a:cubicBezTo>
                  <a:cubicBezTo>
                    <a:pt x="405" y="300"/>
                    <a:pt x="409" y="301"/>
                    <a:pt x="414" y="301"/>
                  </a:cubicBezTo>
                  <a:cubicBezTo>
                    <a:pt x="426" y="301"/>
                    <a:pt x="436" y="290"/>
                    <a:pt x="436" y="277"/>
                  </a:cubicBezTo>
                  <a:cubicBezTo>
                    <a:pt x="436" y="160"/>
                    <a:pt x="436" y="160"/>
                    <a:pt x="436" y="160"/>
                  </a:cubicBezTo>
                  <a:cubicBezTo>
                    <a:pt x="436" y="147"/>
                    <a:pt x="426" y="137"/>
                    <a:pt x="414" y="137"/>
                  </a:cubicBezTo>
                  <a:cubicBezTo>
                    <a:pt x="409" y="137"/>
                    <a:pt x="405" y="137"/>
                    <a:pt x="404" y="138"/>
                  </a:cubicBezTo>
                  <a:cubicBezTo>
                    <a:pt x="400" y="127"/>
                    <a:pt x="399" y="116"/>
                    <a:pt x="397" y="107"/>
                  </a:cubicBezTo>
                  <a:cubicBezTo>
                    <a:pt x="393" y="107"/>
                    <a:pt x="393" y="107"/>
                    <a:pt x="393" y="107"/>
                  </a:cubicBezTo>
                  <a:cubicBezTo>
                    <a:pt x="288" y="106"/>
                    <a:pt x="218" y="35"/>
                    <a:pt x="190" y="0"/>
                  </a:cubicBezTo>
                  <a:cubicBezTo>
                    <a:pt x="183" y="14"/>
                    <a:pt x="170" y="27"/>
                    <a:pt x="140" y="40"/>
                  </a:cubicBezTo>
                  <a:cubicBezTo>
                    <a:pt x="89" y="57"/>
                    <a:pt x="42" y="140"/>
                    <a:pt x="42" y="140"/>
                  </a:cubicBezTo>
                  <a:cubicBezTo>
                    <a:pt x="25" y="173"/>
                    <a:pt x="25" y="173"/>
                    <a:pt x="25" y="173"/>
                  </a:cubicBezTo>
                  <a:cubicBezTo>
                    <a:pt x="24" y="138"/>
                    <a:pt x="24" y="138"/>
                    <a:pt x="24" y="138"/>
                  </a:cubicBezTo>
                  <a:cubicBezTo>
                    <a:pt x="24" y="137"/>
                    <a:pt x="24" y="137"/>
                    <a:pt x="24" y="137"/>
                  </a:cubicBezTo>
                  <a:cubicBezTo>
                    <a:pt x="10" y="137"/>
                    <a:pt x="0" y="147"/>
                    <a:pt x="0" y="160"/>
                  </a:cubicBezTo>
                  <a:cubicBezTo>
                    <a:pt x="0" y="277"/>
                    <a:pt x="0" y="277"/>
                    <a:pt x="0" y="277"/>
                  </a:cubicBezTo>
                  <a:cubicBezTo>
                    <a:pt x="0" y="290"/>
                    <a:pt x="11" y="301"/>
                    <a:pt x="25" y="301"/>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2" name="Freeform 1233"/>
            <p:cNvSpPr>
              <a:spLocks/>
            </p:cNvSpPr>
            <p:nvPr/>
          </p:nvSpPr>
          <p:spPr bwMode="auto">
            <a:xfrm>
              <a:off x="6535738" y="3349625"/>
              <a:ext cx="738188" cy="377825"/>
            </a:xfrm>
            <a:custGeom>
              <a:avLst/>
              <a:gdLst>
                <a:gd name="T0" fmla="*/ 18 w 376"/>
                <a:gd name="T1" fmla="*/ 168 h 192"/>
                <a:gd name="T2" fmla="*/ 20 w 376"/>
                <a:gd name="T3" fmla="*/ 162 h 192"/>
                <a:gd name="T4" fmla="*/ 20 w 376"/>
                <a:gd name="T5" fmla="*/ 163 h 192"/>
                <a:gd name="T6" fmla="*/ 109 w 376"/>
                <a:gd name="T7" fmla="*/ 84 h 192"/>
                <a:gd name="T8" fmla="*/ 164 w 376"/>
                <a:gd name="T9" fmla="*/ 40 h 192"/>
                <a:gd name="T10" fmla="*/ 359 w 376"/>
                <a:gd name="T11" fmla="*/ 150 h 192"/>
                <a:gd name="T12" fmla="*/ 364 w 376"/>
                <a:gd name="T13" fmla="*/ 150 h 192"/>
                <a:gd name="T14" fmla="*/ 364 w 376"/>
                <a:gd name="T15" fmla="*/ 152 h 192"/>
                <a:gd name="T16" fmla="*/ 376 w 376"/>
                <a:gd name="T17" fmla="*/ 152 h 192"/>
                <a:gd name="T18" fmla="*/ 376 w 376"/>
                <a:gd name="T19" fmla="*/ 150 h 192"/>
                <a:gd name="T20" fmla="*/ 335 w 376"/>
                <a:gd name="T21" fmla="*/ 49 h 192"/>
                <a:gd name="T22" fmla="*/ 202 w 376"/>
                <a:gd name="T23" fmla="*/ 0 h 192"/>
                <a:gd name="T24" fmla="*/ 179 w 376"/>
                <a:gd name="T25" fmla="*/ 0 h 192"/>
                <a:gd name="T26" fmla="*/ 47 w 376"/>
                <a:gd name="T27" fmla="*/ 58 h 192"/>
                <a:gd name="T28" fmla="*/ 0 w 376"/>
                <a:gd name="T29" fmla="*/ 189 h 192"/>
                <a:gd name="T30" fmla="*/ 3 w 376"/>
                <a:gd name="T31" fmla="*/ 192 h 192"/>
                <a:gd name="T32" fmla="*/ 18 w 376"/>
                <a:gd name="T33" fmla="*/ 16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6" h="192">
                  <a:moveTo>
                    <a:pt x="18" y="168"/>
                  </a:moveTo>
                  <a:cubicBezTo>
                    <a:pt x="20" y="163"/>
                    <a:pt x="20" y="163"/>
                    <a:pt x="20" y="162"/>
                  </a:cubicBezTo>
                  <a:cubicBezTo>
                    <a:pt x="20" y="163"/>
                    <a:pt x="20" y="163"/>
                    <a:pt x="20" y="163"/>
                  </a:cubicBezTo>
                  <a:cubicBezTo>
                    <a:pt x="39" y="136"/>
                    <a:pt x="74" y="96"/>
                    <a:pt x="109" y="84"/>
                  </a:cubicBezTo>
                  <a:cubicBezTo>
                    <a:pt x="156" y="67"/>
                    <a:pt x="164" y="40"/>
                    <a:pt x="164" y="40"/>
                  </a:cubicBezTo>
                  <a:cubicBezTo>
                    <a:pt x="164" y="40"/>
                    <a:pt x="241" y="141"/>
                    <a:pt x="359" y="150"/>
                  </a:cubicBezTo>
                  <a:cubicBezTo>
                    <a:pt x="364" y="150"/>
                    <a:pt x="364" y="150"/>
                    <a:pt x="364" y="150"/>
                  </a:cubicBezTo>
                  <a:cubicBezTo>
                    <a:pt x="364" y="152"/>
                    <a:pt x="364" y="152"/>
                    <a:pt x="364" y="152"/>
                  </a:cubicBezTo>
                  <a:cubicBezTo>
                    <a:pt x="370" y="152"/>
                    <a:pt x="373" y="152"/>
                    <a:pt x="376" y="152"/>
                  </a:cubicBezTo>
                  <a:cubicBezTo>
                    <a:pt x="376" y="152"/>
                    <a:pt x="376" y="152"/>
                    <a:pt x="376" y="150"/>
                  </a:cubicBezTo>
                  <a:cubicBezTo>
                    <a:pt x="376" y="130"/>
                    <a:pt x="370" y="84"/>
                    <a:pt x="335" y="49"/>
                  </a:cubicBezTo>
                  <a:cubicBezTo>
                    <a:pt x="304" y="16"/>
                    <a:pt x="260" y="0"/>
                    <a:pt x="202" y="0"/>
                  </a:cubicBezTo>
                  <a:cubicBezTo>
                    <a:pt x="194" y="0"/>
                    <a:pt x="187" y="0"/>
                    <a:pt x="179" y="0"/>
                  </a:cubicBezTo>
                  <a:cubicBezTo>
                    <a:pt x="175" y="0"/>
                    <a:pt x="99" y="1"/>
                    <a:pt x="47" y="58"/>
                  </a:cubicBezTo>
                  <a:cubicBezTo>
                    <a:pt x="14" y="88"/>
                    <a:pt x="0" y="134"/>
                    <a:pt x="0" y="189"/>
                  </a:cubicBezTo>
                  <a:cubicBezTo>
                    <a:pt x="1" y="189"/>
                    <a:pt x="2" y="190"/>
                    <a:pt x="3" y="192"/>
                  </a:cubicBezTo>
                  <a:lnTo>
                    <a:pt x="18" y="168"/>
                  </a:ln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3" name="Freeform 1234"/>
            <p:cNvSpPr>
              <a:spLocks/>
            </p:cNvSpPr>
            <p:nvPr/>
          </p:nvSpPr>
          <p:spPr bwMode="auto">
            <a:xfrm>
              <a:off x="4202113" y="4475163"/>
              <a:ext cx="1087438" cy="925513"/>
            </a:xfrm>
            <a:custGeom>
              <a:avLst/>
              <a:gdLst>
                <a:gd name="T0" fmla="*/ 381 w 554"/>
                <a:gd name="T1" fmla="*/ 238 h 472"/>
                <a:gd name="T2" fmla="*/ 533 w 554"/>
                <a:gd name="T3" fmla="*/ 148 h 472"/>
                <a:gd name="T4" fmla="*/ 554 w 554"/>
                <a:gd name="T5" fmla="*/ 145 h 472"/>
                <a:gd name="T6" fmla="*/ 494 w 554"/>
                <a:gd name="T7" fmla="*/ 119 h 472"/>
                <a:gd name="T8" fmla="*/ 388 w 554"/>
                <a:gd name="T9" fmla="*/ 22 h 472"/>
                <a:gd name="T10" fmla="*/ 384 w 554"/>
                <a:gd name="T11" fmla="*/ 0 h 472"/>
                <a:gd name="T12" fmla="*/ 301 w 554"/>
                <a:gd name="T13" fmla="*/ 32 h 472"/>
                <a:gd name="T14" fmla="*/ 213 w 554"/>
                <a:gd name="T15" fmla="*/ 0 h 472"/>
                <a:gd name="T16" fmla="*/ 211 w 554"/>
                <a:gd name="T17" fmla="*/ 22 h 472"/>
                <a:gd name="T18" fmla="*/ 106 w 554"/>
                <a:gd name="T19" fmla="*/ 119 h 472"/>
                <a:gd name="T20" fmla="*/ 0 w 554"/>
                <a:gd name="T21" fmla="*/ 277 h 472"/>
                <a:gd name="T22" fmla="*/ 0 w 554"/>
                <a:gd name="T23" fmla="*/ 384 h 472"/>
                <a:gd name="T24" fmla="*/ 301 w 554"/>
                <a:gd name="T25" fmla="*/ 468 h 472"/>
                <a:gd name="T26" fmla="*/ 324 w 554"/>
                <a:gd name="T27" fmla="*/ 468 h 472"/>
                <a:gd name="T28" fmla="*/ 324 w 554"/>
                <a:gd name="T29" fmla="*/ 435 h 472"/>
                <a:gd name="T30" fmla="*/ 381 w 554"/>
                <a:gd name="T31" fmla="*/ 238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472">
                  <a:moveTo>
                    <a:pt x="381" y="238"/>
                  </a:moveTo>
                  <a:cubicBezTo>
                    <a:pt x="421" y="179"/>
                    <a:pt x="474" y="148"/>
                    <a:pt x="533" y="148"/>
                  </a:cubicBezTo>
                  <a:cubicBezTo>
                    <a:pt x="540" y="148"/>
                    <a:pt x="546" y="148"/>
                    <a:pt x="554" y="145"/>
                  </a:cubicBezTo>
                  <a:cubicBezTo>
                    <a:pt x="538" y="128"/>
                    <a:pt x="517" y="119"/>
                    <a:pt x="494" y="119"/>
                  </a:cubicBezTo>
                  <a:cubicBezTo>
                    <a:pt x="436" y="119"/>
                    <a:pt x="388" y="73"/>
                    <a:pt x="388" y="22"/>
                  </a:cubicBezTo>
                  <a:cubicBezTo>
                    <a:pt x="388" y="15"/>
                    <a:pt x="388" y="7"/>
                    <a:pt x="384" y="0"/>
                  </a:cubicBezTo>
                  <a:cubicBezTo>
                    <a:pt x="359" y="20"/>
                    <a:pt x="332" y="32"/>
                    <a:pt x="301" y="32"/>
                  </a:cubicBezTo>
                  <a:cubicBezTo>
                    <a:pt x="269" y="32"/>
                    <a:pt x="241" y="20"/>
                    <a:pt x="213" y="0"/>
                  </a:cubicBezTo>
                  <a:cubicBezTo>
                    <a:pt x="212" y="7"/>
                    <a:pt x="211" y="15"/>
                    <a:pt x="211" y="22"/>
                  </a:cubicBezTo>
                  <a:cubicBezTo>
                    <a:pt x="211" y="73"/>
                    <a:pt x="164" y="119"/>
                    <a:pt x="106" y="119"/>
                  </a:cubicBezTo>
                  <a:cubicBezTo>
                    <a:pt x="47" y="119"/>
                    <a:pt x="0" y="189"/>
                    <a:pt x="0" y="277"/>
                  </a:cubicBezTo>
                  <a:cubicBezTo>
                    <a:pt x="0" y="384"/>
                    <a:pt x="0" y="384"/>
                    <a:pt x="0" y="384"/>
                  </a:cubicBezTo>
                  <a:cubicBezTo>
                    <a:pt x="0" y="472"/>
                    <a:pt x="211" y="468"/>
                    <a:pt x="301" y="468"/>
                  </a:cubicBezTo>
                  <a:cubicBezTo>
                    <a:pt x="308" y="468"/>
                    <a:pt x="315" y="468"/>
                    <a:pt x="324" y="468"/>
                  </a:cubicBezTo>
                  <a:cubicBezTo>
                    <a:pt x="324" y="435"/>
                    <a:pt x="324" y="435"/>
                    <a:pt x="324" y="435"/>
                  </a:cubicBezTo>
                  <a:cubicBezTo>
                    <a:pt x="324" y="360"/>
                    <a:pt x="345" y="290"/>
                    <a:pt x="381" y="238"/>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4" name="Freeform 1235"/>
            <p:cNvSpPr>
              <a:spLocks/>
            </p:cNvSpPr>
            <p:nvPr/>
          </p:nvSpPr>
          <p:spPr bwMode="auto">
            <a:xfrm>
              <a:off x="4437063" y="3706813"/>
              <a:ext cx="709613" cy="795338"/>
            </a:xfrm>
            <a:custGeom>
              <a:avLst/>
              <a:gdLst>
                <a:gd name="T0" fmla="*/ 19 w 361"/>
                <a:gd name="T1" fmla="*/ 245 h 405"/>
                <a:gd name="T2" fmla="*/ 26 w 361"/>
                <a:gd name="T3" fmla="*/ 245 h 405"/>
                <a:gd name="T4" fmla="*/ 181 w 361"/>
                <a:gd name="T5" fmla="*/ 405 h 405"/>
                <a:gd name="T6" fmla="*/ 333 w 361"/>
                <a:gd name="T7" fmla="*/ 245 h 405"/>
                <a:gd name="T8" fmla="*/ 341 w 361"/>
                <a:gd name="T9" fmla="*/ 245 h 405"/>
                <a:gd name="T10" fmla="*/ 361 w 361"/>
                <a:gd name="T11" fmla="*/ 228 h 405"/>
                <a:gd name="T12" fmla="*/ 361 w 361"/>
                <a:gd name="T13" fmla="*/ 130 h 405"/>
                <a:gd name="T14" fmla="*/ 341 w 361"/>
                <a:gd name="T15" fmla="*/ 110 h 405"/>
                <a:gd name="T16" fmla="*/ 333 w 361"/>
                <a:gd name="T17" fmla="*/ 111 h 405"/>
                <a:gd name="T18" fmla="*/ 326 w 361"/>
                <a:gd name="T19" fmla="*/ 87 h 405"/>
                <a:gd name="T20" fmla="*/ 321 w 361"/>
                <a:gd name="T21" fmla="*/ 87 h 405"/>
                <a:gd name="T22" fmla="*/ 158 w 361"/>
                <a:gd name="T23" fmla="*/ 0 h 405"/>
                <a:gd name="T24" fmla="*/ 114 w 361"/>
                <a:gd name="T25" fmla="*/ 30 h 405"/>
                <a:gd name="T26" fmla="*/ 34 w 361"/>
                <a:gd name="T27" fmla="*/ 115 h 405"/>
                <a:gd name="T28" fmla="*/ 20 w 361"/>
                <a:gd name="T29" fmla="*/ 142 h 405"/>
                <a:gd name="T30" fmla="*/ 19 w 361"/>
                <a:gd name="T31" fmla="*/ 114 h 405"/>
                <a:gd name="T32" fmla="*/ 19 w 361"/>
                <a:gd name="T33" fmla="*/ 110 h 405"/>
                <a:gd name="T34" fmla="*/ 0 w 361"/>
                <a:gd name="T35" fmla="*/ 130 h 405"/>
                <a:gd name="T36" fmla="*/ 0 w 361"/>
                <a:gd name="T37" fmla="*/ 228 h 405"/>
                <a:gd name="T38" fmla="*/ 19 w 361"/>
                <a:gd name="T39" fmla="*/ 24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1" h="405">
                  <a:moveTo>
                    <a:pt x="19" y="245"/>
                  </a:moveTo>
                  <a:cubicBezTo>
                    <a:pt x="21" y="245"/>
                    <a:pt x="25" y="245"/>
                    <a:pt x="26" y="245"/>
                  </a:cubicBezTo>
                  <a:cubicBezTo>
                    <a:pt x="46" y="335"/>
                    <a:pt x="108" y="405"/>
                    <a:pt x="181" y="405"/>
                  </a:cubicBezTo>
                  <a:cubicBezTo>
                    <a:pt x="252" y="405"/>
                    <a:pt x="313" y="335"/>
                    <a:pt x="333" y="245"/>
                  </a:cubicBezTo>
                  <a:cubicBezTo>
                    <a:pt x="335" y="245"/>
                    <a:pt x="337" y="245"/>
                    <a:pt x="341" y="245"/>
                  </a:cubicBezTo>
                  <a:cubicBezTo>
                    <a:pt x="352" y="245"/>
                    <a:pt x="361" y="238"/>
                    <a:pt x="361" y="228"/>
                  </a:cubicBezTo>
                  <a:cubicBezTo>
                    <a:pt x="361" y="130"/>
                    <a:pt x="361" y="130"/>
                    <a:pt x="361" y="130"/>
                  </a:cubicBezTo>
                  <a:cubicBezTo>
                    <a:pt x="361" y="119"/>
                    <a:pt x="352" y="110"/>
                    <a:pt x="341" y="110"/>
                  </a:cubicBezTo>
                  <a:cubicBezTo>
                    <a:pt x="337" y="110"/>
                    <a:pt x="335" y="110"/>
                    <a:pt x="333" y="111"/>
                  </a:cubicBezTo>
                  <a:cubicBezTo>
                    <a:pt x="331" y="101"/>
                    <a:pt x="327" y="94"/>
                    <a:pt x="326" y="87"/>
                  </a:cubicBezTo>
                  <a:cubicBezTo>
                    <a:pt x="321" y="87"/>
                    <a:pt x="321" y="87"/>
                    <a:pt x="321" y="87"/>
                  </a:cubicBezTo>
                  <a:cubicBezTo>
                    <a:pt x="238" y="83"/>
                    <a:pt x="180" y="27"/>
                    <a:pt x="158" y="0"/>
                  </a:cubicBezTo>
                  <a:cubicBezTo>
                    <a:pt x="150" y="10"/>
                    <a:pt x="139" y="21"/>
                    <a:pt x="114" y="30"/>
                  </a:cubicBezTo>
                  <a:cubicBezTo>
                    <a:pt x="72" y="46"/>
                    <a:pt x="34" y="115"/>
                    <a:pt x="34" y="115"/>
                  </a:cubicBezTo>
                  <a:cubicBezTo>
                    <a:pt x="20" y="142"/>
                    <a:pt x="20" y="142"/>
                    <a:pt x="20" y="142"/>
                  </a:cubicBezTo>
                  <a:cubicBezTo>
                    <a:pt x="19" y="114"/>
                    <a:pt x="19" y="114"/>
                    <a:pt x="19" y="114"/>
                  </a:cubicBezTo>
                  <a:cubicBezTo>
                    <a:pt x="19" y="110"/>
                    <a:pt x="19" y="110"/>
                    <a:pt x="19" y="110"/>
                  </a:cubicBezTo>
                  <a:cubicBezTo>
                    <a:pt x="9" y="110"/>
                    <a:pt x="0" y="119"/>
                    <a:pt x="0" y="130"/>
                  </a:cubicBezTo>
                  <a:cubicBezTo>
                    <a:pt x="0" y="228"/>
                    <a:pt x="0" y="228"/>
                    <a:pt x="0" y="228"/>
                  </a:cubicBezTo>
                  <a:cubicBezTo>
                    <a:pt x="0" y="238"/>
                    <a:pt x="9" y="245"/>
                    <a:pt x="19" y="245"/>
                  </a:cubicBez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1236"/>
            <p:cNvSpPr>
              <a:spLocks/>
            </p:cNvSpPr>
            <p:nvPr/>
          </p:nvSpPr>
          <p:spPr bwMode="auto">
            <a:xfrm>
              <a:off x="4475163" y="3597275"/>
              <a:ext cx="614363" cy="315913"/>
            </a:xfrm>
            <a:custGeom>
              <a:avLst/>
              <a:gdLst>
                <a:gd name="T0" fmla="*/ 15 w 313"/>
                <a:gd name="T1" fmla="*/ 139 h 161"/>
                <a:gd name="T2" fmla="*/ 19 w 313"/>
                <a:gd name="T3" fmla="*/ 134 h 161"/>
                <a:gd name="T4" fmla="*/ 16 w 313"/>
                <a:gd name="T5" fmla="*/ 139 h 161"/>
                <a:gd name="T6" fmla="*/ 90 w 313"/>
                <a:gd name="T7" fmla="*/ 71 h 161"/>
                <a:gd name="T8" fmla="*/ 136 w 313"/>
                <a:gd name="T9" fmla="*/ 34 h 161"/>
                <a:gd name="T10" fmla="*/ 296 w 313"/>
                <a:gd name="T11" fmla="*/ 125 h 161"/>
                <a:gd name="T12" fmla="*/ 301 w 313"/>
                <a:gd name="T13" fmla="*/ 125 h 161"/>
                <a:gd name="T14" fmla="*/ 301 w 313"/>
                <a:gd name="T15" fmla="*/ 126 h 161"/>
                <a:gd name="T16" fmla="*/ 313 w 313"/>
                <a:gd name="T17" fmla="*/ 126 h 161"/>
                <a:gd name="T18" fmla="*/ 313 w 313"/>
                <a:gd name="T19" fmla="*/ 125 h 161"/>
                <a:gd name="T20" fmla="*/ 277 w 313"/>
                <a:gd name="T21" fmla="*/ 43 h 161"/>
                <a:gd name="T22" fmla="*/ 167 w 313"/>
                <a:gd name="T23" fmla="*/ 0 h 161"/>
                <a:gd name="T24" fmla="*/ 147 w 313"/>
                <a:gd name="T25" fmla="*/ 3 h 161"/>
                <a:gd name="T26" fmla="*/ 40 w 313"/>
                <a:gd name="T27" fmla="*/ 50 h 161"/>
                <a:gd name="T28" fmla="*/ 0 w 313"/>
                <a:gd name="T29" fmla="*/ 157 h 161"/>
                <a:gd name="T30" fmla="*/ 4 w 313"/>
                <a:gd name="T31" fmla="*/ 161 h 161"/>
                <a:gd name="T32" fmla="*/ 15 w 313"/>
                <a:gd name="T33" fmla="*/ 13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3" h="161">
                  <a:moveTo>
                    <a:pt x="15" y="139"/>
                  </a:moveTo>
                  <a:cubicBezTo>
                    <a:pt x="15" y="139"/>
                    <a:pt x="16" y="136"/>
                    <a:pt x="19" y="134"/>
                  </a:cubicBezTo>
                  <a:cubicBezTo>
                    <a:pt x="16" y="139"/>
                    <a:pt x="16" y="139"/>
                    <a:pt x="16" y="139"/>
                  </a:cubicBezTo>
                  <a:cubicBezTo>
                    <a:pt x="33" y="113"/>
                    <a:pt x="61" y="82"/>
                    <a:pt x="90" y="71"/>
                  </a:cubicBezTo>
                  <a:cubicBezTo>
                    <a:pt x="129" y="57"/>
                    <a:pt x="136" y="36"/>
                    <a:pt x="136" y="34"/>
                  </a:cubicBezTo>
                  <a:cubicBezTo>
                    <a:pt x="136" y="36"/>
                    <a:pt x="199" y="119"/>
                    <a:pt x="296" y="125"/>
                  </a:cubicBezTo>
                  <a:cubicBezTo>
                    <a:pt x="301" y="125"/>
                    <a:pt x="301" y="125"/>
                    <a:pt x="301" y="125"/>
                  </a:cubicBezTo>
                  <a:cubicBezTo>
                    <a:pt x="301" y="126"/>
                    <a:pt x="301" y="126"/>
                    <a:pt x="301" y="126"/>
                  </a:cubicBezTo>
                  <a:cubicBezTo>
                    <a:pt x="305" y="126"/>
                    <a:pt x="308" y="126"/>
                    <a:pt x="313" y="126"/>
                  </a:cubicBezTo>
                  <a:cubicBezTo>
                    <a:pt x="313" y="125"/>
                    <a:pt x="313" y="125"/>
                    <a:pt x="313" y="125"/>
                  </a:cubicBezTo>
                  <a:cubicBezTo>
                    <a:pt x="312" y="110"/>
                    <a:pt x="306" y="71"/>
                    <a:pt x="277" y="43"/>
                  </a:cubicBezTo>
                  <a:cubicBezTo>
                    <a:pt x="251" y="15"/>
                    <a:pt x="213" y="0"/>
                    <a:pt x="167" y="0"/>
                  </a:cubicBezTo>
                  <a:cubicBezTo>
                    <a:pt x="161" y="0"/>
                    <a:pt x="154" y="3"/>
                    <a:pt x="147" y="3"/>
                  </a:cubicBezTo>
                  <a:cubicBezTo>
                    <a:pt x="145" y="3"/>
                    <a:pt x="82" y="4"/>
                    <a:pt x="40" y="50"/>
                  </a:cubicBezTo>
                  <a:cubicBezTo>
                    <a:pt x="13" y="76"/>
                    <a:pt x="0" y="113"/>
                    <a:pt x="0" y="157"/>
                  </a:cubicBezTo>
                  <a:cubicBezTo>
                    <a:pt x="1" y="157"/>
                    <a:pt x="2" y="157"/>
                    <a:pt x="4" y="161"/>
                  </a:cubicBezTo>
                  <a:lnTo>
                    <a:pt x="15" y="139"/>
                  </a:lnTo>
                  <a:close/>
                </a:path>
              </a:pathLst>
            </a:custGeom>
            <a:solidFill>
              <a:srgbClr val="1570C1"/>
            </a:solidFill>
            <a:ln>
              <a:noFill/>
            </a:ln>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 name="组合 45"/>
          <p:cNvGrpSpPr/>
          <p:nvPr/>
        </p:nvGrpSpPr>
        <p:grpSpPr>
          <a:xfrm>
            <a:off x="1703794" y="2925215"/>
            <a:ext cx="593725" cy="593725"/>
            <a:chOff x="7274206" y="1633070"/>
            <a:chExt cx="593725" cy="593725"/>
          </a:xfrm>
          <a:solidFill>
            <a:schemeClr val="bg1"/>
          </a:solidFill>
        </p:grpSpPr>
        <p:sp>
          <p:nvSpPr>
            <p:cNvPr id="47" name="Freeform 44"/>
            <p:cNvSpPr>
              <a:spLocks noEditPoints="1"/>
            </p:cNvSpPr>
            <p:nvPr/>
          </p:nvSpPr>
          <p:spPr bwMode="auto">
            <a:xfrm>
              <a:off x="7274206" y="1633070"/>
              <a:ext cx="593725" cy="593725"/>
            </a:xfrm>
            <a:custGeom>
              <a:avLst/>
              <a:gdLst>
                <a:gd name="T0" fmla="*/ 84 w 168"/>
                <a:gd name="T1" fmla="*/ 0 h 168"/>
                <a:gd name="T2" fmla="*/ 0 w 168"/>
                <a:gd name="T3" fmla="*/ 84 h 168"/>
                <a:gd name="T4" fmla="*/ 6 w 168"/>
                <a:gd name="T5" fmla="*/ 114 h 168"/>
                <a:gd name="T6" fmla="*/ 9 w 168"/>
                <a:gd name="T7" fmla="*/ 121 h 168"/>
                <a:gd name="T8" fmla="*/ 38 w 168"/>
                <a:gd name="T9" fmla="*/ 154 h 168"/>
                <a:gd name="T10" fmla="*/ 44 w 168"/>
                <a:gd name="T11" fmla="*/ 158 h 168"/>
                <a:gd name="T12" fmla="*/ 84 w 168"/>
                <a:gd name="T13" fmla="*/ 168 h 168"/>
                <a:gd name="T14" fmla="*/ 124 w 168"/>
                <a:gd name="T15" fmla="*/ 158 h 168"/>
                <a:gd name="T16" fmla="*/ 130 w 168"/>
                <a:gd name="T17" fmla="*/ 154 h 168"/>
                <a:gd name="T18" fmla="*/ 159 w 168"/>
                <a:gd name="T19" fmla="*/ 121 h 168"/>
                <a:gd name="T20" fmla="*/ 162 w 168"/>
                <a:gd name="T21" fmla="*/ 114 h 168"/>
                <a:gd name="T22" fmla="*/ 168 w 168"/>
                <a:gd name="T23" fmla="*/ 84 h 168"/>
                <a:gd name="T24" fmla="*/ 84 w 168"/>
                <a:gd name="T25" fmla="*/ 0 h 168"/>
                <a:gd name="T26" fmla="*/ 49 w 168"/>
                <a:gd name="T27" fmla="*/ 147 h 168"/>
                <a:gd name="T28" fmla="*/ 18 w 168"/>
                <a:gd name="T29" fmla="*/ 112 h 168"/>
                <a:gd name="T30" fmla="*/ 30 w 168"/>
                <a:gd name="T31" fmla="*/ 108 h 168"/>
                <a:gd name="T32" fmla="*/ 54 w 168"/>
                <a:gd name="T33" fmla="*/ 132 h 168"/>
                <a:gd name="T34" fmla="*/ 49 w 168"/>
                <a:gd name="T35" fmla="*/ 147 h 168"/>
                <a:gd name="T36" fmla="*/ 119 w 168"/>
                <a:gd name="T37" fmla="*/ 147 h 168"/>
                <a:gd name="T38" fmla="*/ 114 w 168"/>
                <a:gd name="T39" fmla="*/ 132 h 168"/>
                <a:gd name="T40" fmla="*/ 138 w 168"/>
                <a:gd name="T41" fmla="*/ 108 h 168"/>
                <a:gd name="T42" fmla="*/ 150 w 168"/>
                <a:gd name="T43" fmla="*/ 112 h 168"/>
                <a:gd name="T44" fmla="*/ 119 w 168"/>
                <a:gd name="T45" fmla="*/ 147 h 168"/>
                <a:gd name="T46" fmla="*/ 153 w 168"/>
                <a:gd name="T47" fmla="*/ 106 h 168"/>
                <a:gd name="T48" fmla="*/ 138 w 168"/>
                <a:gd name="T49" fmla="*/ 102 h 168"/>
                <a:gd name="T50" fmla="*/ 108 w 168"/>
                <a:gd name="T51" fmla="*/ 132 h 168"/>
                <a:gd name="T52" fmla="*/ 114 w 168"/>
                <a:gd name="T53" fmla="*/ 149 h 168"/>
                <a:gd name="T54" fmla="*/ 84 w 168"/>
                <a:gd name="T55" fmla="*/ 156 h 168"/>
                <a:gd name="T56" fmla="*/ 54 w 168"/>
                <a:gd name="T57" fmla="*/ 149 h 168"/>
                <a:gd name="T58" fmla="*/ 60 w 168"/>
                <a:gd name="T59" fmla="*/ 132 h 168"/>
                <a:gd name="T60" fmla="*/ 30 w 168"/>
                <a:gd name="T61" fmla="*/ 102 h 168"/>
                <a:gd name="T62" fmla="*/ 15 w 168"/>
                <a:gd name="T63" fmla="*/ 106 h 168"/>
                <a:gd name="T64" fmla="*/ 12 w 168"/>
                <a:gd name="T65" fmla="*/ 84 h 168"/>
                <a:gd name="T66" fmla="*/ 84 w 168"/>
                <a:gd name="T67" fmla="*/ 12 h 168"/>
                <a:gd name="T68" fmla="*/ 156 w 168"/>
                <a:gd name="T69" fmla="*/ 84 h 168"/>
                <a:gd name="T70" fmla="*/ 153 w 168"/>
                <a:gd name="T71" fmla="*/ 10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68">
                  <a:moveTo>
                    <a:pt x="84" y="0"/>
                  </a:moveTo>
                  <a:cubicBezTo>
                    <a:pt x="38" y="0"/>
                    <a:pt x="0" y="38"/>
                    <a:pt x="0" y="84"/>
                  </a:cubicBezTo>
                  <a:cubicBezTo>
                    <a:pt x="0" y="95"/>
                    <a:pt x="2" y="105"/>
                    <a:pt x="6" y="114"/>
                  </a:cubicBezTo>
                  <a:cubicBezTo>
                    <a:pt x="7" y="117"/>
                    <a:pt x="8" y="119"/>
                    <a:pt x="9" y="121"/>
                  </a:cubicBezTo>
                  <a:cubicBezTo>
                    <a:pt x="15" y="135"/>
                    <a:pt x="26" y="146"/>
                    <a:pt x="38" y="154"/>
                  </a:cubicBezTo>
                  <a:cubicBezTo>
                    <a:pt x="40" y="156"/>
                    <a:pt x="42" y="157"/>
                    <a:pt x="44" y="158"/>
                  </a:cubicBezTo>
                  <a:cubicBezTo>
                    <a:pt x="56" y="164"/>
                    <a:pt x="70" y="168"/>
                    <a:pt x="84" y="168"/>
                  </a:cubicBezTo>
                  <a:cubicBezTo>
                    <a:pt x="98" y="168"/>
                    <a:pt x="112" y="164"/>
                    <a:pt x="124" y="158"/>
                  </a:cubicBezTo>
                  <a:cubicBezTo>
                    <a:pt x="126" y="157"/>
                    <a:pt x="128" y="156"/>
                    <a:pt x="130" y="154"/>
                  </a:cubicBezTo>
                  <a:cubicBezTo>
                    <a:pt x="142" y="146"/>
                    <a:pt x="153" y="135"/>
                    <a:pt x="159" y="121"/>
                  </a:cubicBezTo>
                  <a:cubicBezTo>
                    <a:pt x="160" y="119"/>
                    <a:pt x="161" y="117"/>
                    <a:pt x="162" y="114"/>
                  </a:cubicBezTo>
                  <a:cubicBezTo>
                    <a:pt x="166" y="105"/>
                    <a:pt x="168" y="95"/>
                    <a:pt x="168" y="84"/>
                  </a:cubicBezTo>
                  <a:cubicBezTo>
                    <a:pt x="168" y="38"/>
                    <a:pt x="130" y="0"/>
                    <a:pt x="84" y="0"/>
                  </a:cubicBezTo>
                  <a:moveTo>
                    <a:pt x="49" y="147"/>
                  </a:moveTo>
                  <a:cubicBezTo>
                    <a:pt x="35" y="139"/>
                    <a:pt x="24" y="127"/>
                    <a:pt x="18" y="112"/>
                  </a:cubicBezTo>
                  <a:cubicBezTo>
                    <a:pt x="21" y="109"/>
                    <a:pt x="25" y="108"/>
                    <a:pt x="30" y="108"/>
                  </a:cubicBezTo>
                  <a:cubicBezTo>
                    <a:pt x="43" y="108"/>
                    <a:pt x="54" y="119"/>
                    <a:pt x="54" y="132"/>
                  </a:cubicBezTo>
                  <a:cubicBezTo>
                    <a:pt x="54" y="138"/>
                    <a:pt x="52" y="143"/>
                    <a:pt x="49" y="147"/>
                  </a:cubicBezTo>
                  <a:moveTo>
                    <a:pt x="119" y="147"/>
                  </a:moveTo>
                  <a:cubicBezTo>
                    <a:pt x="116" y="143"/>
                    <a:pt x="114" y="138"/>
                    <a:pt x="114" y="132"/>
                  </a:cubicBezTo>
                  <a:cubicBezTo>
                    <a:pt x="114" y="119"/>
                    <a:pt x="125" y="108"/>
                    <a:pt x="138" y="108"/>
                  </a:cubicBezTo>
                  <a:cubicBezTo>
                    <a:pt x="143" y="108"/>
                    <a:pt x="147" y="109"/>
                    <a:pt x="150" y="112"/>
                  </a:cubicBezTo>
                  <a:cubicBezTo>
                    <a:pt x="144" y="127"/>
                    <a:pt x="133" y="139"/>
                    <a:pt x="119" y="147"/>
                  </a:cubicBezTo>
                  <a:moveTo>
                    <a:pt x="153" y="106"/>
                  </a:moveTo>
                  <a:cubicBezTo>
                    <a:pt x="148" y="103"/>
                    <a:pt x="143" y="102"/>
                    <a:pt x="138" y="102"/>
                  </a:cubicBezTo>
                  <a:cubicBezTo>
                    <a:pt x="121" y="102"/>
                    <a:pt x="108" y="115"/>
                    <a:pt x="108" y="132"/>
                  </a:cubicBezTo>
                  <a:cubicBezTo>
                    <a:pt x="108" y="139"/>
                    <a:pt x="110" y="145"/>
                    <a:pt x="114" y="149"/>
                  </a:cubicBezTo>
                  <a:cubicBezTo>
                    <a:pt x="105" y="154"/>
                    <a:pt x="95" y="156"/>
                    <a:pt x="84" y="156"/>
                  </a:cubicBezTo>
                  <a:cubicBezTo>
                    <a:pt x="73" y="156"/>
                    <a:pt x="63" y="154"/>
                    <a:pt x="54" y="149"/>
                  </a:cubicBezTo>
                  <a:cubicBezTo>
                    <a:pt x="58" y="145"/>
                    <a:pt x="60" y="139"/>
                    <a:pt x="60" y="132"/>
                  </a:cubicBezTo>
                  <a:cubicBezTo>
                    <a:pt x="60" y="115"/>
                    <a:pt x="47" y="102"/>
                    <a:pt x="30" y="102"/>
                  </a:cubicBezTo>
                  <a:cubicBezTo>
                    <a:pt x="25" y="102"/>
                    <a:pt x="20" y="103"/>
                    <a:pt x="15" y="106"/>
                  </a:cubicBezTo>
                  <a:cubicBezTo>
                    <a:pt x="13" y="99"/>
                    <a:pt x="12" y="92"/>
                    <a:pt x="12" y="84"/>
                  </a:cubicBezTo>
                  <a:cubicBezTo>
                    <a:pt x="12" y="44"/>
                    <a:pt x="44" y="12"/>
                    <a:pt x="84" y="12"/>
                  </a:cubicBezTo>
                  <a:cubicBezTo>
                    <a:pt x="124" y="12"/>
                    <a:pt x="156" y="44"/>
                    <a:pt x="156" y="84"/>
                  </a:cubicBezTo>
                  <a:cubicBezTo>
                    <a:pt x="156" y="92"/>
                    <a:pt x="155" y="99"/>
                    <a:pt x="153" y="106"/>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Oval 45"/>
            <p:cNvSpPr>
              <a:spLocks noChangeArrowheads="1"/>
            </p:cNvSpPr>
            <p:nvPr/>
          </p:nvSpPr>
          <p:spPr bwMode="auto">
            <a:xfrm>
              <a:off x="7548844" y="1717208"/>
              <a:ext cx="42863" cy="42863"/>
            </a:xfrm>
            <a:prstGeom prst="ellipse">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46"/>
            <p:cNvSpPr>
              <a:spLocks/>
            </p:cNvSpPr>
            <p:nvPr/>
          </p:nvSpPr>
          <p:spPr bwMode="auto">
            <a:xfrm>
              <a:off x="7640919" y="1739433"/>
              <a:ext cx="49213" cy="49213"/>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3" y="1"/>
                    <a:pt x="2" y="4"/>
                  </a:cubicBezTo>
                  <a:cubicBezTo>
                    <a:pt x="0" y="7"/>
                    <a:pt x="1" y="11"/>
                    <a:pt x="4" y="12"/>
                  </a:cubicBezTo>
                  <a:cubicBezTo>
                    <a:pt x="7" y="14"/>
                    <a:pt x="11" y="13"/>
                    <a:pt x="12" y="10"/>
                  </a:cubicBezTo>
                  <a:cubicBezTo>
                    <a:pt x="14" y="7"/>
                    <a:pt x="13" y="4"/>
                    <a:pt x="10" y="2"/>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47"/>
            <p:cNvSpPr>
              <a:spLocks/>
            </p:cNvSpPr>
            <p:nvPr/>
          </p:nvSpPr>
          <p:spPr bwMode="auto">
            <a:xfrm>
              <a:off x="7712356" y="1809283"/>
              <a:ext cx="49213" cy="50800"/>
            </a:xfrm>
            <a:custGeom>
              <a:avLst/>
              <a:gdLst>
                <a:gd name="T0" fmla="*/ 4 w 14"/>
                <a:gd name="T1" fmla="*/ 2 h 14"/>
                <a:gd name="T2" fmla="*/ 2 w 14"/>
                <a:gd name="T3" fmla="*/ 10 h 14"/>
                <a:gd name="T4" fmla="*/ 10 w 14"/>
                <a:gd name="T5" fmla="*/ 12 h 14"/>
                <a:gd name="T6" fmla="*/ 12 w 14"/>
                <a:gd name="T7" fmla="*/ 4 h 14"/>
                <a:gd name="T8" fmla="*/ 4 w 14"/>
                <a:gd name="T9" fmla="*/ 2 h 14"/>
              </a:gdLst>
              <a:ahLst/>
              <a:cxnLst>
                <a:cxn ang="0">
                  <a:pos x="T0" y="T1"/>
                </a:cxn>
                <a:cxn ang="0">
                  <a:pos x="T2" y="T3"/>
                </a:cxn>
                <a:cxn ang="0">
                  <a:pos x="T4" y="T5"/>
                </a:cxn>
                <a:cxn ang="0">
                  <a:pos x="T6" y="T7"/>
                </a:cxn>
                <a:cxn ang="0">
                  <a:pos x="T8" y="T9"/>
                </a:cxn>
              </a:cxnLst>
              <a:rect l="0" t="0" r="r" b="b"/>
              <a:pathLst>
                <a:path w="14" h="14">
                  <a:moveTo>
                    <a:pt x="4" y="2"/>
                  </a:moveTo>
                  <a:cubicBezTo>
                    <a:pt x="1" y="3"/>
                    <a:pt x="0" y="7"/>
                    <a:pt x="2" y="10"/>
                  </a:cubicBezTo>
                  <a:cubicBezTo>
                    <a:pt x="3" y="13"/>
                    <a:pt x="7" y="14"/>
                    <a:pt x="10" y="12"/>
                  </a:cubicBezTo>
                  <a:cubicBezTo>
                    <a:pt x="13" y="11"/>
                    <a:pt x="14" y="7"/>
                    <a:pt x="12" y="4"/>
                  </a:cubicBezTo>
                  <a:cubicBezTo>
                    <a:pt x="10" y="1"/>
                    <a:pt x="7" y="0"/>
                    <a:pt x="4" y="2"/>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Oval 48"/>
            <p:cNvSpPr>
              <a:spLocks noChangeArrowheads="1"/>
            </p:cNvSpPr>
            <p:nvPr/>
          </p:nvSpPr>
          <p:spPr bwMode="auto">
            <a:xfrm>
              <a:off x="7740931" y="1909295"/>
              <a:ext cx="41275" cy="42863"/>
            </a:xfrm>
            <a:prstGeom prst="ellipse">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49"/>
            <p:cNvSpPr>
              <a:spLocks/>
            </p:cNvSpPr>
            <p:nvPr/>
          </p:nvSpPr>
          <p:spPr bwMode="auto">
            <a:xfrm>
              <a:off x="7450419" y="1739433"/>
              <a:ext cx="49213" cy="49213"/>
            </a:xfrm>
            <a:custGeom>
              <a:avLst/>
              <a:gdLst>
                <a:gd name="T0" fmla="*/ 12 w 14"/>
                <a:gd name="T1" fmla="*/ 4 h 14"/>
                <a:gd name="T2" fmla="*/ 4 w 14"/>
                <a:gd name="T3" fmla="*/ 2 h 14"/>
                <a:gd name="T4" fmla="*/ 2 w 14"/>
                <a:gd name="T5" fmla="*/ 10 h 14"/>
                <a:gd name="T6" fmla="*/ 10 w 14"/>
                <a:gd name="T7" fmla="*/ 12 h 14"/>
                <a:gd name="T8" fmla="*/ 12 w 14"/>
                <a:gd name="T9" fmla="*/ 4 h 14"/>
              </a:gdLst>
              <a:ahLst/>
              <a:cxnLst>
                <a:cxn ang="0">
                  <a:pos x="T0" y="T1"/>
                </a:cxn>
                <a:cxn ang="0">
                  <a:pos x="T2" y="T3"/>
                </a:cxn>
                <a:cxn ang="0">
                  <a:pos x="T4" y="T5"/>
                </a:cxn>
                <a:cxn ang="0">
                  <a:pos x="T6" y="T7"/>
                </a:cxn>
                <a:cxn ang="0">
                  <a:pos x="T8" y="T9"/>
                </a:cxn>
              </a:cxnLst>
              <a:rect l="0" t="0" r="r" b="b"/>
              <a:pathLst>
                <a:path w="14" h="14">
                  <a:moveTo>
                    <a:pt x="12" y="4"/>
                  </a:moveTo>
                  <a:cubicBezTo>
                    <a:pt x="11" y="1"/>
                    <a:pt x="7" y="0"/>
                    <a:pt x="4" y="2"/>
                  </a:cubicBezTo>
                  <a:cubicBezTo>
                    <a:pt x="1" y="4"/>
                    <a:pt x="0" y="7"/>
                    <a:pt x="2" y="10"/>
                  </a:cubicBezTo>
                  <a:cubicBezTo>
                    <a:pt x="3" y="13"/>
                    <a:pt x="7" y="14"/>
                    <a:pt x="10" y="12"/>
                  </a:cubicBezTo>
                  <a:cubicBezTo>
                    <a:pt x="13" y="11"/>
                    <a:pt x="14" y="7"/>
                    <a:pt x="12" y="4"/>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50"/>
            <p:cNvSpPr>
              <a:spLocks/>
            </p:cNvSpPr>
            <p:nvPr/>
          </p:nvSpPr>
          <p:spPr bwMode="auto">
            <a:xfrm>
              <a:off x="7378981" y="1809283"/>
              <a:ext cx="50800" cy="50800"/>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4" y="1"/>
                    <a:pt x="2" y="4"/>
                  </a:cubicBezTo>
                  <a:cubicBezTo>
                    <a:pt x="0" y="7"/>
                    <a:pt x="1" y="11"/>
                    <a:pt x="4" y="12"/>
                  </a:cubicBezTo>
                  <a:cubicBezTo>
                    <a:pt x="7" y="14"/>
                    <a:pt x="11" y="13"/>
                    <a:pt x="12" y="10"/>
                  </a:cubicBezTo>
                  <a:cubicBezTo>
                    <a:pt x="14" y="7"/>
                    <a:pt x="13" y="3"/>
                    <a:pt x="10" y="2"/>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Oval 51"/>
            <p:cNvSpPr>
              <a:spLocks noChangeArrowheads="1"/>
            </p:cNvSpPr>
            <p:nvPr/>
          </p:nvSpPr>
          <p:spPr bwMode="auto">
            <a:xfrm>
              <a:off x="7358344" y="1909295"/>
              <a:ext cx="42863" cy="42863"/>
            </a:xfrm>
            <a:prstGeom prst="ellipse">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52"/>
            <p:cNvSpPr>
              <a:spLocks/>
            </p:cNvSpPr>
            <p:nvPr/>
          </p:nvSpPr>
          <p:spPr bwMode="auto">
            <a:xfrm>
              <a:off x="7490106" y="1826745"/>
              <a:ext cx="122238" cy="166688"/>
            </a:xfrm>
            <a:custGeom>
              <a:avLst/>
              <a:gdLst>
                <a:gd name="T0" fmla="*/ 24 w 35"/>
                <a:gd name="T1" fmla="*/ 23 h 47"/>
                <a:gd name="T2" fmla="*/ 0 w 35"/>
                <a:gd name="T3" fmla="*/ 0 h 47"/>
                <a:gd name="T4" fmla="*/ 12 w 35"/>
                <a:gd name="T5" fmla="*/ 31 h 47"/>
                <a:gd name="T6" fmla="*/ 11 w 35"/>
                <a:gd name="T7" fmla="*/ 35 h 47"/>
                <a:gd name="T8" fmla="*/ 23 w 35"/>
                <a:gd name="T9" fmla="*/ 47 h 47"/>
                <a:gd name="T10" fmla="*/ 29 w 35"/>
                <a:gd name="T11" fmla="*/ 45 h 47"/>
                <a:gd name="T12" fmla="*/ 30 w 35"/>
                <a:gd name="T13" fmla="*/ 45 h 47"/>
                <a:gd name="T14" fmla="*/ 30 w 35"/>
                <a:gd name="T15" fmla="*/ 45 h 47"/>
                <a:gd name="T16" fmla="*/ 35 w 35"/>
                <a:gd name="T17" fmla="*/ 35 h 47"/>
                <a:gd name="T18" fmla="*/ 24 w 35"/>
                <a:gd name="T1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7">
                  <a:moveTo>
                    <a:pt x="24" y="23"/>
                  </a:moveTo>
                  <a:cubicBezTo>
                    <a:pt x="14" y="11"/>
                    <a:pt x="0" y="0"/>
                    <a:pt x="0" y="0"/>
                  </a:cubicBezTo>
                  <a:cubicBezTo>
                    <a:pt x="0" y="0"/>
                    <a:pt x="5" y="18"/>
                    <a:pt x="12" y="31"/>
                  </a:cubicBezTo>
                  <a:cubicBezTo>
                    <a:pt x="11" y="33"/>
                    <a:pt x="11" y="34"/>
                    <a:pt x="11" y="35"/>
                  </a:cubicBezTo>
                  <a:cubicBezTo>
                    <a:pt x="11" y="42"/>
                    <a:pt x="16" y="47"/>
                    <a:pt x="23" y="47"/>
                  </a:cubicBezTo>
                  <a:cubicBezTo>
                    <a:pt x="25" y="47"/>
                    <a:pt x="27" y="46"/>
                    <a:pt x="29" y="45"/>
                  </a:cubicBezTo>
                  <a:cubicBezTo>
                    <a:pt x="29" y="45"/>
                    <a:pt x="30" y="45"/>
                    <a:pt x="30" y="45"/>
                  </a:cubicBezTo>
                  <a:cubicBezTo>
                    <a:pt x="30" y="45"/>
                    <a:pt x="30" y="45"/>
                    <a:pt x="30" y="45"/>
                  </a:cubicBezTo>
                  <a:cubicBezTo>
                    <a:pt x="33" y="43"/>
                    <a:pt x="35" y="39"/>
                    <a:pt x="35" y="35"/>
                  </a:cubicBezTo>
                  <a:cubicBezTo>
                    <a:pt x="35" y="29"/>
                    <a:pt x="30" y="24"/>
                    <a:pt x="24" y="23"/>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44039" name="Freeform 28"/>
          <p:cNvSpPr>
            <a:spLocks noEditPoints="1"/>
          </p:cNvSpPr>
          <p:nvPr/>
        </p:nvSpPr>
        <p:spPr bwMode="auto">
          <a:xfrm>
            <a:off x="3436938" y="1911350"/>
            <a:ext cx="792162" cy="793750"/>
          </a:xfrm>
          <a:custGeom>
            <a:avLst/>
            <a:gdLst>
              <a:gd name="T0" fmla="*/ 2147483647 w 144"/>
              <a:gd name="T1" fmla="*/ 2147483647 h 144"/>
              <a:gd name="T2" fmla="*/ 2147483647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2147483647 w 144"/>
              <a:gd name="T15" fmla="*/ 0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0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2147483647 w 144"/>
              <a:gd name="T53" fmla="*/ 2147483647 h 144"/>
              <a:gd name="T54" fmla="*/ 2147483647 w 144"/>
              <a:gd name="T55" fmla="*/ 2147483647 h 144"/>
              <a:gd name="T56" fmla="*/ 2147483647 w 144"/>
              <a:gd name="T57" fmla="*/ 2147483647 h 144"/>
              <a:gd name="T58" fmla="*/ 2147483647 w 144"/>
              <a:gd name="T59" fmla="*/ 2147483647 h 144"/>
              <a:gd name="T60" fmla="*/ 2147483647 w 144"/>
              <a:gd name="T61" fmla="*/ 2147483647 h 144"/>
              <a:gd name="T62" fmla="*/ 2147483647 w 144"/>
              <a:gd name="T63" fmla="*/ 2147483647 h 144"/>
              <a:gd name="T64" fmla="*/ 2147483647 w 144"/>
              <a:gd name="T65" fmla="*/ 2147483647 h 144"/>
              <a:gd name="T66" fmla="*/ 2147483647 w 144"/>
              <a:gd name="T67" fmla="*/ 2147483647 h 144"/>
              <a:gd name="T68" fmla="*/ 2147483647 w 144"/>
              <a:gd name="T69" fmla="*/ 2147483647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44"/>
              <a:gd name="T107" fmla="*/ 144 w 144"/>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w="9525">
            <a:noFill/>
            <a:round/>
            <a:headEnd/>
            <a:tailEnd/>
          </a:ln>
        </p:spPr>
        <p:txBody>
          <a:bodyPr/>
          <a:lstStyle/>
          <a:p>
            <a:endParaRPr lang="zh-CN" altLang="en-US"/>
          </a:p>
        </p:txBody>
      </p:sp>
      <p:sp>
        <p:nvSpPr>
          <p:cNvPr id="44040" name="Freeform 70"/>
          <p:cNvSpPr>
            <a:spLocks/>
          </p:cNvSpPr>
          <p:nvPr/>
        </p:nvSpPr>
        <p:spPr bwMode="auto">
          <a:xfrm>
            <a:off x="5437188" y="2576513"/>
            <a:ext cx="708025" cy="669925"/>
          </a:xfrm>
          <a:custGeom>
            <a:avLst/>
            <a:gdLst>
              <a:gd name="T0" fmla="*/ 2147483647 w 348"/>
              <a:gd name="T1" fmla="*/ 0 h 330"/>
              <a:gd name="T2" fmla="*/ 2147483647 w 348"/>
              <a:gd name="T3" fmla="*/ 2147483647 h 330"/>
              <a:gd name="T4" fmla="*/ 2147483647 w 348"/>
              <a:gd name="T5" fmla="*/ 2147483647 h 330"/>
              <a:gd name="T6" fmla="*/ 2147483647 w 348"/>
              <a:gd name="T7" fmla="*/ 2147483647 h 330"/>
              <a:gd name="T8" fmla="*/ 2147483647 w 348"/>
              <a:gd name="T9" fmla="*/ 2147483647 h 330"/>
              <a:gd name="T10" fmla="*/ 2147483647 w 348"/>
              <a:gd name="T11" fmla="*/ 2147483647 h 330"/>
              <a:gd name="T12" fmla="*/ 2147483647 w 348"/>
              <a:gd name="T13" fmla="*/ 2147483647 h 330"/>
              <a:gd name="T14" fmla="*/ 2147483647 w 348"/>
              <a:gd name="T15" fmla="*/ 2147483647 h 330"/>
              <a:gd name="T16" fmla="*/ 0 w 348"/>
              <a:gd name="T17" fmla="*/ 2147483647 h 330"/>
              <a:gd name="T18" fmla="*/ 2147483647 w 348"/>
              <a:gd name="T19" fmla="*/ 2147483647 h 330"/>
              <a:gd name="T20" fmla="*/ 2147483647 w 348"/>
              <a:gd name="T21" fmla="*/ 0 h 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
              <a:gd name="T34" fmla="*/ 0 h 330"/>
              <a:gd name="T35" fmla="*/ 348 w 348"/>
              <a:gd name="T36" fmla="*/ 330 h 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 h="330">
                <a:moveTo>
                  <a:pt x="174" y="0"/>
                </a:moveTo>
                <a:lnTo>
                  <a:pt x="216" y="123"/>
                </a:lnTo>
                <a:lnTo>
                  <a:pt x="348" y="125"/>
                </a:lnTo>
                <a:lnTo>
                  <a:pt x="243" y="205"/>
                </a:lnTo>
                <a:lnTo>
                  <a:pt x="281" y="330"/>
                </a:lnTo>
                <a:lnTo>
                  <a:pt x="174" y="257"/>
                </a:lnTo>
                <a:lnTo>
                  <a:pt x="67" y="330"/>
                </a:lnTo>
                <a:lnTo>
                  <a:pt x="105" y="205"/>
                </a:lnTo>
                <a:lnTo>
                  <a:pt x="0" y="125"/>
                </a:lnTo>
                <a:lnTo>
                  <a:pt x="132" y="123"/>
                </a:lnTo>
                <a:lnTo>
                  <a:pt x="174" y="0"/>
                </a:lnTo>
                <a:close/>
              </a:path>
            </a:pathLst>
          </a:custGeom>
          <a:solidFill>
            <a:schemeClr val="bg1"/>
          </a:solidFill>
          <a:ln w="9525">
            <a:noFill/>
            <a:round/>
            <a:headEnd/>
            <a:tailEnd/>
          </a:ln>
        </p:spPr>
        <p:txBody>
          <a:bodyPr/>
          <a:lstStyle/>
          <a:p>
            <a:endParaRPr lang="zh-CN" altLang="en-US"/>
          </a:p>
        </p:txBody>
      </p:sp>
      <p:sp>
        <p:nvSpPr>
          <p:cNvPr id="58" name="TextBox 57"/>
          <p:cNvSpPr txBox="1"/>
          <p:nvPr/>
        </p:nvSpPr>
        <p:spPr bwMode="auto">
          <a:xfrm>
            <a:off x="7432675" y="20859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TextBox 57"/>
          <p:cNvSpPr txBox="1"/>
          <p:nvPr/>
        </p:nvSpPr>
        <p:spPr bwMode="auto">
          <a:xfrm>
            <a:off x="7432675" y="331311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TextBox 57"/>
          <p:cNvSpPr txBox="1"/>
          <p:nvPr/>
        </p:nvSpPr>
        <p:spPr bwMode="auto">
          <a:xfrm>
            <a:off x="7432675" y="45418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5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9" name="Rectangle 37"/>
          <p:cNvSpPr/>
          <p:nvPr/>
        </p:nvSpPr>
        <p:spPr>
          <a:xfrm>
            <a:off x="1588" y="1912938"/>
            <a:ext cx="12190412" cy="284480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p>
        </p:txBody>
      </p:sp>
      <p:sp>
        <p:nvSpPr>
          <p:cNvPr id="11" name="Content Placeholder 2"/>
          <p:cNvSpPr txBox="1">
            <a:spLocks/>
          </p:cNvSpPr>
          <p:nvPr/>
        </p:nvSpPr>
        <p:spPr>
          <a:xfrm>
            <a:off x="746125" y="3559175"/>
            <a:ext cx="1830388"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600" b="1" dirty="0">
                <a:solidFill>
                  <a:schemeClr val="bg1"/>
                </a:solidFill>
              </a:rPr>
              <a:t>Social Media</a:t>
            </a: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63" name="Freeform 7"/>
          <p:cNvSpPr>
            <a:spLocks noEditPoints="1"/>
          </p:cNvSpPr>
          <p:nvPr/>
        </p:nvSpPr>
        <p:spPr bwMode="auto">
          <a:xfrm>
            <a:off x="1217613" y="2487613"/>
            <a:ext cx="846137" cy="846137"/>
          </a:xfrm>
          <a:custGeom>
            <a:avLst/>
            <a:gdLst>
              <a:gd name="T0" fmla="*/ 2147483647 w 376"/>
              <a:gd name="T1" fmla="*/ 2147483647 h 376"/>
              <a:gd name="T2" fmla="*/ 2147483647 w 376"/>
              <a:gd name="T3" fmla="*/ 2147483647 h 376"/>
              <a:gd name="T4" fmla="*/ 2147483647 w 376"/>
              <a:gd name="T5" fmla="*/ 2147483647 h 376"/>
              <a:gd name="T6" fmla="*/ 2147483647 w 376"/>
              <a:gd name="T7" fmla="*/ 2147483647 h 376"/>
              <a:gd name="T8" fmla="*/ 2147483647 w 376"/>
              <a:gd name="T9" fmla="*/ 2147483647 h 376"/>
              <a:gd name="T10" fmla="*/ 2147483647 w 376"/>
              <a:gd name="T11" fmla="*/ 2147483647 h 376"/>
              <a:gd name="T12" fmla="*/ 2147483647 w 376"/>
              <a:gd name="T13" fmla="*/ 2147483647 h 376"/>
              <a:gd name="T14" fmla="*/ 2147483647 w 376"/>
              <a:gd name="T15" fmla="*/ 0 h 376"/>
              <a:gd name="T16" fmla="*/ 2147483647 w 376"/>
              <a:gd name="T17" fmla="*/ 2147483647 h 376"/>
              <a:gd name="T18" fmla="*/ 2147483647 w 376"/>
              <a:gd name="T19" fmla="*/ 2147483647 h 376"/>
              <a:gd name="T20" fmla="*/ 2147483647 w 376"/>
              <a:gd name="T21" fmla="*/ 2147483647 h 376"/>
              <a:gd name="T22" fmla="*/ 2147483647 w 376"/>
              <a:gd name="T23" fmla="*/ 2147483647 h 376"/>
              <a:gd name="T24" fmla="*/ 2147483647 w 376"/>
              <a:gd name="T25" fmla="*/ 2147483647 h 376"/>
              <a:gd name="T26" fmla="*/ 2147483647 w 376"/>
              <a:gd name="T27" fmla="*/ 2147483647 h 376"/>
              <a:gd name="T28" fmla="*/ 2147483647 w 376"/>
              <a:gd name="T29" fmla="*/ 2147483647 h 376"/>
              <a:gd name="T30" fmla="*/ 0 w 376"/>
              <a:gd name="T31" fmla="*/ 2147483647 h 376"/>
              <a:gd name="T32" fmla="*/ 2147483647 w 376"/>
              <a:gd name="T33" fmla="*/ 2147483647 h 376"/>
              <a:gd name="T34" fmla="*/ 2147483647 w 376"/>
              <a:gd name="T35" fmla="*/ 2147483647 h 376"/>
              <a:gd name="T36" fmla="*/ 2147483647 w 376"/>
              <a:gd name="T37" fmla="*/ 2147483647 h 376"/>
              <a:gd name="T38" fmla="*/ 2147483647 w 376"/>
              <a:gd name="T39" fmla="*/ 2147483647 h 376"/>
              <a:gd name="T40" fmla="*/ 2147483647 w 376"/>
              <a:gd name="T41" fmla="*/ 2147483647 h 376"/>
              <a:gd name="T42" fmla="*/ 2147483647 w 376"/>
              <a:gd name="T43" fmla="*/ 2147483647 h 376"/>
              <a:gd name="T44" fmla="*/ 2147483647 w 376"/>
              <a:gd name="T45" fmla="*/ 2147483647 h 376"/>
              <a:gd name="T46" fmla="*/ 2147483647 w 376"/>
              <a:gd name="T47" fmla="*/ 2147483647 h 376"/>
              <a:gd name="T48" fmla="*/ 2147483647 w 376"/>
              <a:gd name="T49" fmla="*/ 2147483647 h 376"/>
              <a:gd name="T50" fmla="*/ 2147483647 w 376"/>
              <a:gd name="T51" fmla="*/ 2147483647 h 376"/>
              <a:gd name="T52" fmla="*/ 2147483647 w 376"/>
              <a:gd name="T53" fmla="*/ 2147483647 h 376"/>
              <a:gd name="T54" fmla="*/ 2147483647 w 376"/>
              <a:gd name="T55" fmla="*/ 2147483647 h 376"/>
              <a:gd name="T56" fmla="*/ 2147483647 w 376"/>
              <a:gd name="T57" fmla="*/ 2147483647 h 376"/>
              <a:gd name="T58" fmla="*/ 2147483647 w 376"/>
              <a:gd name="T59" fmla="*/ 2147483647 h 376"/>
              <a:gd name="T60" fmla="*/ 2147483647 w 376"/>
              <a:gd name="T61" fmla="*/ 2147483647 h 376"/>
              <a:gd name="T62" fmla="*/ 2147483647 w 376"/>
              <a:gd name="T63" fmla="*/ 2147483647 h 376"/>
              <a:gd name="T64" fmla="*/ 2147483647 w 376"/>
              <a:gd name="T65" fmla="*/ 2147483647 h 376"/>
              <a:gd name="T66" fmla="*/ 2147483647 w 376"/>
              <a:gd name="T67" fmla="*/ 2147483647 h 376"/>
              <a:gd name="T68" fmla="*/ 2147483647 w 376"/>
              <a:gd name="T69" fmla="*/ 2147483647 h 376"/>
              <a:gd name="T70" fmla="*/ 2147483647 w 376"/>
              <a:gd name="T71" fmla="*/ 2147483647 h 376"/>
              <a:gd name="T72" fmla="*/ 2147483647 w 376"/>
              <a:gd name="T73" fmla="*/ 2147483647 h 376"/>
              <a:gd name="T74" fmla="*/ 2147483647 w 376"/>
              <a:gd name="T75" fmla="*/ 2147483647 h 376"/>
              <a:gd name="T76" fmla="*/ 2147483647 w 376"/>
              <a:gd name="T77" fmla="*/ 2147483647 h 376"/>
              <a:gd name="T78" fmla="*/ 2147483647 w 376"/>
              <a:gd name="T79" fmla="*/ 2147483647 h 376"/>
              <a:gd name="T80" fmla="*/ 2147483647 w 376"/>
              <a:gd name="T81" fmla="*/ 2147483647 h 376"/>
              <a:gd name="T82" fmla="*/ 2147483647 w 376"/>
              <a:gd name="T83" fmla="*/ 2147483647 h 376"/>
              <a:gd name="T84" fmla="*/ 2147483647 w 376"/>
              <a:gd name="T85" fmla="*/ 2147483647 h 376"/>
              <a:gd name="T86" fmla="*/ 2147483647 w 376"/>
              <a:gd name="T87" fmla="*/ 2147483647 h 376"/>
              <a:gd name="T88" fmla="*/ 2147483647 w 376"/>
              <a:gd name="T89" fmla="*/ 2147483647 h 376"/>
              <a:gd name="T90" fmla="*/ 2147483647 w 376"/>
              <a:gd name="T91" fmla="*/ 2147483647 h 376"/>
              <a:gd name="T92" fmla="*/ 2147483647 w 376"/>
              <a:gd name="T93" fmla="*/ 2147483647 h 376"/>
              <a:gd name="T94" fmla="*/ 2147483647 w 376"/>
              <a:gd name="T95" fmla="*/ 2147483647 h 376"/>
              <a:gd name="T96" fmla="*/ 2147483647 w 376"/>
              <a:gd name="T97" fmla="*/ 2147483647 h 376"/>
              <a:gd name="T98" fmla="*/ 2147483647 w 376"/>
              <a:gd name="T99" fmla="*/ 2147483647 h 376"/>
              <a:gd name="T100" fmla="*/ 2147483647 w 376"/>
              <a:gd name="T101" fmla="*/ 2147483647 h 376"/>
              <a:gd name="T102" fmla="*/ 2147483647 w 376"/>
              <a:gd name="T103" fmla="*/ 2147483647 h 376"/>
              <a:gd name="T104" fmla="*/ 2147483647 w 376"/>
              <a:gd name="T105" fmla="*/ 2147483647 h 376"/>
              <a:gd name="T106" fmla="*/ 2147483647 w 376"/>
              <a:gd name="T107" fmla="*/ 2147483647 h 376"/>
              <a:gd name="T108" fmla="*/ 2147483647 w 376"/>
              <a:gd name="T109" fmla="*/ 2147483647 h 376"/>
              <a:gd name="T110" fmla="*/ 2147483647 w 376"/>
              <a:gd name="T111" fmla="*/ 2147483647 h 376"/>
              <a:gd name="T112" fmla="*/ 2147483647 w 376"/>
              <a:gd name="T113" fmla="*/ 2147483647 h 37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6"/>
              <a:gd name="T172" fmla="*/ 0 h 376"/>
              <a:gd name="T173" fmla="*/ 376 w 376"/>
              <a:gd name="T174" fmla="*/ 376 h 37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w="9525">
            <a:noFill/>
            <a:round/>
            <a:headEnd/>
            <a:tailEnd/>
          </a:ln>
        </p:spPr>
        <p:txBody>
          <a:bodyPr lIns="121920" tIns="60960" rIns="121920" bIns="60960"/>
          <a:lstStyle/>
          <a:p>
            <a:endParaRPr lang="zh-CN" altLang="en-US"/>
          </a:p>
        </p:txBody>
      </p:sp>
      <p:sp>
        <p:nvSpPr>
          <p:cNvPr id="13" name="Content Placeholder 2"/>
          <p:cNvSpPr txBox="1">
            <a:spLocks/>
          </p:cNvSpPr>
          <p:nvPr/>
        </p:nvSpPr>
        <p:spPr>
          <a:xfrm>
            <a:off x="2938463" y="3559175"/>
            <a:ext cx="1816100"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600" b="1" dirty="0">
                <a:solidFill>
                  <a:schemeClr val="bg1"/>
                </a:solidFill>
              </a:rPr>
              <a:t>Code</a:t>
            </a: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65" name="Freeform 12"/>
          <p:cNvSpPr>
            <a:spLocks noEditPoints="1"/>
          </p:cNvSpPr>
          <p:nvPr/>
        </p:nvSpPr>
        <p:spPr bwMode="auto">
          <a:xfrm>
            <a:off x="3262313" y="2600325"/>
            <a:ext cx="1166812" cy="711200"/>
          </a:xfrm>
          <a:custGeom>
            <a:avLst/>
            <a:gdLst>
              <a:gd name="T0" fmla="*/ 2147483647 w 400"/>
              <a:gd name="T1" fmla="*/ 2147483647 h 244"/>
              <a:gd name="T2" fmla="*/ 2147483647 w 400"/>
              <a:gd name="T3" fmla="*/ 2147483647 h 244"/>
              <a:gd name="T4" fmla="*/ 0 w 400"/>
              <a:gd name="T5" fmla="*/ 2147483647 h 244"/>
              <a:gd name="T6" fmla="*/ 2147483647 w 400"/>
              <a:gd name="T7" fmla="*/ 2147483647 h 244"/>
              <a:gd name="T8" fmla="*/ 2147483647 w 400"/>
              <a:gd name="T9" fmla="*/ 2147483647 h 244"/>
              <a:gd name="T10" fmla="*/ 2147483647 w 400"/>
              <a:gd name="T11" fmla="*/ 2147483647 h 244"/>
              <a:gd name="T12" fmla="*/ 2147483647 w 400"/>
              <a:gd name="T13" fmla="*/ 2147483647 h 244"/>
              <a:gd name="T14" fmla="*/ 2147483647 w 400"/>
              <a:gd name="T15" fmla="*/ 2147483647 h 244"/>
              <a:gd name="T16" fmla="*/ 2147483647 w 400"/>
              <a:gd name="T17" fmla="*/ 2147483647 h 244"/>
              <a:gd name="T18" fmla="*/ 2147483647 w 400"/>
              <a:gd name="T19" fmla="*/ 2147483647 h 244"/>
              <a:gd name="T20" fmla="*/ 2147483647 w 400"/>
              <a:gd name="T21" fmla="*/ 2147483647 h 244"/>
              <a:gd name="T22" fmla="*/ 2147483647 w 400"/>
              <a:gd name="T23" fmla="*/ 2147483647 h 244"/>
              <a:gd name="T24" fmla="*/ 2147483647 w 400"/>
              <a:gd name="T25" fmla="*/ 2147483647 h 244"/>
              <a:gd name="T26" fmla="*/ 2147483647 w 400"/>
              <a:gd name="T27" fmla="*/ 2147483647 h 244"/>
              <a:gd name="T28" fmla="*/ 2147483647 w 400"/>
              <a:gd name="T29" fmla="*/ 2147483647 h 244"/>
              <a:gd name="T30" fmla="*/ 2147483647 w 400"/>
              <a:gd name="T31" fmla="*/ 2147483647 h 244"/>
              <a:gd name="T32" fmla="*/ 2147483647 w 400"/>
              <a:gd name="T33" fmla="*/ 2147483647 h 244"/>
              <a:gd name="T34" fmla="*/ 2147483647 w 400"/>
              <a:gd name="T35" fmla="*/ 2147483647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0"/>
              <a:gd name="T55" fmla="*/ 0 h 244"/>
              <a:gd name="T56" fmla="*/ 400 w 400"/>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w="9525">
            <a:noFill/>
            <a:round/>
            <a:headEnd/>
            <a:tailEnd/>
          </a:ln>
        </p:spPr>
        <p:txBody>
          <a:bodyPr lIns="121920" tIns="60960" rIns="121920" bIns="60960"/>
          <a:lstStyle/>
          <a:p>
            <a:endParaRPr lang="zh-CN" altLang="en-US"/>
          </a:p>
        </p:txBody>
      </p:sp>
      <p:sp>
        <p:nvSpPr>
          <p:cNvPr id="19" name="Content Placeholder 2"/>
          <p:cNvSpPr txBox="1">
            <a:spLocks/>
          </p:cNvSpPr>
          <p:nvPr/>
        </p:nvSpPr>
        <p:spPr>
          <a:xfrm>
            <a:off x="5116513" y="3559175"/>
            <a:ext cx="1843087"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600" b="1" dirty="0">
                <a:solidFill>
                  <a:schemeClr val="bg1"/>
                </a:solidFill>
              </a:rPr>
              <a:t>Photography</a:t>
            </a: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67" name="Freeform 17"/>
          <p:cNvSpPr>
            <a:spLocks noEditPoints="1"/>
          </p:cNvSpPr>
          <p:nvPr/>
        </p:nvSpPr>
        <p:spPr bwMode="auto">
          <a:xfrm>
            <a:off x="5561013" y="2541588"/>
            <a:ext cx="942975" cy="754062"/>
          </a:xfrm>
          <a:custGeom>
            <a:avLst/>
            <a:gdLst>
              <a:gd name="T0" fmla="*/ 2147483647 w 400"/>
              <a:gd name="T1" fmla="*/ 2147483647 h 320"/>
              <a:gd name="T2" fmla="*/ 2147483647 w 400"/>
              <a:gd name="T3" fmla="*/ 2147483647 h 320"/>
              <a:gd name="T4" fmla="*/ 2147483647 w 400"/>
              <a:gd name="T5" fmla="*/ 2147483647 h 320"/>
              <a:gd name="T6" fmla="*/ 2147483647 w 400"/>
              <a:gd name="T7" fmla="*/ 2147483647 h 320"/>
              <a:gd name="T8" fmla="*/ 2147483647 w 400"/>
              <a:gd name="T9" fmla="*/ 2147483647 h 320"/>
              <a:gd name="T10" fmla="*/ 2147483647 w 400"/>
              <a:gd name="T11" fmla="*/ 2147483647 h 320"/>
              <a:gd name="T12" fmla="*/ 2147483647 w 400"/>
              <a:gd name="T13" fmla="*/ 2147483647 h 320"/>
              <a:gd name="T14" fmla="*/ 2147483647 w 400"/>
              <a:gd name="T15" fmla="*/ 2147483647 h 320"/>
              <a:gd name="T16" fmla="*/ 2147483647 w 400"/>
              <a:gd name="T17" fmla="*/ 2147483647 h 320"/>
              <a:gd name="T18" fmla="*/ 2147483647 w 400"/>
              <a:gd name="T19" fmla="*/ 0 h 320"/>
              <a:gd name="T20" fmla="*/ 2147483647 w 400"/>
              <a:gd name="T21" fmla="*/ 0 h 320"/>
              <a:gd name="T22" fmla="*/ 2147483647 w 400"/>
              <a:gd name="T23" fmla="*/ 2147483647 h 320"/>
              <a:gd name="T24" fmla="*/ 2147483647 w 400"/>
              <a:gd name="T25" fmla="*/ 2147483647 h 320"/>
              <a:gd name="T26" fmla="*/ 2147483647 w 400"/>
              <a:gd name="T27" fmla="*/ 2147483647 h 320"/>
              <a:gd name="T28" fmla="*/ 2147483647 w 400"/>
              <a:gd name="T29" fmla="*/ 2147483647 h 320"/>
              <a:gd name="T30" fmla="*/ 0 w 400"/>
              <a:gd name="T31" fmla="*/ 2147483647 h 320"/>
              <a:gd name="T32" fmla="*/ 0 w 400"/>
              <a:gd name="T33" fmla="*/ 2147483647 h 320"/>
              <a:gd name="T34" fmla="*/ 2147483647 w 400"/>
              <a:gd name="T35" fmla="*/ 2147483647 h 320"/>
              <a:gd name="T36" fmla="*/ 2147483647 w 400"/>
              <a:gd name="T37" fmla="*/ 2147483647 h 320"/>
              <a:gd name="T38" fmla="*/ 2147483647 w 400"/>
              <a:gd name="T39" fmla="*/ 2147483647 h 320"/>
              <a:gd name="T40" fmla="*/ 2147483647 w 400"/>
              <a:gd name="T41" fmla="*/ 2147483647 h 320"/>
              <a:gd name="T42" fmla="*/ 2147483647 w 400"/>
              <a:gd name="T43" fmla="*/ 2147483647 h 320"/>
              <a:gd name="T44" fmla="*/ 2147483647 w 400"/>
              <a:gd name="T45" fmla="*/ 2147483647 h 320"/>
              <a:gd name="T46" fmla="*/ 2147483647 w 400"/>
              <a:gd name="T47" fmla="*/ 2147483647 h 320"/>
              <a:gd name="T48" fmla="*/ 2147483647 w 400"/>
              <a:gd name="T49" fmla="*/ 2147483647 h 320"/>
              <a:gd name="T50" fmla="*/ 2147483647 w 400"/>
              <a:gd name="T51" fmla="*/ 2147483647 h 320"/>
              <a:gd name="T52" fmla="*/ 2147483647 w 400"/>
              <a:gd name="T53" fmla="*/ 2147483647 h 320"/>
              <a:gd name="T54" fmla="*/ 2147483647 w 400"/>
              <a:gd name="T55" fmla="*/ 2147483647 h 320"/>
              <a:gd name="T56" fmla="*/ 2147483647 w 400"/>
              <a:gd name="T57" fmla="*/ 2147483647 h 320"/>
              <a:gd name="T58" fmla="*/ 2147483647 w 400"/>
              <a:gd name="T59" fmla="*/ 2147483647 h 320"/>
              <a:gd name="T60" fmla="*/ 2147483647 w 400"/>
              <a:gd name="T61" fmla="*/ 2147483647 h 320"/>
              <a:gd name="T62" fmla="*/ 2147483647 w 400"/>
              <a:gd name="T63" fmla="*/ 2147483647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0"/>
              <a:gd name="T97" fmla="*/ 0 h 320"/>
              <a:gd name="T98" fmla="*/ 400 w 40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w="9525">
            <a:noFill/>
            <a:round/>
            <a:headEnd/>
            <a:tailEnd/>
          </a:ln>
        </p:spPr>
        <p:txBody>
          <a:bodyPr lIns="121920" tIns="60960" rIns="121920" bIns="60960"/>
          <a:lstStyle/>
          <a:p>
            <a:endParaRPr lang="zh-CN" altLang="en-US"/>
          </a:p>
        </p:txBody>
      </p:sp>
      <p:sp>
        <p:nvSpPr>
          <p:cNvPr id="21" name="Content Placeholder 2"/>
          <p:cNvSpPr txBox="1">
            <a:spLocks/>
          </p:cNvSpPr>
          <p:nvPr/>
        </p:nvSpPr>
        <p:spPr>
          <a:xfrm>
            <a:off x="7321550" y="3559175"/>
            <a:ext cx="1854200"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600" b="1" dirty="0">
                <a:solidFill>
                  <a:schemeClr val="bg1"/>
                </a:solidFill>
              </a:rPr>
              <a:t>Copywriting</a:t>
            </a: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69" name="Freeform 22"/>
          <p:cNvSpPr>
            <a:spLocks noEditPoints="1"/>
          </p:cNvSpPr>
          <p:nvPr/>
        </p:nvSpPr>
        <p:spPr bwMode="auto">
          <a:xfrm>
            <a:off x="7902575" y="2592388"/>
            <a:ext cx="692150" cy="690562"/>
          </a:xfrm>
          <a:custGeom>
            <a:avLst/>
            <a:gdLst>
              <a:gd name="T0" fmla="*/ 2147483647 w 316"/>
              <a:gd name="T1" fmla="*/ 2147483647 h 316"/>
              <a:gd name="T2" fmla="*/ 2147483647 w 316"/>
              <a:gd name="T3" fmla="*/ 2147483647 h 316"/>
              <a:gd name="T4" fmla="*/ 2147483647 w 316"/>
              <a:gd name="T5" fmla="*/ 2147483647 h 316"/>
              <a:gd name="T6" fmla="*/ 2147483647 w 316"/>
              <a:gd name="T7" fmla="*/ 2147483647 h 316"/>
              <a:gd name="T8" fmla="*/ 0 w 316"/>
              <a:gd name="T9" fmla="*/ 2147483647 h 316"/>
              <a:gd name="T10" fmla="*/ 2147483647 w 316"/>
              <a:gd name="T11" fmla="*/ 2147483647 h 316"/>
              <a:gd name="T12" fmla="*/ 2147483647 w 316"/>
              <a:gd name="T13" fmla="*/ 2147483647 h 316"/>
              <a:gd name="T14" fmla="*/ 2147483647 w 316"/>
              <a:gd name="T15" fmla="*/ 2147483647 h 316"/>
              <a:gd name="T16" fmla="*/ 2147483647 w 316"/>
              <a:gd name="T17" fmla="*/ 2147483647 h 316"/>
              <a:gd name="T18" fmla="*/ 2147483647 w 316"/>
              <a:gd name="T19" fmla="*/ 2147483647 h 316"/>
              <a:gd name="T20" fmla="*/ 2147483647 w 316"/>
              <a:gd name="T21" fmla="*/ 2147483647 h 316"/>
              <a:gd name="T22" fmla="*/ 2147483647 w 316"/>
              <a:gd name="T23" fmla="*/ 2147483647 h 316"/>
              <a:gd name="T24" fmla="*/ 2147483647 w 316"/>
              <a:gd name="T25" fmla="*/ 2147483647 h 316"/>
              <a:gd name="T26" fmla="*/ 2147483647 w 316"/>
              <a:gd name="T27" fmla="*/ 2147483647 h 316"/>
              <a:gd name="T28" fmla="*/ 2147483647 w 316"/>
              <a:gd name="T29" fmla="*/ 2147483647 h 316"/>
              <a:gd name="T30" fmla="*/ 2147483647 w 316"/>
              <a:gd name="T31" fmla="*/ 2147483647 h 316"/>
              <a:gd name="T32" fmla="*/ 2147483647 w 316"/>
              <a:gd name="T33" fmla="*/ 2147483647 h 316"/>
              <a:gd name="T34" fmla="*/ 2147483647 w 316"/>
              <a:gd name="T35" fmla="*/ 2147483647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6"/>
              <a:gd name="T55" fmla="*/ 0 h 316"/>
              <a:gd name="T56" fmla="*/ 316 w 316"/>
              <a:gd name="T57" fmla="*/ 316 h 3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w="9525">
            <a:noFill/>
            <a:round/>
            <a:headEnd/>
            <a:tailEnd/>
          </a:ln>
        </p:spPr>
        <p:txBody>
          <a:bodyPr lIns="121920" tIns="60960" rIns="121920" bIns="60960"/>
          <a:lstStyle/>
          <a:p>
            <a:endParaRPr lang="zh-CN" altLang="en-US"/>
          </a:p>
        </p:txBody>
      </p:sp>
      <p:sp>
        <p:nvSpPr>
          <p:cNvPr id="23" name="Content Placeholder 2"/>
          <p:cNvSpPr txBox="1">
            <a:spLocks/>
          </p:cNvSpPr>
          <p:nvPr/>
        </p:nvSpPr>
        <p:spPr>
          <a:xfrm>
            <a:off x="9537700" y="3559175"/>
            <a:ext cx="1866900"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s-HN" sz="1600" b="1" dirty="0">
                <a:solidFill>
                  <a:schemeClr val="bg1"/>
                </a:solidFill>
              </a:rPr>
              <a:t>Films</a:t>
            </a:r>
            <a:endParaRPr lang="en-US" sz="1600" b="1" dirty="0">
              <a:solidFill>
                <a:schemeClr val="bg1"/>
              </a:solidFill>
            </a:endParaRP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71" name="Freeform 27"/>
          <p:cNvSpPr>
            <a:spLocks noEditPoints="1"/>
          </p:cNvSpPr>
          <p:nvPr/>
        </p:nvSpPr>
        <p:spPr bwMode="auto">
          <a:xfrm>
            <a:off x="9982200" y="2587625"/>
            <a:ext cx="977900" cy="700088"/>
          </a:xfrm>
          <a:custGeom>
            <a:avLst/>
            <a:gdLst>
              <a:gd name="T0" fmla="*/ 2147483647 w 392"/>
              <a:gd name="T1" fmla="*/ 2147483647 h 280"/>
              <a:gd name="T2" fmla="*/ 2147483647 w 392"/>
              <a:gd name="T3" fmla="*/ 2147483647 h 280"/>
              <a:gd name="T4" fmla="*/ 2147483647 w 392"/>
              <a:gd name="T5" fmla="*/ 0 h 280"/>
              <a:gd name="T6" fmla="*/ 2147483647 w 392"/>
              <a:gd name="T7" fmla="*/ 0 h 280"/>
              <a:gd name="T8" fmla="*/ 0 w 392"/>
              <a:gd name="T9" fmla="*/ 2147483647 h 280"/>
              <a:gd name="T10" fmla="*/ 0 w 392"/>
              <a:gd name="T11" fmla="*/ 2147483647 h 280"/>
              <a:gd name="T12" fmla="*/ 2147483647 w 392"/>
              <a:gd name="T13" fmla="*/ 2147483647 h 280"/>
              <a:gd name="T14" fmla="*/ 2147483647 w 392"/>
              <a:gd name="T15" fmla="*/ 2147483647 h 280"/>
              <a:gd name="T16" fmla="*/ 0 w 392"/>
              <a:gd name="T17" fmla="*/ 2147483647 h 280"/>
              <a:gd name="T18" fmla="*/ 0 w 392"/>
              <a:gd name="T19" fmla="*/ 2147483647 h 280"/>
              <a:gd name="T20" fmla="*/ 2147483647 w 392"/>
              <a:gd name="T21" fmla="*/ 2147483647 h 280"/>
              <a:gd name="T22" fmla="*/ 2147483647 w 392"/>
              <a:gd name="T23" fmla="*/ 2147483647 h 280"/>
              <a:gd name="T24" fmla="*/ 0 w 392"/>
              <a:gd name="T25" fmla="*/ 2147483647 h 280"/>
              <a:gd name="T26" fmla="*/ 0 w 392"/>
              <a:gd name="T27" fmla="*/ 2147483647 h 280"/>
              <a:gd name="T28" fmla="*/ 2147483647 w 392"/>
              <a:gd name="T29" fmla="*/ 2147483647 h 280"/>
              <a:gd name="T30" fmla="*/ 2147483647 w 392"/>
              <a:gd name="T31" fmla="*/ 2147483647 h 280"/>
              <a:gd name="T32" fmla="*/ 0 w 392"/>
              <a:gd name="T33" fmla="*/ 2147483647 h 280"/>
              <a:gd name="T34" fmla="*/ 0 w 392"/>
              <a:gd name="T35" fmla="*/ 2147483647 h 280"/>
              <a:gd name="T36" fmla="*/ 2147483647 w 392"/>
              <a:gd name="T37" fmla="*/ 2147483647 h 280"/>
              <a:gd name="T38" fmla="*/ 2147483647 w 392"/>
              <a:gd name="T39" fmla="*/ 2147483647 h 280"/>
              <a:gd name="T40" fmla="*/ 2147483647 w 392"/>
              <a:gd name="T41" fmla="*/ 2147483647 h 280"/>
              <a:gd name="T42" fmla="*/ 2147483647 w 392"/>
              <a:gd name="T43" fmla="*/ 2147483647 h 280"/>
              <a:gd name="T44" fmla="*/ 2147483647 w 392"/>
              <a:gd name="T45" fmla="*/ 2147483647 h 280"/>
              <a:gd name="T46" fmla="*/ 2147483647 w 392"/>
              <a:gd name="T47" fmla="*/ 2147483647 h 280"/>
              <a:gd name="T48" fmla="*/ 2147483647 w 392"/>
              <a:gd name="T49" fmla="*/ 2147483647 h 280"/>
              <a:gd name="T50" fmla="*/ 2147483647 w 392"/>
              <a:gd name="T51" fmla="*/ 2147483647 h 280"/>
              <a:gd name="T52" fmla="*/ 2147483647 w 392"/>
              <a:gd name="T53" fmla="*/ 2147483647 h 280"/>
              <a:gd name="T54" fmla="*/ 2147483647 w 392"/>
              <a:gd name="T55" fmla="*/ 2147483647 h 280"/>
              <a:gd name="T56" fmla="*/ 2147483647 w 392"/>
              <a:gd name="T57" fmla="*/ 2147483647 h 280"/>
              <a:gd name="T58" fmla="*/ 2147483647 w 392"/>
              <a:gd name="T59" fmla="*/ 2147483647 h 280"/>
              <a:gd name="T60" fmla="*/ 2147483647 w 392"/>
              <a:gd name="T61" fmla="*/ 2147483647 h 280"/>
              <a:gd name="T62" fmla="*/ 2147483647 w 392"/>
              <a:gd name="T63" fmla="*/ 2147483647 h 280"/>
              <a:gd name="T64" fmla="*/ 2147483647 w 392"/>
              <a:gd name="T65" fmla="*/ 2147483647 h 280"/>
              <a:gd name="T66" fmla="*/ 2147483647 w 392"/>
              <a:gd name="T67" fmla="*/ 2147483647 h 280"/>
              <a:gd name="T68" fmla="*/ 2147483647 w 392"/>
              <a:gd name="T69" fmla="*/ 2147483647 h 280"/>
              <a:gd name="T70" fmla="*/ 2147483647 w 392"/>
              <a:gd name="T71" fmla="*/ 2147483647 h 280"/>
              <a:gd name="T72" fmla="*/ 2147483647 w 392"/>
              <a:gd name="T73" fmla="*/ 2147483647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280"/>
              <a:gd name="T113" fmla="*/ 392 w 392"/>
              <a:gd name="T114" fmla="*/ 280 h 2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w="9525">
            <a:noFill/>
            <a:round/>
            <a:headEnd/>
            <a:tailEnd/>
          </a:ln>
        </p:spPr>
        <p:txBody>
          <a:bodyPr lIns="121920" tIns="60960" rIns="121920" bIns="60960"/>
          <a:lstStyle/>
          <a:p>
            <a:endParaRPr lang="zh-CN" altLang="en-US"/>
          </a:p>
        </p:txBody>
      </p:sp>
      <p:sp>
        <p:nvSpPr>
          <p:cNvPr id="25" name="Content Placeholder 2"/>
          <p:cNvSpPr txBox="1">
            <a:spLocks/>
          </p:cNvSpPr>
          <p:nvPr/>
        </p:nvSpPr>
        <p:spPr bwMode="auto">
          <a:xfrm>
            <a:off x="809625" y="4927600"/>
            <a:ext cx="10572750" cy="1089025"/>
          </a:xfrm>
          <a:prstGeom prst="rect">
            <a:avLst/>
          </a:prstGeom>
          <a:noFill/>
          <a:ln w="9525">
            <a:noFill/>
            <a:miter lim="800000"/>
            <a:headEnd/>
            <a:tailEnd/>
          </a:ln>
        </p:spPr>
        <p:txBody>
          <a:bodyPr lIns="121920" tIns="60960" rIns="121920" bIns="60960"/>
          <a:lstStyle/>
          <a:p>
            <a:pPr eaLnBrk="1" hangingPunct="1">
              <a:lnSpc>
                <a:spcPct val="150000"/>
              </a:lnSpc>
              <a:spcBef>
                <a:spcPct val="20000"/>
              </a:spcBef>
              <a:buFont typeface="Arial" pitchFamily="34" charset="0"/>
              <a:buNone/>
            </a:pPr>
            <a:r>
              <a:rPr lang="en-US" altLang="zh-CN" sz="1200" dirty="0">
                <a:solidFill>
                  <a:srgbClr val="95A5A6"/>
                </a:solidFill>
              </a:rPr>
              <a:t>Lorem ipsum dolor sit amet, consectetur adipiscing elit. Fusce suscipit neque non libero aliquam,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05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506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61" name="椭圆 60"/>
          <p:cNvSpPr/>
          <p:nvPr/>
        </p:nvSpPr>
        <p:spPr>
          <a:xfrm>
            <a:off x="4429125" y="200977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2" name="椭圆 61"/>
          <p:cNvSpPr/>
          <p:nvPr/>
        </p:nvSpPr>
        <p:spPr>
          <a:xfrm>
            <a:off x="5895975" y="200977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3" name="椭圆 62"/>
          <p:cNvSpPr/>
          <p:nvPr/>
        </p:nvSpPr>
        <p:spPr>
          <a:xfrm>
            <a:off x="4429125" y="356393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4" name="椭圆 63"/>
          <p:cNvSpPr/>
          <p:nvPr/>
        </p:nvSpPr>
        <p:spPr>
          <a:xfrm>
            <a:off x="5895975" y="356393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5" name="TextBox 57"/>
          <p:cNvSpPr txBox="1"/>
          <p:nvPr/>
        </p:nvSpPr>
        <p:spPr bwMode="auto">
          <a:xfrm>
            <a:off x="1438275" y="2486025"/>
            <a:ext cx="2673350" cy="838200"/>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6" name="TextBox 57"/>
          <p:cNvSpPr txBox="1"/>
          <p:nvPr/>
        </p:nvSpPr>
        <p:spPr bwMode="auto">
          <a:xfrm>
            <a:off x="8056563" y="2486025"/>
            <a:ext cx="2673350" cy="838200"/>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7" name="TextBox 57"/>
          <p:cNvSpPr txBox="1"/>
          <p:nvPr/>
        </p:nvSpPr>
        <p:spPr bwMode="auto">
          <a:xfrm>
            <a:off x="1438275" y="415766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8" name="TextBox 57"/>
          <p:cNvSpPr txBox="1"/>
          <p:nvPr/>
        </p:nvSpPr>
        <p:spPr bwMode="auto">
          <a:xfrm>
            <a:off x="8056563" y="415766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069" name="Freeform 33"/>
          <p:cNvSpPr>
            <a:spLocks noEditPoints="1"/>
          </p:cNvSpPr>
          <p:nvPr/>
        </p:nvSpPr>
        <p:spPr bwMode="auto">
          <a:xfrm>
            <a:off x="5048250" y="2579688"/>
            <a:ext cx="542925" cy="650875"/>
          </a:xfrm>
          <a:custGeom>
            <a:avLst/>
            <a:gdLst>
              <a:gd name="T0" fmla="*/ 2147483647 w 120"/>
              <a:gd name="T1" fmla="*/ 2147483647 h 144"/>
              <a:gd name="T2" fmla="*/ 2147483647 w 120"/>
              <a:gd name="T3" fmla="*/ 2147483647 h 144"/>
              <a:gd name="T4" fmla="*/ 2147483647 w 120"/>
              <a:gd name="T5" fmla="*/ 0 h 144"/>
              <a:gd name="T6" fmla="*/ 2147483647 w 120"/>
              <a:gd name="T7" fmla="*/ 2147483647 h 144"/>
              <a:gd name="T8" fmla="*/ 2147483647 w 120"/>
              <a:gd name="T9" fmla="*/ 2147483647 h 144"/>
              <a:gd name="T10" fmla="*/ 0 w 120"/>
              <a:gd name="T11" fmla="*/ 2147483647 h 144"/>
              <a:gd name="T12" fmla="*/ 0 w 120"/>
              <a:gd name="T13" fmla="*/ 2147483647 h 144"/>
              <a:gd name="T14" fmla="*/ 2147483647 w 120"/>
              <a:gd name="T15" fmla="*/ 2147483647 h 144"/>
              <a:gd name="T16" fmla="*/ 2147483647 w 120"/>
              <a:gd name="T17" fmla="*/ 2147483647 h 144"/>
              <a:gd name="T18" fmla="*/ 2147483647 w 120"/>
              <a:gd name="T19" fmla="*/ 2147483647 h 144"/>
              <a:gd name="T20" fmla="*/ 2147483647 w 120"/>
              <a:gd name="T21" fmla="*/ 2147483647 h 144"/>
              <a:gd name="T22" fmla="*/ 2147483647 w 120"/>
              <a:gd name="T23" fmla="*/ 2147483647 h 144"/>
              <a:gd name="T24" fmla="*/ 2147483647 w 120"/>
              <a:gd name="T25" fmla="*/ 2147483647 h 144"/>
              <a:gd name="T26" fmla="*/ 2147483647 w 120"/>
              <a:gd name="T27" fmla="*/ 2147483647 h 144"/>
              <a:gd name="T28" fmla="*/ 2147483647 w 120"/>
              <a:gd name="T29" fmla="*/ 2147483647 h 144"/>
              <a:gd name="T30" fmla="*/ 2147483647 w 120"/>
              <a:gd name="T31" fmla="*/ 2147483647 h 144"/>
              <a:gd name="T32" fmla="*/ 2147483647 w 120"/>
              <a:gd name="T33" fmla="*/ 2147483647 h 144"/>
              <a:gd name="T34" fmla="*/ 2147483647 w 120"/>
              <a:gd name="T35" fmla="*/ 2147483647 h 144"/>
              <a:gd name="T36" fmla="*/ 2147483647 w 120"/>
              <a:gd name="T37" fmla="*/ 2147483647 h 144"/>
              <a:gd name="T38" fmla="*/ 2147483647 w 120"/>
              <a:gd name="T39" fmla="*/ 2147483647 h 144"/>
              <a:gd name="T40" fmla="*/ 2147483647 w 120"/>
              <a:gd name="T41" fmla="*/ 2147483647 h 144"/>
              <a:gd name="T42" fmla="*/ 2147483647 w 120"/>
              <a:gd name="T43" fmla="*/ 2147483647 h 144"/>
              <a:gd name="T44" fmla="*/ 2147483647 w 120"/>
              <a:gd name="T45" fmla="*/ 2147483647 h 144"/>
              <a:gd name="T46" fmla="*/ 2147483647 w 120"/>
              <a:gd name="T47" fmla="*/ 2147483647 h 1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44"/>
              <a:gd name="T74" fmla="*/ 120 w 120"/>
              <a:gd name="T75" fmla="*/ 144 h 1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rgbClr val="00B0F0"/>
          </a:solidFill>
          <a:ln w="9525">
            <a:noFill/>
            <a:round/>
            <a:headEnd/>
            <a:tailEnd/>
          </a:ln>
        </p:spPr>
        <p:txBody>
          <a:bodyPr/>
          <a:lstStyle/>
          <a:p>
            <a:endParaRPr lang="zh-CN" altLang="en-US"/>
          </a:p>
        </p:txBody>
      </p:sp>
      <p:grpSp>
        <p:nvGrpSpPr>
          <p:cNvPr id="5" name="组合 69"/>
          <p:cNvGrpSpPr/>
          <p:nvPr/>
        </p:nvGrpSpPr>
        <p:grpSpPr>
          <a:xfrm>
            <a:off x="6410894" y="2575136"/>
            <a:ext cx="790006" cy="659978"/>
            <a:chOff x="2345019" y="1656883"/>
            <a:chExt cx="636588" cy="531812"/>
          </a:xfrm>
          <a:solidFill>
            <a:srgbClr val="1570C1"/>
          </a:solidFill>
        </p:grpSpPr>
        <p:sp>
          <p:nvSpPr>
            <p:cNvPr id="71" name="Freeform 35"/>
            <p:cNvSpPr>
              <a:spLocks/>
            </p:cNvSpPr>
            <p:nvPr/>
          </p:nvSpPr>
          <p:spPr bwMode="auto">
            <a:xfrm>
              <a:off x="2345019" y="1794995"/>
              <a:ext cx="488950" cy="393700"/>
            </a:xfrm>
            <a:custGeom>
              <a:avLst/>
              <a:gdLst>
                <a:gd name="T0" fmla="*/ 123 w 138"/>
                <a:gd name="T1" fmla="*/ 83 h 111"/>
                <a:gd name="T2" fmla="*/ 89 w 138"/>
                <a:gd name="T3" fmla="*/ 93 h 111"/>
                <a:gd name="T4" fmla="*/ 85 w 138"/>
                <a:gd name="T5" fmla="*/ 93 h 111"/>
                <a:gd name="T6" fmla="*/ 83 w 138"/>
                <a:gd name="T7" fmla="*/ 92 h 111"/>
                <a:gd name="T8" fmla="*/ 79 w 138"/>
                <a:gd name="T9" fmla="*/ 92 h 111"/>
                <a:gd name="T10" fmla="*/ 77 w 138"/>
                <a:gd name="T11" fmla="*/ 91 h 111"/>
                <a:gd name="T12" fmla="*/ 74 w 138"/>
                <a:gd name="T13" fmla="*/ 91 h 111"/>
                <a:gd name="T14" fmla="*/ 72 w 138"/>
                <a:gd name="T15" fmla="*/ 90 h 111"/>
                <a:gd name="T16" fmla="*/ 68 w 138"/>
                <a:gd name="T17" fmla="*/ 89 h 111"/>
                <a:gd name="T18" fmla="*/ 67 w 138"/>
                <a:gd name="T19" fmla="*/ 88 h 111"/>
                <a:gd name="T20" fmla="*/ 63 w 138"/>
                <a:gd name="T21" fmla="*/ 86 h 111"/>
                <a:gd name="T22" fmla="*/ 63 w 138"/>
                <a:gd name="T23" fmla="*/ 86 h 111"/>
                <a:gd name="T24" fmla="*/ 50 w 138"/>
                <a:gd name="T25" fmla="*/ 76 h 111"/>
                <a:gd name="T26" fmla="*/ 50 w 138"/>
                <a:gd name="T27" fmla="*/ 76 h 111"/>
                <a:gd name="T28" fmla="*/ 46 w 138"/>
                <a:gd name="T29" fmla="*/ 72 h 111"/>
                <a:gd name="T30" fmla="*/ 45 w 138"/>
                <a:gd name="T31" fmla="*/ 71 h 111"/>
                <a:gd name="T32" fmla="*/ 33 w 138"/>
                <a:gd name="T33" fmla="*/ 36 h 111"/>
                <a:gd name="T34" fmla="*/ 48 w 138"/>
                <a:gd name="T35" fmla="*/ 36 h 111"/>
                <a:gd name="T36" fmla="*/ 24 w 138"/>
                <a:gd name="T37" fmla="*/ 0 h 111"/>
                <a:gd name="T38" fmla="*/ 0 w 138"/>
                <a:gd name="T39" fmla="*/ 36 h 111"/>
                <a:gd name="T40" fmla="*/ 15 w 138"/>
                <a:gd name="T41" fmla="*/ 36 h 111"/>
                <a:gd name="T42" fmla="*/ 28 w 138"/>
                <a:gd name="T43" fmla="*/ 78 h 111"/>
                <a:gd name="T44" fmla="*/ 29 w 138"/>
                <a:gd name="T45" fmla="*/ 79 h 111"/>
                <a:gd name="T46" fmla="*/ 31 w 138"/>
                <a:gd name="T47" fmla="*/ 83 h 111"/>
                <a:gd name="T48" fmla="*/ 32 w 138"/>
                <a:gd name="T49" fmla="*/ 84 h 111"/>
                <a:gd name="T50" fmla="*/ 37 w 138"/>
                <a:gd name="T51" fmla="*/ 89 h 111"/>
                <a:gd name="T52" fmla="*/ 37 w 138"/>
                <a:gd name="T53" fmla="*/ 89 h 111"/>
                <a:gd name="T54" fmla="*/ 54 w 138"/>
                <a:gd name="T55" fmla="*/ 102 h 111"/>
                <a:gd name="T56" fmla="*/ 54 w 138"/>
                <a:gd name="T57" fmla="*/ 102 h 111"/>
                <a:gd name="T58" fmla="*/ 60 w 138"/>
                <a:gd name="T59" fmla="*/ 105 h 111"/>
                <a:gd name="T60" fmla="*/ 61 w 138"/>
                <a:gd name="T61" fmla="*/ 105 h 111"/>
                <a:gd name="T62" fmla="*/ 66 w 138"/>
                <a:gd name="T63" fmla="*/ 107 h 111"/>
                <a:gd name="T64" fmla="*/ 68 w 138"/>
                <a:gd name="T65" fmla="*/ 108 h 111"/>
                <a:gd name="T66" fmla="*/ 73 w 138"/>
                <a:gd name="T67" fmla="*/ 109 h 111"/>
                <a:gd name="T68" fmla="*/ 76 w 138"/>
                <a:gd name="T69" fmla="*/ 110 h 111"/>
                <a:gd name="T70" fmla="*/ 77 w 138"/>
                <a:gd name="T71" fmla="*/ 110 h 111"/>
                <a:gd name="T72" fmla="*/ 81 w 138"/>
                <a:gd name="T73" fmla="*/ 110 h 111"/>
                <a:gd name="T74" fmla="*/ 83 w 138"/>
                <a:gd name="T75" fmla="*/ 111 h 111"/>
                <a:gd name="T76" fmla="*/ 90 w 138"/>
                <a:gd name="T77" fmla="*/ 111 h 111"/>
                <a:gd name="T78" fmla="*/ 133 w 138"/>
                <a:gd name="T79" fmla="*/ 97 h 111"/>
                <a:gd name="T80" fmla="*/ 135 w 138"/>
                <a:gd name="T81" fmla="*/ 85 h 111"/>
                <a:gd name="T82" fmla="*/ 123 w 138"/>
                <a:gd name="T8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Freeform 36"/>
            <p:cNvSpPr>
              <a:spLocks/>
            </p:cNvSpPr>
            <p:nvPr/>
          </p:nvSpPr>
          <p:spPr bwMode="auto">
            <a:xfrm>
              <a:off x="2494244" y="1656883"/>
              <a:ext cx="487363" cy="393700"/>
            </a:xfrm>
            <a:custGeom>
              <a:avLst/>
              <a:gdLst>
                <a:gd name="T0" fmla="*/ 123 w 138"/>
                <a:gd name="T1" fmla="*/ 75 h 111"/>
                <a:gd name="T2" fmla="*/ 110 w 138"/>
                <a:gd name="T3" fmla="*/ 33 h 111"/>
                <a:gd name="T4" fmla="*/ 109 w 138"/>
                <a:gd name="T5" fmla="*/ 32 h 111"/>
                <a:gd name="T6" fmla="*/ 106 w 138"/>
                <a:gd name="T7" fmla="*/ 28 h 111"/>
                <a:gd name="T8" fmla="*/ 106 w 138"/>
                <a:gd name="T9" fmla="*/ 27 h 111"/>
                <a:gd name="T10" fmla="*/ 78 w 138"/>
                <a:gd name="T11" fmla="*/ 6 h 111"/>
                <a:gd name="T12" fmla="*/ 77 w 138"/>
                <a:gd name="T13" fmla="*/ 6 h 111"/>
                <a:gd name="T14" fmla="*/ 72 w 138"/>
                <a:gd name="T15" fmla="*/ 4 h 111"/>
                <a:gd name="T16" fmla="*/ 70 w 138"/>
                <a:gd name="T17" fmla="*/ 3 h 111"/>
                <a:gd name="T18" fmla="*/ 65 w 138"/>
                <a:gd name="T19" fmla="*/ 2 h 111"/>
                <a:gd name="T20" fmla="*/ 62 w 138"/>
                <a:gd name="T21" fmla="*/ 1 h 111"/>
                <a:gd name="T22" fmla="*/ 61 w 138"/>
                <a:gd name="T23" fmla="*/ 1 h 111"/>
                <a:gd name="T24" fmla="*/ 57 w 138"/>
                <a:gd name="T25" fmla="*/ 1 h 111"/>
                <a:gd name="T26" fmla="*/ 55 w 138"/>
                <a:gd name="T27" fmla="*/ 0 h 111"/>
                <a:gd name="T28" fmla="*/ 49 w 138"/>
                <a:gd name="T29" fmla="*/ 0 h 111"/>
                <a:gd name="T30" fmla="*/ 48 w 138"/>
                <a:gd name="T31" fmla="*/ 0 h 111"/>
                <a:gd name="T32" fmla="*/ 48 w 138"/>
                <a:gd name="T33" fmla="*/ 0 h 111"/>
                <a:gd name="T34" fmla="*/ 5 w 138"/>
                <a:gd name="T35" fmla="*/ 14 h 111"/>
                <a:gd name="T36" fmla="*/ 3 w 138"/>
                <a:gd name="T37" fmla="*/ 26 h 111"/>
                <a:gd name="T38" fmla="*/ 15 w 138"/>
                <a:gd name="T39" fmla="*/ 28 h 111"/>
                <a:gd name="T40" fmla="*/ 48 w 138"/>
                <a:gd name="T41" fmla="*/ 18 h 111"/>
                <a:gd name="T42" fmla="*/ 53 w 138"/>
                <a:gd name="T43" fmla="*/ 18 h 111"/>
                <a:gd name="T44" fmla="*/ 55 w 138"/>
                <a:gd name="T45" fmla="*/ 18 h 111"/>
                <a:gd name="T46" fmla="*/ 59 w 138"/>
                <a:gd name="T47" fmla="*/ 19 h 111"/>
                <a:gd name="T48" fmla="*/ 61 w 138"/>
                <a:gd name="T49" fmla="*/ 19 h 111"/>
                <a:gd name="T50" fmla="*/ 65 w 138"/>
                <a:gd name="T51" fmla="*/ 20 h 111"/>
                <a:gd name="T52" fmla="*/ 66 w 138"/>
                <a:gd name="T53" fmla="*/ 21 h 111"/>
                <a:gd name="T54" fmla="*/ 70 w 138"/>
                <a:gd name="T55" fmla="*/ 22 h 111"/>
                <a:gd name="T56" fmla="*/ 70 w 138"/>
                <a:gd name="T57" fmla="*/ 23 h 111"/>
                <a:gd name="T58" fmla="*/ 92 w 138"/>
                <a:gd name="T59" fmla="*/ 39 h 111"/>
                <a:gd name="T60" fmla="*/ 92 w 138"/>
                <a:gd name="T61" fmla="*/ 39 h 111"/>
                <a:gd name="T62" fmla="*/ 105 w 138"/>
                <a:gd name="T63" fmla="*/ 75 h 111"/>
                <a:gd name="T64" fmla="*/ 90 w 138"/>
                <a:gd name="T65" fmla="*/ 75 h 111"/>
                <a:gd name="T66" fmla="*/ 114 w 138"/>
                <a:gd name="T67" fmla="*/ 111 h 111"/>
                <a:gd name="T68" fmla="*/ 138 w 138"/>
                <a:gd name="T69" fmla="*/ 75 h 111"/>
                <a:gd name="T70" fmla="*/ 123 w 138"/>
                <a:gd name="T71"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45071" name="Freeform 188"/>
          <p:cNvSpPr>
            <a:spLocks/>
          </p:cNvSpPr>
          <p:nvPr/>
        </p:nvSpPr>
        <p:spPr bwMode="auto">
          <a:xfrm>
            <a:off x="4992688" y="4157663"/>
            <a:ext cx="661987" cy="628650"/>
          </a:xfrm>
          <a:custGeom>
            <a:avLst/>
            <a:gdLst>
              <a:gd name="T0" fmla="*/ 2147483647 w 165"/>
              <a:gd name="T1" fmla="*/ 2147483647 h 156"/>
              <a:gd name="T2" fmla="*/ 2147483647 w 165"/>
              <a:gd name="T3" fmla="*/ 2147483647 h 156"/>
              <a:gd name="T4" fmla="*/ 2147483647 w 165"/>
              <a:gd name="T5" fmla="*/ 2147483647 h 156"/>
              <a:gd name="T6" fmla="*/ 2147483647 w 165"/>
              <a:gd name="T7" fmla="*/ 2147483647 h 156"/>
              <a:gd name="T8" fmla="*/ 2147483647 w 165"/>
              <a:gd name="T9" fmla="*/ 2147483647 h 156"/>
              <a:gd name="T10" fmla="*/ 2147483647 w 165"/>
              <a:gd name="T11" fmla="*/ 2147483647 h 156"/>
              <a:gd name="T12" fmla="*/ 2147483647 w 165"/>
              <a:gd name="T13" fmla="*/ 2147483647 h 156"/>
              <a:gd name="T14" fmla="*/ 2147483647 w 165"/>
              <a:gd name="T15" fmla="*/ 2147483647 h 156"/>
              <a:gd name="T16" fmla="*/ 2147483647 w 165"/>
              <a:gd name="T17" fmla="*/ 2147483647 h 156"/>
              <a:gd name="T18" fmla="*/ 2147483647 w 165"/>
              <a:gd name="T19" fmla="*/ 2147483647 h 156"/>
              <a:gd name="T20" fmla="*/ 2147483647 w 165"/>
              <a:gd name="T21" fmla="*/ 2147483647 h 156"/>
              <a:gd name="T22" fmla="*/ 2147483647 w 165"/>
              <a:gd name="T23" fmla="*/ 2147483647 h 156"/>
              <a:gd name="T24" fmla="*/ 2147483647 w 165"/>
              <a:gd name="T25" fmla="*/ 2147483647 h 156"/>
              <a:gd name="T26" fmla="*/ 2147483647 w 165"/>
              <a:gd name="T27" fmla="*/ 2147483647 h 156"/>
              <a:gd name="T28" fmla="*/ 2147483647 w 165"/>
              <a:gd name="T29" fmla="*/ 2147483647 h 156"/>
              <a:gd name="T30" fmla="*/ 2147483647 w 165"/>
              <a:gd name="T31" fmla="*/ 2147483647 h 156"/>
              <a:gd name="T32" fmla="*/ 2147483647 w 165"/>
              <a:gd name="T33" fmla="*/ 2147483647 h 156"/>
              <a:gd name="T34" fmla="*/ 2147483647 w 165"/>
              <a:gd name="T35" fmla="*/ 2147483647 h 156"/>
              <a:gd name="T36" fmla="*/ 2147483647 w 165"/>
              <a:gd name="T37" fmla="*/ 2147483647 h 156"/>
              <a:gd name="T38" fmla="*/ 2147483647 w 165"/>
              <a:gd name="T39" fmla="*/ 2147483647 h 156"/>
              <a:gd name="T40" fmla="*/ 2147483647 w 165"/>
              <a:gd name="T41" fmla="*/ 2147483647 h 156"/>
              <a:gd name="T42" fmla="*/ 2147483647 w 165"/>
              <a:gd name="T43" fmla="*/ 2147483647 h 156"/>
              <a:gd name="T44" fmla="*/ 2147483647 w 165"/>
              <a:gd name="T45" fmla="*/ 2147483647 h 156"/>
              <a:gd name="T46" fmla="*/ 2147483647 w 165"/>
              <a:gd name="T47" fmla="*/ 2147483647 h 156"/>
              <a:gd name="T48" fmla="*/ 2147483647 w 165"/>
              <a:gd name="T49" fmla="*/ 2147483647 h 156"/>
              <a:gd name="T50" fmla="*/ 2147483647 w 165"/>
              <a:gd name="T51" fmla="*/ 2147483647 h 156"/>
              <a:gd name="T52" fmla="*/ 2147483647 w 165"/>
              <a:gd name="T53" fmla="*/ 2147483647 h 156"/>
              <a:gd name="T54" fmla="*/ 2147483647 w 165"/>
              <a:gd name="T55" fmla="*/ 2147483647 h 156"/>
              <a:gd name="T56" fmla="*/ 2147483647 w 165"/>
              <a:gd name="T57" fmla="*/ 2147483647 h 156"/>
              <a:gd name="T58" fmla="*/ 0 w 165"/>
              <a:gd name="T59" fmla="*/ 2147483647 h 156"/>
              <a:gd name="T60" fmla="*/ 2147483647 w 165"/>
              <a:gd name="T61" fmla="*/ 2147483647 h 156"/>
              <a:gd name="T62" fmla="*/ 2147483647 w 165"/>
              <a:gd name="T63" fmla="*/ 2147483647 h 156"/>
              <a:gd name="T64" fmla="*/ 2147483647 w 165"/>
              <a:gd name="T65" fmla="*/ 2147483647 h 156"/>
              <a:gd name="T66" fmla="*/ 2147483647 w 165"/>
              <a:gd name="T67" fmla="*/ 2147483647 h 156"/>
              <a:gd name="T68" fmla="*/ 2147483647 w 165"/>
              <a:gd name="T69" fmla="*/ 2147483647 h 156"/>
              <a:gd name="T70" fmla="*/ 2147483647 w 165"/>
              <a:gd name="T71" fmla="*/ 2147483647 h 156"/>
              <a:gd name="T72" fmla="*/ 2147483647 w 165"/>
              <a:gd name="T73" fmla="*/ 2147483647 h 156"/>
              <a:gd name="T74" fmla="*/ 2147483647 w 165"/>
              <a:gd name="T75" fmla="*/ 2147483647 h 156"/>
              <a:gd name="T76" fmla="*/ 2147483647 w 165"/>
              <a:gd name="T77" fmla="*/ 2147483647 h 1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5"/>
              <a:gd name="T118" fmla="*/ 0 h 156"/>
              <a:gd name="T119" fmla="*/ 165 w 165"/>
              <a:gd name="T120" fmla="*/ 156 h 1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1570C1"/>
          </a:solidFill>
          <a:ln w="9525">
            <a:noFill/>
            <a:round/>
            <a:headEnd/>
            <a:tailEnd/>
          </a:ln>
        </p:spPr>
        <p:txBody>
          <a:bodyPr/>
          <a:lstStyle/>
          <a:p>
            <a:endParaRPr lang="zh-CN" altLang="en-US"/>
          </a:p>
        </p:txBody>
      </p:sp>
      <p:sp>
        <p:nvSpPr>
          <p:cNvPr id="45072" name="Freeform 374"/>
          <p:cNvSpPr>
            <a:spLocks noEditPoints="1"/>
          </p:cNvSpPr>
          <p:nvPr/>
        </p:nvSpPr>
        <p:spPr bwMode="auto">
          <a:xfrm>
            <a:off x="6461125" y="4164013"/>
            <a:ext cx="660400" cy="647700"/>
          </a:xfrm>
          <a:custGeom>
            <a:avLst/>
            <a:gdLst>
              <a:gd name="T0" fmla="*/ 2147483647 w 142"/>
              <a:gd name="T1" fmla="*/ 2147483647 h 139"/>
              <a:gd name="T2" fmla="*/ 2147483647 w 142"/>
              <a:gd name="T3" fmla="*/ 2147483647 h 139"/>
              <a:gd name="T4" fmla="*/ 2147483647 w 142"/>
              <a:gd name="T5" fmla="*/ 2147483647 h 139"/>
              <a:gd name="T6" fmla="*/ 2147483647 w 142"/>
              <a:gd name="T7" fmla="*/ 2147483647 h 139"/>
              <a:gd name="T8" fmla="*/ 2147483647 w 142"/>
              <a:gd name="T9" fmla="*/ 2147483647 h 139"/>
              <a:gd name="T10" fmla="*/ 0 w 142"/>
              <a:gd name="T11" fmla="*/ 2147483647 h 139"/>
              <a:gd name="T12" fmla="*/ 2147483647 w 142"/>
              <a:gd name="T13" fmla="*/ 2147483647 h 139"/>
              <a:gd name="T14" fmla="*/ 2147483647 w 142"/>
              <a:gd name="T15" fmla="*/ 2147483647 h 139"/>
              <a:gd name="T16" fmla="*/ 2147483647 w 142"/>
              <a:gd name="T17" fmla="*/ 2147483647 h 139"/>
              <a:gd name="T18" fmla="*/ 2147483647 w 142"/>
              <a:gd name="T19" fmla="*/ 2147483647 h 139"/>
              <a:gd name="T20" fmla="*/ 2147483647 w 142"/>
              <a:gd name="T21" fmla="*/ 2147483647 h 139"/>
              <a:gd name="T22" fmla="*/ 2147483647 w 142"/>
              <a:gd name="T23" fmla="*/ 2147483647 h 139"/>
              <a:gd name="T24" fmla="*/ 2147483647 w 142"/>
              <a:gd name="T25" fmla="*/ 2147483647 h 139"/>
              <a:gd name="T26" fmla="*/ 2147483647 w 142"/>
              <a:gd name="T27" fmla="*/ 2147483647 h 139"/>
              <a:gd name="T28" fmla="*/ 2147483647 w 142"/>
              <a:gd name="T29" fmla="*/ 2147483647 h 139"/>
              <a:gd name="T30" fmla="*/ 2147483647 w 142"/>
              <a:gd name="T31" fmla="*/ 2147483647 h 139"/>
              <a:gd name="T32" fmla="*/ 2147483647 w 142"/>
              <a:gd name="T33" fmla="*/ 2147483647 h 139"/>
              <a:gd name="T34" fmla="*/ 2147483647 w 142"/>
              <a:gd name="T35" fmla="*/ 2147483647 h 139"/>
              <a:gd name="T36" fmla="*/ 2147483647 w 142"/>
              <a:gd name="T37" fmla="*/ 2147483647 h 139"/>
              <a:gd name="T38" fmla="*/ 2147483647 w 142"/>
              <a:gd name="T39" fmla="*/ 2147483647 h 139"/>
              <a:gd name="T40" fmla="*/ 2147483647 w 142"/>
              <a:gd name="T41" fmla="*/ 2147483647 h 139"/>
              <a:gd name="T42" fmla="*/ 2147483647 w 142"/>
              <a:gd name="T43" fmla="*/ 2147483647 h 139"/>
              <a:gd name="T44" fmla="*/ 2147483647 w 142"/>
              <a:gd name="T45" fmla="*/ 2147483647 h 139"/>
              <a:gd name="T46" fmla="*/ 2147483647 w 142"/>
              <a:gd name="T47" fmla="*/ 2147483647 h 139"/>
              <a:gd name="T48" fmla="*/ 2147483647 w 142"/>
              <a:gd name="T49" fmla="*/ 2147483647 h 139"/>
              <a:gd name="T50" fmla="*/ 2147483647 w 142"/>
              <a:gd name="T51" fmla="*/ 2147483647 h 139"/>
              <a:gd name="T52" fmla="*/ 2147483647 w 142"/>
              <a:gd name="T53" fmla="*/ 2147483647 h 139"/>
              <a:gd name="T54" fmla="*/ 2147483647 w 142"/>
              <a:gd name="T55" fmla="*/ 2147483647 h 139"/>
              <a:gd name="T56" fmla="*/ 2147483647 w 142"/>
              <a:gd name="T57" fmla="*/ 2147483647 h 1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2"/>
              <a:gd name="T88" fmla="*/ 0 h 139"/>
              <a:gd name="T89" fmla="*/ 142 w 142"/>
              <a:gd name="T90" fmla="*/ 139 h 1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2" h="139">
                <a:moveTo>
                  <a:pt x="90" y="9"/>
                </a:moveTo>
                <a:cubicBezTo>
                  <a:pt x="132" y="12"/>
                  <a:pt x="142" y="38"/>
                  <a:pt x="142" y="38"/>
                </a:cubicBezTo>
                <a:cubicBezTo>
                  <a:pt x="140" y="21"/>
                  <a:pt x="140" y="21"/>
                  <a:pt x="140" y="21"/>
                </a:cubicBezTo>
                <a:cubicBezTo>
                  <a:pt x="125" y="0"/>
                  <a:pt x="96" y="1"/>
                  <a:pt x="76" y="6"/>
                </a:cubicBezTo>
                <a:cubicBezTo>
                  <a:pt x="73" y="5"/>
                  <a:pt x="70" y="5"/>
                  <a:pt x="67" y="5"/>
                </a:cubicBezTo>
                <a:cubicBezTo>
                  <a:pt x="30" y="5"/>
                  <a:pt x="0" y="35"/>
                  <a:pt x="0" y="72"/>
                </a:cubicBezTo>
                <a:cubicBezTo>
                  <a:pt x="0" y="109"/>
                  <a:pt x="30" y="139"/>
                  <a:pt x="67" y="139"/>
                </a:cubicBezTo>
                <a:cubicBezTo>
                  <a:pt x="104" y="139"/>
                  <a:pt x="134" y="109"/>
                  <a:pt x="134" y="72"/>
                </a:cubicBezTo>
                <a:cubicBezTo>
                  <a:pt x="134" y="43"/>
                  <a:pt x="116" y="18"/>
                  <a:pt x="90" y="9"/>
                </a:cubicBezTo>
                <a:close/>
                <a:moveTo>
                  <a:pt x="43" y="114"/>
                </a:moveTo>
                <a:cubicBezTo>
                  <a:pt x="33" y="114"/>
                  <a:pt x="25" y="106"/>
                  <a:pt x="25" y="96"/>
                </a:cubicBezTo>
                <a:cubicBezTo>
                  <a:pt x="25" y="86"/>
                  <a:pt x="33" y="78"/>
                  <a:pt x="43" y="78"/>
                </a:cubicBezTo>
                <a:cubicBezTo>
                  <a:pt x="53" y="78"/>
                  <a:pt x="61" y="86"/>
                  <a:pt x="61" y="96"/>
                </a:cubicBezTo>
                <a:cubicBezTo>
                  <a:pt x="61" y="106"/>
                  <a:pt x="53" y="114"/>
                  <a:pt x="43" y="114"/>
                </a:cubicBezTo>
                <a:close/>
                <a:moveTo>
                  <a:pt x="43" y="66"/>
                </a:moveTo>
                <a:cubicBezTo>
                  <a:pt x="33" y="66"/>
                  <a:pt x="25" y="58"/>
                  <a:pt x="25" y="48"/>
                </a:cubicBezTo>
                <a:cubicBezTo>
                  <a:pt x="25" y="38"/>
                  <a:pt x="33" y="29"/>
                  <a:pt x="43" y="29"/>
                </a:cubicBezTo>
                <a:cubicBezTo>
                  <a:pt x="53" y="29"/>
                  <a:pt x="61" y="38"/>
                  <a:pt x="61" y="48"/>
                </a:cubicBezTo>
                <a:cubicBezTo>
                  <a:pt x="61" y="58"/>
                  <a:pt x="53" y="66"/>
                  <a:pt x="43" y="66"/>
                </a:cubicBezTo>
                <a:close/>
                <a:moveTo>
                  <a:pt x="91" y="114"/>
                </a:moveTo>
                <a:cubicBezTo>
                  <a:pt x="81" y="114"/>
                  <a:pt x="73" y="106"/>
                  <a:pt x="73" y="96"/>
                </a:cubicBezTo>
                <a:cubicBezTo>
                  <a:pt x="73" y="86"/>
                  <a:pt x="81" y="78"/>
                  <a:pt x="91" y="78"/>
                </a:cubicBezTo>
                <a:cubicBezTo>
                  <a:pt x="101" y="78"/>
                  <a:pt x="109" y="86"/>
                  <a:pt x="109" y="96"/>
                </a:cubicBezTo>
                <a:cubicBezTo>
                  <a:pt x="109" y="106"/>
                  <a:pt x="101" y="114"/>
                  <a:pt x="91" y="114"/>
                </a:cubicBezTo>
                <a:close/>
                <a:moveTo>
                  <a:pt x="91" y="66"/>
                </a:moveTo>
                <a:cubicBezTo>
                  <a:pt x="81" y="66"/>
                  <a:pt x="73" y="58"/>
                  <a:pt x="73" y="48"/>
                </a:cubicBezTo>
                <a:cubicBezTo>
                  <a:pt x="73" y="38"/>
                  <a:pt x="81" y="29"/>
                  <a:pt x="91" y="29"/>
                </a:cubicBezTo>
                <a:cubicBezTo>
                  <a:pt x="101" y="29"/>
                  <a:pt x="109" y="38"/>
                  <a:pt x="109" y="48"/>
                </a:cubicBezTo>
                <a:cubicBezTo>
                  <a:pt x="109" y="58"/>
                  <a:pt x="101" y="66"/>
                  <a:pt x="91" y="66"/>
                </a:cubicBezTo>
                <a:close/>
              </a:path>
            </a:pathLst>
          </a:custGeom>
          <a:solidFill>
            <a:srgbClr val="00B0F0"/>
          </a:solidFill>
          <a:ln w="9525">
            <a:no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083"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6084"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3" name="Freeform 7"/>
          <p:cNvSpPr>
            <a:spLocks/>
          </p:cNvSpPr>
          <p:nvPr/>
        </p:nvSpPr>
        <p:spPr bwMode="auto">
          <a:xfrm>
            <a:off x="1422400" y="3683000"/>
            <a:ext cx="2316163" cy="1662113"/>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086" name="Freeform 8"/>
          <p:cNvSpPr>
            <a:spLocks/>
          </p:cNvSpPr>
          <p:nvPr/>
        </p:nvSpPr>
        <p:spPr bwMode="auto">
          <a:xfrm>
            <a:off x="3675063" y="4638675"/>
            <a:ext cx="25400" cy="22225"/>
          </a:xfrm>
          <a:custGeom>
            <a:avLst/>
            <a:gdLst>
              <a:gd name="T0" fmla="*/ 2147483647 w 10"/>
              <a:gd name="T1" fmla="*/ 2147483647 h 9"/>
              <a:gd name="T2" fmla="*/ 2147483647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0 h 9"/>
              <a:gd name="T16" fmla="*/ 2147483647 w 10"/>
              <a:gd name="T17" fmla="*/ 2147483647 h 9"/>
              <a:gd name="T18" fmla="*/ 2147483647 w 10"/>
              <a:gd name="T19" fmla="*/ 2147483647 h 9"/>
              <a:gd name="T20" fmla="*/ 2147483647 w 10"/>
              <a:gd name="T21" fmla="*/ 2147483647 h 9"/>
              <a:gd name="T22" fmla="*/ 2147483647 w 10"/>
              <a:gd name="T23" fmla="*/ 2147483647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
              <a:gd name="T37" fmla="*/ 0 h 9"/>
              <a:gd name="T38" fmla="*/ 10 w 10"/>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 h="9">
                <a:moveTo>
                  <a:pt x="4" y="8"/>
                </a:moveTo>
                <a:cubicBezTo>
                  <a:pt x="3" y="8"/>
                  <a:pt x="3" y="8"/>
                  <a:pt x="3" y="8"/>
                </a:cubicBezTo>
                <a:cubicBezTo>
                  <a:pt x="3" y="7"/>
                  <a:pt x="3" y="6"/>
                  <a:pt x="3" y="6"/>
                </a:cubicBezTo>
                <a:cubicBezTo>
                  <a:pt x="4" y="5"/>
                  <a:pt x="4" y="5"/>
                  <a:pt x="5" y="4"/>
                </a:cubicBezTo>
                <a:cubicBezTo>
                  <a:pt x="4" y="4"/>
                  <a:pt x="3" y="4"/>
                  <a:pt x="2" y="4"/>
                </a:cubicBezTo>
                <a:cubicBezTo>
                  <a:pt x="2" y="5"/>
                  <a:pt x="1" y="4"/>
                  <a:pt x="1" y="3"/>
                </a:cubicBezTo>
                <a:cubicBezTo>
                  <a:pt x="0" y="2"/>
                  <a:pt x="1" y="1"/>
                  <a:pt x="2" y="1"/>
                </a:cubicBezTo>
                <a:cubicBezTo>
                  <a:pt x="4" y="1"/>
                  <a:pt x="6" y="1"/>
                  <a:pt x="8" y="0"/>
                </a:cubicBezTo>
                <a:cubicBezTo>
                  <a:pt x="9" y="0"/>
                  <a:pt x="10" y="0"/>
                  <a:pt x="10" y="1"/>
                </a:cubicBezTo>
                <a:cubicBezTo>
                  <a:pt x="10" y="2"/>
                  <a:pt x="10" y="2"/>
                  <a:pt x="10" y="3"/>
                </a:cubicBezTo>
                <a:cubicBezTo>
                  <a:pt x="8" y="4"/>
                  <a:pt x="7" y="6"/>
                  <a:pt x="6" y="8"/>
                </a:cubicBezTo>
                <a:cubicBezTo>
                  <a:pt x="5" y="8"/>
                  <a:pt x="4" y="9"/>
                  <a:pt x="4" y="8"/>
                </a:cubicBezTo>
                <a:close/>
              </a:path>
            </a:pathLst>
          </a:custGeom>
          <a:solidFill>
            <a:srgbClr val="FFFFFF"/>
          </a:solidFill>
          <a:ln w="9525">
            <a:noFill/>
            <a:round/>
            <a:headEnd/>
            <a:tailEnd/>
          </a:ln>
        </p:spPr>
        <p:txBody>
          <a:bodyPr/>
          <a:lstStyle/>
          <a:p>
            <a:endParaRPr lang="zh-CN" altLang="en-US"/>
          </a:p>
        </p:txBody>
      </p:sp>
      <p:sp>
        <p:nvSpPr>
          <p:cNvPr id="46087" name="Freeform 11"/>
          <p:cNvSpPr>
            <a:spLocks/>
          </p:cNvSpPr>
          <p:nvPr/>
        </p:nvSpPr>
        <p:spPr bwMode="auto">
          <a:xfrm>
            <a:off x="2482850" y="3019425"/>
            <a:ext cx="2009775" cy="1441450"/>
          </a:xfrm>
          <a:custGeom>
            <a:avLst/>
            <a:gdLst>
              <a:gd name="T0" fmla="*/ 0 w 834"/>
              <a:gd name="T1" fmla="*/ 2147483647 h 598"/>
              <a:gd name="T2" fmla="*/ 2147483647 w 834"/>
              <a:gd name="T3" fmla="*/ 2147483647 h 598"/>
              <a:gd name="T4" fmla="*/ 2147483647 w 834"/>
              <a:gd name="T5" fmla="*/ 2147483647 h 598"/>
              <a:gd name="T6" fmla="*/ 2147483647 w 834"/>
              <a:gd name="T7" fmla="*/ 2147483647 h 598"/>
              <a:gd name="T8" fmla="*/ 2147483647 w 834"/>
              <a:gd name="T9" fmla="*/ 2147483647 h 598"/>
              <a:gd name="T10" fmla="*/ 2147483647 w 834"/>
              <a:gd name="T11" fmla="*/ 2147483647 h 598"/>
              <a:gd name="T12" fmla="*/ 2147483647 w 834"/>
              <a:gd name="T13" fmla="*/ 2147483647 h 598"/>
              <a:gd name="T14" fmla="*/ 2147483647 w 834"/>
              <a:gd name="T15" fmla="*/ 2147483647 h 598"/>
              <a:gd name="T16" fmla="*/ 2147483647 w 834"/>
              <a:gd name="T17" fmla="*/ 2147483647 h 598"/>
              <a:gd name="T18" fmla="*/ 2147483647 w 834"/>
              <a:gd name="T19" fmla="*/ 2147483647 h 598"/>
              <a:gd name="T20" fmla="*/ 2147483647 w 834"/>
              <a:gd name="T21" fmla="*/ 2147483647 h 598"/>
              <a:gd name="T22" fmla="*/ 2147483647 w 834"/>
              <a:gd name="T23" fmla="*/ 2147483647 h 598"/>
              <a:gd name="T24" fmla="*/ 2147483647 w 834"/>
              <a:gd name="T25" fmla="*/ 2147483647 h 598"/>
              <a:gd name="T26" fmla="*/ 2147483647 w 834"/>
              <a:gd name="T27" fmla="*/ 2147483647 h 598"/>
              <a:gd name="T28" fmla="*/ 2147483647 w 834"/>
              <a:gd name="T29" fmla="*/ 2147483647 h 598"/>
              <a:gd name="T30" fmla="*/ 2147483647 w 834"/>
              <a:gd name="T31" fmla="*/ 2147483647 h 598"/>
              <a:gd name="T32" fmla="*/ 2147483647 w 834"/>
              <a:gd name="T33" fmla="*/ 2147483647 h 598"/>
              <a:gd name="T34" fmla="*/ 2147483647 w 834"/>
              <a:gd name="T35" fmla="*/ 2147483647 h 598"/>
              <a:gd name="T36" fmla="*/ 0 w 834"/>
              <a:gd name="T37" fmla="*/ 2147483647 h 5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4"/>
              <a:gd name="T58" fmla="*/ 0 h 598"/>
              <a:gd name="T59" fmla="*/ 834 w 834"/>
              <a:gd name="T60" fmla="*/ 598 h 5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4" h="598">
                <a:moveTo>
                  <a:pt x="0" y="336"/>
                </a:moveTo>
                <a:cubicBezTo>
                  <a:pt x="12" y="352"/>
                  <a:pt x="40" y="388"/>
                  <a:pt x="85" y="430"/>
                </a:cubicBezTo>
                <a:cubicBezTo>
                  <a:pt x="130" y="471"/>
                  <a:pt x="193" y="518"/>
                  <a:pt x="269" y="550"/>
                </a:cubicBezTo>
                <a:cubicBezTo>
                  <a:pt x="343" y="581"/>
                  <a:pt x="431" y="598"/>
                  <a:pt x="514" y="587"/>
                </a:cubicBezTo>
                <a:cubicBezTo>
                  <a:pt x="597" y="576"/>
                  <a:pt x="675" y="538"/>
                  <a:pt x="731" y="481"/>
                </a:cubicBezTo>
                <a:cubicBezTo>
                  <a:pt x="733" y="478"/>
                  <a:pt x="736" y="475"/>
                  <a:pt x="739" y="472"/>
                </a:cubicBezTo>
                <a:cubicBezTo>
                  <a:pt x="774" y="433"/>
                  <a:pt x="800" y="385"/>
                  <a:pt x="815" y="335"/>
                </a:cubicBezTo>
                <a:cubicBezTo>
                  <a:pt x="829" y="285"/>
                  <a:pt x="834" y="234"/>
                  <a:pt x="829" y="188"/>
                </a:cubicBezTo>
                <a:cubicBezTo>
                  <a:pt x="825" y="143"/>
                  <a:pt x="813" y="103"/>
                  <a:pt x="796" y="72"/>
                </a:cubicBezTo>
                <a:cubicBezTo>
                  <a:pt x="778" y="42"/>
                  <a:pt x="756" y="22"/>
                  <a:pt x="732" y="11"/>
                </a:cubicBezTo>
                <a:cubicBezTo>
                  <a:pt x="708" y="0"/>
                  <a:pt x="683" y="1"/>
                  <a:pt x="660" y="6"/>
                </a:cubicBezTo>
                <a:cubicBezTo>
                  <a:pt x="636" y="11"/>
                  <a:pt x="613" y="22"/>
                  <a:pt x="590" y="34"/>
                </a:cubicBezTo>
                <a:cubicBezTo>
                  <a:pt x="568" y="47"/>
                  <a:pt x="547" y="61"/>
                  <a:pt x="527" y="77"/>
                </a:cubicBezTo>
                <a:cubicBezTo>
                  <a:pt x="507" y="93"/>
                  <a:pt x="487" y="110"/>
                  <a:pt x="469" y="130"/>
                </a:cubicBezTo>
                <a:cubicBezTo>
                  <a:pt x="468" y="132"/>
                  <a:pt x="467" y="134"/>
                  <a:pt x="465" y="135"/>
                </a:cubicBezTo>
                <a:cubicBezTo>
                  <a:pt x="438" y="165"/>
                  <a:pt x="410" y="201"/>
                  <a:pt x="373" y="235"/>
                </a:cubicBezTo>
                <a:cubicBezTo>
                  <a:pt x="337" y="268"/>
                  <a:pt x="293" y="298"/>
                  <a:pt x="244" y="317"/>
                </a:cubicBezTo>
                <a:cubicBezTo>
                  <a:pt x="196" y="337"/>
                  <a:pt x="144" y="346"/>
                  <a:pt x="98" y="346"/>
                </a:cubicBezTo>
                <a:cubicBezTo>
                  <a:pt x="53" y="347"/>
                  <a:pt x="16" y="338"/>
                  <a:pt x="0" y="336"/>
                </a:cubicBezTo>
                <a:close/>
              </a:path>
            </a:pathLst>
          </a:custGeom>
          <a:solidFill>
            <a:srgbClr val="1570C1"/>
          </a:solidFill>
          <a:ln w="9525">
            <a:noFill/>
            <a:round/>
            <a:headEnd/>
            <a:tailEnd/>
          </a:ln>
        </p:spPr>
        <p:txBody>
          <a:bodyPr/>
          <a:lstStyle/>
          <a:p>
            <a:endParaRPr lang="zh-CN" altLang="en-US"/>
          </a:p>
        </p:txBody>
      </p:sp>
      <p:sp>
        <p:nvSpPr>
          <p:cNvPr id="46088" name="Freeform 12"/>
          <p:cNvSpPr>
            <a:spLocks/>
          </p:cNvSpPr>
          <p:nvPr/>
        </p:nvSpPr>
        <p:spPr bwMode="auto">
          <a:xfrm>
            <a:off x="2517775" y="3848100"/>
            <a:ext cx="19050" cy="17463"/>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0 w 8"/>
              <a:gd name="T17" fmla="*/ 2147483647 h 7"/>
              <a:gd name="T18" fmla="*/ 0 w 8"/>
              <a:gd name="T19" fmla="*/ 2147483647 h 7"/>
              <a:gd name="T20" fmla="*/ 2147483647 w 8"/>
              <a:gd name="T21" fmla="*/ 2147483647 h 7"/>
              <a:gd name="T22" fmla="*/ 2147483647 w 8"/>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7"/>
              <a:gd name="T38" fmla="*/ 8 w 8"/>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7">
                <a:moveTo>
                  <a:pt x="5" y="7"/>
                </a:moveTo>
                <a:cubicBezTo>
                  <a:pt x="6" y="7"/>
                  <a:pt x="6" y="7"/>
                  <a:pt x="6" y="7"/>
                </a:cubicBezTo>
                <a:cubicBezTo>
                  <a:pt x="6" y="6"/>
                  <a:pt x="6" y="5"/>
                  <a:pt x="6" y="5"/>
                </a:cubicBezTo>
                <a:cubicBezTo>
                  <a:pt x="6" y="4"/>
                  <a:pt x="5" y="4"/>
                  <a:pt x="5" y="3"/>
                </a:cubicBezTo>
                <a:cubicBezTo>
                  <a:pt x="5" y="3"/>
                  <a:pt x="6" y="4"/>
                  <a:pt x="7" y="4"/>
                </a:cubicBezTo>
                <a:cubicBezTo>
                  <a:pt x="7" y="4"/>
                  <a:pt x="8" y="3"/>
                  <a:pt x="8" y="2"/>
                </a:cubicBezTo>
                <a:cubicBezTo>
                  <a:pt x="8" y="2"/>
                  <a:pt x="8" y="1"/>
                  <a:pt x="7" y="1"/>
                </a:cubicBezTo>
                <a:cubicBezTo>
                  <a:pt x="5" y="1"/>
                  <a:pt x="3" y="0"/>
                  <a:pt x="2" y="0"/>
                </a:cubicBezTo>
                <a:cubicBezTo>
                  <a:pt x="1" y="0"/>
                  <a:pt x="1" y="0"/>
                  <a:pt x="0" y="1"/>
                </a:cubicBezTo>
                <a:cubicBezTo>
                  <a:pt x="0" y="1"/>
                  <a:pt x="0" y="2"/>
                  <a:pt x="0" y="2"/>
                </a:cubicBezTo>
                <a:cubicBezTo>
                  <a:pt x="1" y="4"/>
                  <a:pt x="3" y="5"/>
                  <a:pt x="4" y="7"/>
                </a:cubicBezTo>
                <a:cubicBezTo>
                  <a:pt x="4" y="7"/>
                  <a:pt x="5" y="7"/>
                  <a:pt x="5" y="7"/>
                </a:cubicBezTo>
                <a:close/>
              </a:path>
            </a:pathLst>
          </a:custGeom>
          <a:solidFill>
            <a:srgbClr val="FFFFFF"/>
          </a:solidFill>
          <a:ln w="9525">
            <a:noFill/>
            <a:round/>
            <a:headEnd/>
            <a:tailEnd/>
          </a:ln>
        </p:spPr>
        <p:txBody>
          <a:bodyPr/>
          <a:lstStyle/>
          <a:p>
            <a:endParaRPr lang="zh-CN" altLang="en-US"/>
          </a:p>
        </p:txBody>
      </p:sp>
      <p:sp>
        <p:nvSpPr>
          <p:cNvPr id="27" name="Freeform 15"/>
          <p:cNvSpPr>
            <a:spLocks/>
          </p:cNvSpPr>
          <p:nvPr/>
        </p:nvSpPr>
        <p:spPr bwMode="auto">
          <a:xfrm>
            <a:off x="1731963" y="2354263"/>
            <a:ext cx="1876425" cy="1344612"/>
          </a:xfrm>
          <a:custGeom>
            <a:avLst/>
            <a:gdLst>
              <a:gd name="T0" fmla="*/ 779 w 779"/>
              <a:gd name="T1" fmla="*/ 314 h 558"/>
              <a:gd name="T2" fmla="*/ 700 w 779"/>
              <a:gd name="T3" fmla="*/ 401 h 558"/>
              <a:gd name="T4" fmla="*/ 528 w 779"/>
              <a:gd name="T5" fmla="*/ 513 h 558"/>
              <a:gd name="T6" fmla="*/ 299 w 779"/>
              <a:gd name="T7" fmla="*/ 548 h 558"/>
              <a:gd name="T8" fmla="*/ 97 w 779"/>
              <a:gd name="T9" fmla="*/ 449 h 558"/>
              <a:gd name="T10" fmla="*/ 89 w 779"/>
              <a:gd name="T11" fmla="*/ 441 h 558"/>
              <a:gd name="T12" fmla="*/ 18 w 779"/>
              <a:gd name="T13" fmla="*/ 313 h 558"/>
              <a:gd name="T14" fmla="*/ 4 w 779"/>
              <a:gd name="T15" fmla="*/ 176 h 558"/>
              <a:gd name="T16" fmla="*/ 36 w 779"/>
              <a:gd name="T17" fmla="*/ 67 h 558"/>
              <a:gd name="T18" fmla="*/ 95 w 779"/>
              <a:gd name="T19" fmla="*/ 10 h 558"/>
              <a:gd name="T20" fmla="*/ 163 w 779"/>
              <a:gd name="T21" fmla="*/ 5 h 558"/>
              <a:gd name="T22" fmla="*/ 227 w 779"/>
              <a:gd name="T23" fmla="*/ 31 h 558"/>
              <a:gd name="T24" fmla="*/ 287 w 779"/>
              <a:gd name="T25" fmla="*/ 72 h 558"/>
              <a:gd name="T26" fmla="*/ 341 w 779"/>
              <a:gd name="T27" fmla="*/ 121 h 558"/>
              <a:gd name="T28" fmla="*/ 344 w 779"/>
              <a:gd name="T29" fmla="*/ 126 h 558"/>
              <a:gd name="T30" fmla="*/ 431 w 779"/>
              <a:gd name="T31" fmla="*/ 219 h 558"/>
              <a:gd name="T32" fmla="*/ 551 w 779"/>
              <a:gd name="T33" fmla="*/ 296 h 558"/>
              <a:gd name="T34" fmla="*/ 687 w 779"/>
              <a:gd name="T35" fmla="*/ 323 h 558"/>
              <a:gd name="T36" fmla="*/ 779 w 779"/>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9" h="558">
                <a:moveTo>
                  <a:pt x="779" y="314"/>
                </a:moveTo>
                <a:cubicBezTo>
                  <a:pt x="768" y="328"/>
                  <a:pt x="742" y="362"/>
                  <a:pt x="700" y="401"/>
                </a:cubicBezTo>
                <a:cubicBezTo>
                  <a:pt x="658" y="440"/>
                  <a:pt x="599" y="484"/>
                  <a:pt x="528" y="513"/>
                </a:cubicBezTo>
                <a:cubicBezTo>
                  <a:pt x="458" y="543"/>
                  <a:pt x="376" y="558"/>
                  <a:pt x="299" y="548"/>
                </a:cubicBezTo>
                <a:cubicBezTo>
                  <a:pt x="221" y="538"/>
                  <a:pt x="148" y="502"/>
                  <a:pt x="97" y="449"/>
                </a:cubicBezTo>
                <a:cubicBezTo>
                  <a:pt x="94" y="446"/>
                  <a:pt x="91" y="444"/>
                  <a:pt x="89" y="441"/>
                </a:cubicBezTo>
                <a:cubicBezTo>
                  <a:pt x="56" y="404"/>
                  <a:pt x="32" y="359"/>
                  <a:pt x="18" y="313"/>
                </a:cubicBezTo>
                <a:cubicBezTo>
                  <a:pt x="4" y="266"/>
                  <a:pt x="0" y="218"/>
                  <a:pt x="4" y="176"/>
                </a:cubicBezTo>
                <a:cubicBezTo>
                  <a:pt x="8" y="133"/>
                  <a:pt x="20" y="95"/>
                  <a:pt x="36" y="67"/>
                </a:cubicBezTo>
                <a:cubicBezTo>
                  <a:pt x="52" y="39"/>
                  <a:pt x="72" y="20"/>
                  <a:pt x="95" y="10"/>
                </a:cubicBezTo>
                <a:cubicBezTo>
                  <a:pt x="118" y="0"/>
                  <a:pt x="141" y="0"/>
                  <a:pt x="163" y="5"/>
                </a:cubicBezTo>
                <a:cubicBezTo>
                  <a:pt x="185" y="10"/>
                  <a:pt x="207" y="20"/>
                  <a:pt x="227" y="31"/>
                </a:cubicBezTo>
                <a:cubicBezTo>
                  <a:pt x="248" y="43"/>
                  <a:pt x="268" y="57"/>
                  <a:pt x="287" y="72"/>
                </a:cubicBezTo>
                <a:cubicBezTo>
                  <a:pt x="306" y="86"/>
                  <a:pt x="324" y="103"/>
                  <a:pt x="341" y="121"/>
                </a:cubicBezTo>
                <a:cubicBezTo>
                  <a:pt x="342" y="123"/>
                  <a:pt x="343" y="124"/>
                  <a:pt x="344" y="126"/>
                </a:cubicBezTo>
                <a:cubicBezTo>
                  <a:pt x="370" y="153"/>
                  <a:pt x="397" y="188"/>
                  <a:pt x="431" y="219"/>
                </a:cubicBezTo>
                <a:cubicBezTo>
                  <a:pt x="464" y="250"/>
                  <a:pt x="505" y="278"/>
                  <a:pt x="551" y="296"/>
                </a:cubicBezTo>
                <a:cubicBezTo>
                  <a:pt x="596" y="315"/>
                  <a:pt x="645" y="323"/>
                  <a:pt x="687" y="323"/>
                </a:cubicBezTo>
                <a:cubicBezTo>
                  <a:pt x="730" y="324"/>
                  <a:pt x="765" y="316"/>
                  <a:pt x="779" y="314"/>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090" name="Freeform 16"/>
          <p:cNvSpPr>
            <a:spLocks/>
          </p:cNvSpPr>
          <p:nvPr/>
        </p:nvSpPr>
        <p:spPr bwMode="auto">
          <a:xfrm>
            <a:off x="3557588" y="3127375"/>
            <a:ext cx="19050" cy="17463"/>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2147483647 w 8"/>
              <a:gd name="T17" fmla="*/ 2147483647 h 7"/>
              <a:gd name="T18" fmla="*/ 2147483647 w 8"/>
              <a:gd name="T19" fmla="*/ 2147483647 h 7"/>
              <a:gd name="T20" fmla="*/ 2147483647 w 8"/>
              <a:gd name="T21" fmla="*/ 2147483647 h 7"/>
              <a:gd name="T22" fmla="*/ 2147483647 w 8"/>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7"/>
              <a:gd name="T38" fmla="*/ 8 w 8"/>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7">
                <a:moveTo>
                  <a:pt x="3" y="6"/>
                </a:moveTo>
                <a:cubicBezTo>
                  <a:pt x="3" y="6"/>
                  <a:pt x="3" y="6"/>
                  <a:pt x="3" y="6"/>
                </a:cubicBezTo>
                <a:cubicBezTo>
                  <a:pt x="2" y="6"/>
                  <a:pt x="2" y="5"/>
                  <a:pt x="3" y="4"/>
                </a:cubicBezTo>
                <a:cubicBezTo>
                  <a:pt x="3" y="4"/>
                  <a:pt x="3" y="4"/>
                  <a:pt x="4" y="3"/>
                </a:cubicBezTo>
                <a:cubicBezTo>
                  <a:pt x="3" y="3"/>
                  <a:pt x="3" y="3"/>
                  <a:pt x="2" y="3"/>
                </a:cubicBezTo>
                <a:cubicBezTo>
                  <a:pt x="1" y="3"/>
                  <a:pt x="1" y="3"/>
                  <a:pt x="1" y="2"/>
                </a:cubicBezTo>
                <a:cubicBezTo>
                  <a:pt x="0" y="2"/>
                  <a:pt x="1" y="1"/>
                  <a:pt x="2" y="1"/>
                </a:cubicBezTo>
                <a:cubicBezTo>
                  <a:pt x="3" y="1"/>
                  <a:pt x="5" y="0"/>
                  <a:pt x="7" y="0"/>
                </a:cubicBezTo>
                <a:cubicBezTo>
                  <a:pt x="7" y="0"/>
                  <a:pt x="8" y="0"/>
                  <a:pt x="8" y="1"/>
                </a:cubicBezTo>
                <a:cubicBezTo>
                  <a:pt x="8" y="1"/>
                  <a:pt x="8" y="2"/>
                  <a:pt x="8" y="2"/>
                </a:cubicBezTo>
                <a:cubicBezTo>
                  <a:pt x="7" y="3"/>
                  <a:pt x="6" y="5"/>
                  <a:pt x="5" y="6"/>
                </a:cubicBezTo>
                <a:cubicBezTo>
                  <a:pt x="4" y="7"/>
                  <a:pt x="4" y="7"/>
                  <a:pt x="3" y="6"/>
                </a:cubicBezTo>
                <a:close/>
              </a:path>
            </a:pathLst>
          </a:custGeom>
          <a:solidFill>
            <a:srgbClr val="FFFFFF"/>
          </a:solidFill>
          <a:ln w="9525">
            <a:noFill/>
            <a:round/>
            <a:headEnd/>
            <a:tailEnd/>
          </a:ln>
        </p:spPr>
        <p:txBody>
          <a:bodyPr/>
          <a:lstStyle/>
          <a:p>
            <a:endParaRPr lang="zh-CN" altLang="en-US"/>
          </a:p>
        </p:txBody>
      </p:sp>
      <p:sp>
        <p:nvSpPr>
          <p:cNvPr id="46091" name="Freeform 19"/>
          <p:cNvSpPr>
            <a:spLocks/>
          </p:cNvSpPr>
          <p:nvPr/>
        </p:nvSpPr>
        <p:spPr bwMode="auto">
          <a:xfrm>
            <a:off x="2640013" y="1863725"/>
            <a:ext cx="1568450" cy="1125538"/>
          </a:xfrm>
          <a:custGeom>
            <a:avLst/>
            <a:gdLst>
              <a:gd name="T0" fmla="*/ 0 w 651"/>
              <a:gd name="T1" fmla="*/ 2147483647 h 467"/>
              <a:gd name="T2" fmla="*/ 2147483647 w 651"/>
              <a:gd name="T3" fmla="*/ 2147483647 h 467"/>
              <a:gd name="T4" fmla="*/ 2147483647 w 651"/>
              <a:gd name="T5" fmla="*/ 2147483647 h 467"/>
              <a:gd name="T6" fmla="*/ 2147483647 w 651"/>
              <a:gd name="T7" fmla="*/ 2147483647 h 467"/>
              <a:gd name="T8" fmla="*/ 2147483647 w 651"/>
              <a:gd name="T9" fmla="*/ 2147483647 h 467"/>
              <a:gd name="T10" fmla="*/ 2147483647 w 651"/>
              <a:gd name="T11" fmla="*/ 2147483647 h 467"/>
              <a:gd name="T12" fmla="*/ 2147483647 w 651"/>
              <a:gd name="T13" fmla="*/ 2147483647 h 467"/>
              <a:gd name="T14" fmla="*/ 2147483647 w 651"/>
              <a:gd name="T15" fmla="*/ 2147483647 h 467"/>
              <a:gd name="T16" fmla="*/ 2147483647 w 651"/>
              <a:gd name="T17" fmla="*/ 2147483647 h 467"/>
              <a:gd name="T18" fmla="*/ 2147483647 w 651"/>
              <a:gd name="T19" fmla="*/ 2147483647 h 467"/>
              <a:gd name="T20" fmla="*/ 2147483647 w 651"/>
              <a:gd name="T21" fmla="*/ 2147483647 h 467"/>
              <a:gd name="T22" fmla="*/ 2147483647 w 651"/>
              <a:gd name="T23" fmla="*/ 2147483647 h 467"/>
              <a:gd name="T24" fmla="*/ 2147483647 w 651"/>
              <a:gd name="T25" fmla="*/ 2147483647 h 467"/>
              <a:gd name="T26" fmla="*/ 2147483647 w 651"/>
              <a:gd name="T27" fmla="*/ 2147483647 h 467"/>
              <a:gd name="T28" fmla="*/ 2147483647 w 651"/>
              <a:gd name="T29" fmla="*/ 2147483647 h 467"/>
              <a:gd name="T30" fmla="*/ 2147483647 w 651"/>
              <a:gd name="T31" fmla="*/ 2147483647 h 467"/>
              <a:gd name="T32" fmla="*/ 2147483647 w 651"/>
              <a:gd name="T33" fmla="*/ 2147483647 h 467"/>
              <a:gd name="T34" fmla="*/ 2147483647 w 651"/>
              <a:gd name="T35" fmla="*/ 2147483647 h 467"/>
              <a:gd name="T36" fmla="*/ 0 w 651"/>
              <a:gd name="T37" fmla="*/ 2147483647 h 4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1"/>
              <a:gd name="T58" fmla="*/ 0 h 467"/>
              <a:gd name="T59" fmla="*/ 651 w 651"/>
              <a:gd name="T60" fmla="*/ 467 h 4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1" h="467">
                <a:moveTo>
                  <a:pt x="0" y="263"/>
                </a:moveTo>
                <a:cubicBezTo>
                  <a:pt x="9" y="275"/>
                  <a:pt x="31" y="303"/>
                  <a:pt x="66" y="336"/>
                </a:cubicBezTo>
                <a:cubicBezTo>
                  <a:pt x="101" y="368"/>
                  <a:pt x="150" y="405"/>
                  <a:pt x="209" y="430"/>
                </a:cubicBezTo>
                <a:cubicBezTo>
                  <a:pt x="268" y="455"/>
                  <a:pt x="336" y="467"/>
                  <a:pt x="401" y="459"/>
                </a:cubicBezTo>
                <a:cubicBezTo>
                  <a:pt x="466" y="450"/>
                  <a:pt x="527" y="421"/>
                  <a:pt x="570" y="376"/>
                </a:cubicBezTo>
                <a:cubicBezTo>
                  <a:pt x="573" y="374"/>
                  <a:pt x="575" y="371"/>
                  <a:pt x="577" y="369"/>
                </a:cubicBezTo>
                <a:cubicBezTo>
                  <a:pt x="605" y="339"/>
                  <a:pt x="625" y="301"/>
                  <a:pt x="636" y="262"/>
                </a:cubicBezTo>
                <a:cubicBezTo>
                  <a:pt x="648" y="223"/>
                  <a:pt x="651" y="183"/>
                  <a:pt x="648" y="147"/>
                </a:cubicBezTo>
                <a:cubicBezTo>
                  <a:pt x="644" y="112"/>
                  <a:pt x="635" y="80"/>
                  <a:pt x="621" y="57"/>
                </a:cubicBezTo>
                <a:cubicBezTo>
                  <a:pt x="608" y="33"/>
                  <a:pt x="591" y="17"/>
                  <a:pt x="572" y="9"/>
                </a:cubicBezTo>
                <a:cubicBezTo>
                  <a:pt x="553" y="0"/>
                  <a:pt x="534" y="0"/>
                  <a:pt x="515" y="5"/>
                </a:cubicBezTo>
                <a:cubicBezTo>
                  <a:pt x="496" y="9"/>
                  <a:pt x="478" y="17"/>
                  <a:pt x="461" y="27"/>
                </a:cubicBezTo>
                <a:cubicBezTo>
                  <a:pt x="444" y="36"/>
                  <a:pt x="427" y="48"/>
                  <a:pt x="411" y="60"/>
                </a:cubicBezTo>
                <a:cubicBezTo>
                  <a:pt x="395" y="73"/>
                  <a:pt x="380" y="86"/>
                  <a:pt x="366" y="102"/>
                </a:cubicBezTo>
                <a:cubicBezTo>
                  <a:pt x="365" y="103"/>
                  <a:pt x="364" y="104"/>
                  <a:pt x="363" y="106"/>
                </a:cubicBezTo>
                <a:cubicBezTo>
                  <a:pt x="342" y="129"/>
                  <a:pt x="320" y="157"/>
                  <a:pt x="291" y="183"/>
                </a:cubicBezTo>
                <a:cubicBezTo>
                  <a:pt x="263" y="210"/>
                  <a:pt x="228" y="233"/>
                  <a:pt x="191" y="248"/>
                </a:cubicBezTo>
                <a:cubicBezTo>
                  <a:pt x="153" y="264"/>
                  <a:pt x="112" y="271"/>
                  <a:pt x="76" y="271"/>
                </a:cubicBezTo>
                <a:cubicBezTo>
                  <a:pt x="41" y="271"/>
                  <a:pt x="12" y="265"/>
                  <a:pt x="0" y="263"/>
                </a:cubicBezTo>
                <a:close/>
              </a:path>
            </a:pathLst>
          </a:custGeom>
          <a:solidFill>
            <a:srgbClr val="1570C1"/>
          </a:solidFill>
          <a:ln w="9525">
            <a:noFill/>
            <a:round/>
            <a:headEnd/>
            <a:tailEnd/>
          </a:ln>
        </p:spPr>
        <p:txBody>
          <a:bodyPr/>
          <a:lstStyle/>
          <a:p>
            <a:endParaRPr lang="zh-CN" altLang="en-US"/>
          </a:p>
        </p:txBody>
      </p:sp>
      <p:sp>
        <p:nvSpPr>
          <p:cNvPr id="46092" name="Freeform 20"/>
          <p:cNvSpPr>
            <a:spLocks/>
          </p:cNvSpPr>
          <p:nvPr/>
        </p:nvSpPr>
        <p:spPr bwMode="auto">
          <a:xfrm>
            <a:off x="2663825" y="2513013"/>
            <a:ext cx="15875" cy="14287"/>
          </a:xfrm>
          <a:custGeom>
            <a:avLst/>
            <a:gdLst>
              <a:gd name="T0" fmla="*/ 2147483647 w 7"/>
              <a:gd name="T1" fmla="*/ 2147483647 h 6"/>
              <a:gd name="T2" fmla="*/ 2147483647 w 7"/>
              <a:gd name="T3" fmla="*/ 2147483647 h 6"/>
              <a:gd name="T4" fmla="*/ 2147483647 w 7"/>
              <a:gd name="T5" fmla="*/ 2147483647 h 6"/>
              <a:gd name="T6" fmla="*/ 2147483647 w 7"/>
              <a:gd name="T7" fmla="*/ 2147483647 h 6"/>
              <a:gd name="T8" fmla="*/ 2147483647 w 7"/>
              <a:gd name="T9" fmla="*/ 2147483647 h 6"/>
              <a:gd name="T10" fmla="*/ 2147483647 w 7"/>
              <a:gd name="T11" fmla="*/ 2147483647 h 6"/>
              <a:gd name="T12" fmla="*/ 2147483647 w 7"/>
              <a:gd name="T13" fmla="*/ 2147483647 h 6"/>
              <a:gd name="T14" fmla="*/ 2147483647 w 7"/>
              <a:gd name="T15" fmla="*/ 0 h 6"/>
              <a:gd name="T16" fmla="*/ 2147483647 w 7"/>
              <a:gd name="T17" fmla="*/ 0 h 6"/>
              <a:gd name="T18" fmla="*/ 2147483647 w 7"/>
              <a:gd name="T19" fmla="*/ 2147483647 h 6"/>
              <a:gd name="T20" fmla="*/ 2147483647 w 7"/>
              <a:gd name="T21" fmla="*/ 2147483647 h 6"/>
              <a:gd name="T22" fmla="*/ 2147483647 w 7"/>
              <a:gd name="T23" fmla="*/ 2147483647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6"/>
              <a:gd name="T38" fmla="*/ 7 w 7"/>
              <a:gd name="T39" fmla="*/ 6 h 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6">
                <a:moveTo>
                  <a:pt x="5" y="5"/>
                </a:moveTo>
                <a:cubicBezTo>
                  <a:pt x="5" y="5"/>
                  <a:pt x="5" y="5"/>
                  <a:pt x="5" y="5"/>
                </a:cubicBezTo>
                <a:cubicBezTo>
                  <a:pt x="5" y="5"/>
                  <a:pt x="5" y="4"/>
                  <a:pt x="5" y="4"/>
                </a:cubicBezTo>
                <a:cubicBezTo>
                  <a:pt x="5" y="3"/>
                  <a:pt x="4" y="3"/>
                  <a:pt x="4" y="3"/>
                </a:cubicBezTo>
                <a:cubicBezTo>
                  <a:pt x="5" y="3"/>
                  <a:pt x="5" y="3"/>
                  <a:pt x="6" y="3"/>
                </a:cubicBezTo>
                <a:cubicBezTo>
                  <a:pt x="6" y="3"/>
                  <a:pt x="7" y="2"/>
                  <a:pt x="7" y="2"/>
                </a:cubicBezTo>
                <a:cubicBezTo>
                  <a:pt x="7" y="1"/>
                  <a:pt x="7" y="1"/>
                  <a:pt x="6" y="1"/>
                </a:cubicBezTo>
                <a:cubicBezTo>
                  <a:pt x="4" y="0"/>
                  <a:pt x="3" y="0"/>
                  <a:pt x="2" y="0"/>
                </a:cubicBezTo>
                <a:cubicBezTo>
                  <a:pt x="1" y="0"/>
                  <a:pt x="1" y="0"/>
                  <a:pt x="1" y="0"/>
                </a:cubicBezTo>
                <a:cubicBezTo>
                  <a:pt x="0" y="1"/>
                  <a:pt x="0" y="1"/>
                  <a:pt x="1" y="2"/>
                </a:cubicBezTo>
                <a:cubicBezTo>
                  <a:pt x="2" y="3"/>
                  <a:pt x="2" y="4"/>
                  <a:pt x="3" y="5"/>
                </a:cubicBezTo>
                <a:cubicBezTo>
                  <a:pt x="4" y="5"/>
                  <a:pt x="4" y="6"/>
                  <a:pt x="5" y="5"/>
                </a:cubicBezTo>
                <a:close/>
              </a:path>
            </a:pathLst>
          </a:custGeom>
          <a:solidFill>
            <a:srgbClr val="FFFFFF"/>
          </a:solidFill>
          <a:ln w="9525">
            <a:noFill/>
            <a:round/>
            <a:headEnd/>
            <a:tailEnd/>
          </a:ln>
        </p:spPr>
        <p:txBody>
          <a:bodyPr/>
          <a:lstStyle/>
          <a:p>
            <a:endParaRPr lang="zh-CN" altLang="en-US"/>
          </a:p>
        </p:txBody>
      </p:sp>
      <p:sp>
        <p:nvSpPr>
          <p:cNvPr id="46093" name="Freeform 22"/>
          <p:cNvSpPr>
            <a:spLocks/>
          </p:cNvSpPr>
          <p:nvPr/>
        </p:nvSpPr>
        <p:spPr bwMode="auto">
          <a:xfrm>
            <a:off x="1758950" y="3992563"/>
            <a:ext cx="390525" cy="285750"/>
          </a:xfrm>
          <a:custGeom>
            <a:avLst/>
            <a:gdLst>
              <a:gd name="T0" fmla="*/ 2147483647 w 163"/>
              <a:gd name="T1" fmla="*/ 2147483647 h 119"/>
              <a:gd name="T2" fmla="*/ 2147483647 w 163"/>
              <a:gd name="T3" fmla="*/ 2147483647 h 119"/>
              <a:gd name="T4" fmla="*/ 2147483647 w 163"/>
              <a:gd name="T5" fmla="*/ 0 h 119"/>
              <a:gd name="T6" fmla="*/ 2147483647 w 163"/>
              <a:gd name="T7" fmla="*/ 2147483647 h 119"/>
              <a:gd name="T8" fmla="*/ 2147483647 w 163"/>
              <a:gd name="T9" fmla="*/ 2147483647 h 119"/>
              <a:gd name="T10" fmla="*/ 2147483647 w 163"/>
              <a:gd name="T11" fmla="*/ 2147483647 h 119"/>
              <a:gd name="T12" fmla="*/ 2147483647 w 163"/>
              <a:gd name="T13" fmla="*/ 2147483647 h 119"/>
              <a:gd name="T14" fmla="*/ 2147483647 w 163"/>
              <a:gd name="T15" fmla="*/ 2147483647 h 119"/>
              <a:gd name="T16" fmla="*/ 2147483647 w 163"/>
              <a:gd name="T17" fmla="*/ 2147483647 h 119"/>
              <a:gd name="T18" fmla="*/ 2147483647 w 163"/>
              <a:gd name="T19" fmla="*/ 2147483647 h 119"/>
              <a:gd name="T20" fmla="*/ 2147483647 w 163"/>
              <a:gd name="T21" fmla="*/ 2147483647 h 119"/>
              <a:gd name="T22" fmla="*/ 2147483647 w 163"/>
              <a:gd name="T23" fmla="*/ 2147483647 h 119"/>
              <a:gd name="T24" fmla="*/ 2147483647 w 163"/>
              <a:gd name="T25" fmla="*/ 2147483647 h 119"/>
              <a:gd name="T26" fmla="*/ 2147483647 w 163"/>
              <a:gd name="T27" fmla="*/ 2147483647 h 119"/>
              <a:gd name="T28" fmla="*/ 2147483647 w 163"/>
              <a:gd name="T29" fmla="*/ 2147483647 h 119"/>
              <a:gd name="T30" fmla="*/ 2147483647 w 163"/>
              <a:gd name="T31" fmla="*/ 2147483647 h 119"/>
              <a:gd name="T32" fmla="*/ 2147483647 w 163"/>
              <a:gd name="T33" fmla="*/ 0 h 119"/>
              <a:gd name="T34" fmla="*/ 2147483647 w 163"/>
              <a:gd name="T35" fmla="*/ 2147483647 h 119"/>
              <a:gd name="T36" fmla="*/ 2147483647 w 163"/>
              <a:gd name="T37" fmla="*/ 2147483647 h 119"/>
              <a:gd name="T38" fmla="*/ 0 w 163"/>
              <a:gd name="T39" fmla="*/ 2147483647 h 119"/>
              <a:gd name="T40" fmla="*/ 2147483647 w 163"/>
              <a:gd name="T41" fmla="*/ 2147483647 h 119"/>
              <a:gd name="T42" fmla="*/ 2147483647 w 163"/>
              <a:gd name="T43" fmla="*/ 2147483647 h 119"/>
              <a:gd name="T44" fmla="*/ 2147483647 w 163"/>
              <a:gd name="T45" fmla="*/ 2147483647 h 119"/>
              <a:gd name="T46" fmla="*/ 2147483647 w 163"/>
              <a:gd name="T47" fmla="*/ 2147483647 h 119"/>
              <a:gd name="T48" fmla="*/ 2147483647 w 163"/>
              <a:gd name="T49" fmla="*/ 2147483647 h 119"/>
              <a:gd name="T50" fmla="*/ 2147483647 w 163"/>
              <a:gd name="T51" fmla="*/ 2147483647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3"/>
              <a:gd name="T79" fmla="*/ 0 h 119"/>
              <a:gd name="T80" fmla="*/ 163 w 163"/>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3" h="119">
                <a:moveTo>
                  <a:pt x="140" y="37"/>
                </a:moveTo>
                <a:cubicBezTo>
                  <a:pt x="146" y="33"/>
                  <a:pt x="150" y="27"/>
                  <a:pt x="150" y="20"/>
                </a:cubicBezTo>
                <a:cubicBezTo>
                  <a:pt x="150" y="9"/>
                  <a:pt x="141" y="0"/>
                  <a:pt x="130" y="0"/>
                </a:cubicBezTo>
                <a:cubicBezTo>
                  <a:pt x="119" y="0"/>
                  <a:pt x="110" y="9"/>
                  <a:pt x="110" y="20"/>
                </a:cubicBezTo>
                <a:cubicBezTo>
                  <a:pt x="110" y="27"/>
                  <a:pt x="114" y="33"/>
                  <a:pt x="120" y="37"/>
                </a:cubicBezTo>
                <a:cubicBezTo>
                  <a:pt x="116" y="40"/>
                  <a:pt x="113" y="46"/>
                  <a:pt x="109" y="52"/>
                </a:cubicBezTo>
                <a:cubicBezTo>
                  <a:pt x="106" y="43"/>
                  <a:pt x="102" y="35"/>
                  <a:pt x="97" y="30"/>
                </a:cubicBezTo>
                <a:cubicBezTo>
                  <a:pt x="82" y="37"/>
                  <a:pt x="82" y="37"/>
                  <a:pt x="82" y="37"/>
                </a:cubicBezTo>
                <a:cubicBezTo>
                  <a:pt x="97" y="67"/>
                  <a:pt x="97" y="67"/>
                  <a:pt x="97" y="67"/>
                </a:cubicBezTo>
                <a:cubicBezTo>
                  <a:pt x="82" y="82"/>
                  <a:pt x="82" y="82"/>
                  <a:pt x="82" y="82"/>
                </a:cubicBezTo>
                <a:cubicBezTo>
                  <a:pt x="67" y="67"/>
                  <a:pt x="67" y="67"/>
                  <a:pt x="67" y="67"/>
                </a:cubicBezTo>
                <a:cubicBezTo>
                  <a:pt x="82" y="37"/>
                  <a:pt x="82" y="37"/>
                  <a:pt x="82" y="37"/>
                </a:cubicBezTo>
                <a:cubicBezTo>
                  <a:pt x="68" y="30"/>
                  <a:pt x="68" y="30"/>
                  <a:pt x="68" y="30"/>
                </a:cubicBezTo>
                <a:cubicBezTo>
                  <a:pt x="63" y="35"/>
                  <a:pt x="58" y="43"/>
                  <a:pt x="55" y="53"/>
                </a:cubicBezTo>
                <a:cubicBezTo>
                  <a:pt x="51" y="46"/>
                  <a:pt x="48" y="40"/>
                  <a:pt x="43" y="37"/>
                </a:cubicBezTo>
                <a:cubicBezTo>
                  <a:pt x="49" y="33"/>
                  <a:pt x="53" y="27"/>
                  <a:pt x="53" y="20"/>
                </a:cubicBezTo>
                <a:cubicBezTo>
                  <a:pt x="53" y="9"/>
                  <a:pt x="44" y="0"/>
                  <a:pt x="33" y="0"/>
                </a:cubicBezTo>
                <a:cubicBezTo>
                  <a:pt x="22" y="0"/>
                  <a:pt x="13" y="9"/>
                  <a:pt x="13" y="20"/>
                </a:cubicBezTo>
                <a:cubicBezTo>
                  <a:pt x="13" y="27"/>
                  <a:pt x="17" y="33"/>
                  <a:pt x="23" y="37"/>
                </a:cubicBezTo>
                <a:cubicBezTo>
                  <a:pt x="10" y="48"/>
                  <a:pt x="0" y="81"/>
                  <a:pt x="0" y="119"/>
                </a:cubicBezTo>
                <a:cubicBezTo>
                  <a:pt x="45" y="119"/>
                  <a:pt x="45" y="119"/>
                  <a:pt x="45" y="119"/>
                </a:cubicBezTo>
                <a:cubicBezTo>
                  <a:pt x="66" y="119"/>
                  <a:pt x="66" y="119"/>
                  <a:pt x="66" y="119"/>
                </a:cubicBezTo>
                <a:cubicBezTo>
                  <a:pt x="97" y="119"/>
                  <a:pt x="97" y="119"/>
                  <a:pt x="97" y="119"/>
                </a:cubicBezTo>
                <a:cubicBezTo>
                  <a:pt x="120" y="119"/>
                  <a:pt x="120" y="119"/>
                  <a:pt x="120" y="119"/>
                </a:cubicBezTo>
                <a:cubicBezTo>
                  <a:pt x="163" y="119"/>
                  <a:pt x="163" y="119"/>
                  <a:pt x="163" y="119"/>
                </a:cubicBezTo>
                <a:cubicBezTo>
                  <a:pt x="163" y="81"/>
                  <a:pt x="154" y="48"/>
                  <a:pt x="140" y="37"/>
                </a:cubicBezTo>
                <a:close/>
              </a:path>
            </a:pathLst>
          </a:custGeom>
          <a:solidFill>
            <a:srgbClr val="FFFFFF"/>
          </a:solidFill>
          <a:ln w="9525">
            <a:noFill/>
            <a:round/>
            <a:headEnd/>
            <a:tailEnd/>
          </a:ln>
        </p:spPr>
        <p:txBody>
          <a:bodyPr/>
          <a:lstStyle/>
          <a:p>
            <a:endParaRPr lang="zh-CN" altLang="en-US"/>
          </a:p>
        </p:txBody>
      </p:sp>
      <p:sp>
        <p:nvSpPr>
          <p:cNvPr id="46094" name="Freeform 23"/>
          <p:cNvSpPr>
            <a:spLocks/>
          </p:cNvSpPr>
          <p:nvPr/>
        </p:nvSpPr>
        <p:spPr bwMode="auto">
          <a:xfrm>
            <a:off x="1901825" y="3956050"/>
            <a:ext cx="109538" cy="1095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0 h 45"/>
              <a:gd name="T12" fmla="*/ 0 w 45"/>
              <a:gd name="T13" fmla="*/ 2147483647 h 45"/>
              <a:gd name="T14" fmla="*/ 2147483647 w 45"/>
              <a:gd name="T15" fmla="*/ 2147483647 h 45"/>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5"/>
              <a:gd name="T26" fmla="*/ 45 w 45"/>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5">
                <a:moveTo>
                  <a:pt x="11" y="42"/>
                </a:moveTo>
                <a:cubicBezTo>
                  <a:pt x="10" y="42"/>
                  <a:pt x="9" y="43"/>
                  <a:pt x="8" y="45"/>
                </a:cubicBezTo>
                <a:cubicBezTo>
                  <a:pt x="37" y="45"/>
                  <a:pt x="37" y="45"/>
                  <a:pt x="37" y="45"/>
                </a:cubicBezTo>
                <a:cubicBezTo>
                  <a:pt x="36" y="43"/>
                  <a:pt x="34" y="42"/>
                  <a:pt x="33" y="42"/>
                </a:cubicBezTo>
                <a:cubicBezTo>
                  <a:pt x="40" y="38"/>
                  <a:pt x="45" y="30"/>
                  <a:pt x="45" y="22"/>
                </a:cubicBezTo>
                <a:cubicBezTo>
                  <a:pt x="45" y="10"/>
                  <a:pt x="35" y="0"/>
                  <a:pt x="22" y="0"/>
                </a:cubicBezTo>
                <a:cubicBezTo>
                  <a:pt x="10" y="0"/>
                  <a:pt x="0" y="10"/>
                  <a:pt x="0" y="22"/>
                </a:cubicBezTo>
                <a:cubicBezTo>
                  <a:pt x="0" y="30"/>
                  <a:pt x="4" y="38"/>
                  <a:pt x="11" y="42"/>
                </a:cubicBezTo>
                <a:close/>
              </a:path>
            </a:pathLst>
          </a:custGeom>
          <a:solidFill>
            <a:srgbClr val="FFFFFF"/>
          </a:solidFill>
          <a:ln w="9525">
            <a:noFill/>
            <a:round/>
            <a:headEnd/>
            <a:tailEnd/>
          </a:ln>
        </p:spPr>
        <p:txBody>
          <a:bodyPr/>
          <a:lstStyle/>
          <a:p>
            <a:endParaRPr lang="zh-CN" altLang="en-US"/>
          </a:p>
        </p:txBody>
      </p:sp>
      <p:sp>
        <p:nvSpPr>
          <p:cNvPr id="46095" name="Freeform 24"/>
          <p:cNvSpPr>
            <a:spLocks/>
          </p:cNvSpPr>
          <p:nvPr/>
        </p:nvSpPr>
        <p:spPr bwMode="auto">
          <a:xfrm>
            <a:off x="3925888" y="3262313"/>
            <a:ext cx="287337" cy="334962"/>
          </a:xfrm>
          <a:custGeom>
            <a:avLst/>
            <a:gdLst>
              <a:gd name="T0" fmla="*/ 0 w 247"/>
              <a:gd name="T1" fmla="*/ 2147483647 h 289"/>
              <a:gd name="T2" fmla="*/ 0 w 247"/>
              <a:gd name="T3" fmla="*/ 2147483647 h 289"/>
              <a:gd name="T4" fmla="*/ 2147483647 w 247"/>
              <a:gd name="T5" fmla="*/ 2147483647 h 289"/>
              <a:gd name="T6" fmla="*/ 2147483647 w 247"/>
              <a:gd name="T7" fmla="*/ 2147483647 h 289"/>
              <a:gd name="T8" fmla="*/ 2147483647 w 247"/>
              <a:gd name="T9" fmla="*/ 2147483647 h 289"/>
              <a:gd name="T10" fmla="*/ 2147483647 w 247"/>
              <a:gd name="T11" fmla="*/ 2147483647 h 289"/>
              <a:gd name="T12" fmla="*/ 2147483647 w 247"/>
              <a:gd name="T13" fmla="*/ 2147483647 h 289"/>
              <a:gd name="T14" fmla="*/ 2147483647 w 247"/>
              <a:gd name="T15" fmla="*/ 2147483647 h 289"/>
              <a:gd name="T16" fmla="*/ 2147483647 w 247"/>
              <a:gd name="T17" fmla="*/ 2147483647 h 289"/>
              <a:gd name="T18" fmla="*/ 2147483647 w 247"/>
              <a:gd name="T19" fmla="*/ 2147483647 h 289"/>
              <a:gd name="T20" fmla="*/ 2147483647 w 247"/>
              <a:gd name="T21" fmla="*/ 2147483647 h 289"/>
              <a:gd name="T22" fmla="*/ 2147483647 w 247"/>
              <a:gd name="T23" fmla="*/ 2147483647 h 289"/>
              <a:gd name="T24" fmla="*/ 2147483647 w 247"/>
              <a:gd name="T25" fmla="*/ 0 h 289"/>
              <a:gd name="T26" fmla="*/ 0 w 247"/>
              <a:gd name="T27" fmla="*/ 2147483647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289"/>
              <a:gd name="T44" fmla="*/ 247 w 247"/>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289">
                <a:moveTo>
                  <a:pt x="0" y="123"/>
                </a:moveTo>
                <a:lnTo>
                  <a:pt x="0" y="289"/>
                </a:lnTo>
                <a:lnTo>
                  <a:pt x="83" y="289"/>
                </a:lnTo>
                <a:lnTo>
                  <a:pt x="83" y="284"/>
                </a:lnTo>
                <a:lnTo>
                  <a:pt x="83" y="164"/>
                </a:lnTo>
                <a:lnTo>
                  <a:pt x="164" y="164"/>
                </a:lnTo>
                <a:lnTo>
                  <a:pt x="164" y="284"/>
                </a:lnTo>
                <a:lnTo>
                  <a:pt x="166" y="284"/>
                </a:lnTo>
                <a:lnTo>
                  <a:pt x="166" y="289"/>
                </a:lnTo>
                <a:lnTo>
                  <a:pt x="247" y="289"/>
                </a:lnTo>
                <a:lnTo>
                  <a:pt x="247" y="123"/>
                </a:lnTo>
                <a:lnTo>
                  <a:pt x="124" y="0"/>
                </a:lnTo>
                <a:lnTo>
                  <a:pt x="0" y="123"/>
                </a:lnTo>
                <a:close/>
              </a:path>
            </a:pathLst>
          </a:custGeom>
          <a:solidFill>
            <a:srgbClr val="FFFFFF"/>
          </a:solidFill>
          <a:ln w="9525">
            <a:noFill/>
            <a:round/>
            <a:headEnd/>
            <a:tailEnd/>
          </a:ln>
        </p:spPr>
        <p:txBody>
          <a:bodyPr/>
          <a:lstStyle/>
          <a:p>
            <a:endParaRPr lang="zh-CN" altLang="en-US"/>
          </a:p>
        </p:txBody>
      </p:sp>
      <p:sp>
        <p:nvSpPr>
          <p:cNvPr id="46096" name="Freeform 25"/>
          <p:cNvSpPr>
            <a:spLocks/>
          </p:cNvSpPr>
          <p:nvPr/>
        </p:nvSpPr>
        <p:spPr bwMode="auto">
          <a:xfrm>
            <a:off x="3854450" y="3194050"/>
            <a:ext cx="431800" cy="236538"/>
          </a:xfrm>
          <a:custGeom>
            <a:avLst/>
            <a:gdLst>
              <a:gd name="T0" fmla="*/ 2147483647 w 179"/>
              <a:gd name="T1" fmla="*/ 2147483647 h 98"/>
              <a:gd name="T2" fmla="*/ 2147483647 w 179"/>
              <a:gd name="T3" fmla="*/ 2147483647 h 98"/>
              <a:gd name="T4" fmla="*/ 2147483647 w 179"/>
              <a:gd name="T5" fmla="*/ 2147483647 h 98"/>
              <a:gd name="T6" fmla="*/ 2147483647 w 179"/>
              <a:gd name="T7" fmla="*/ 2147483647 h 98"/>
              <a:gd name="T8" fmla="*/ 2147483647 w 179"/>
              <a:gd name="T9" fmla="*/ 2147483647 h 98"/>
              <a:gd name="T10" fmla="*/ 2147483647 w 179"/>
              <a:gd name="T11" fmla="*/ 2147483647 h 98"/>
              <a:gd name="T12" fmla="*/ 2147483647 w 179"/>
              <a:gd name="T13" fmla="*/ 2147483647 h 98"/>
              <a:gd name="T14" fmla="*/ 2147483647 w 179"/>
              <a:gd name="T15" fmla="*/ 2147483647 h 98"/>
              <a:gd name="T16" fmla="*/ 2147483647 w 179"/>
              <a:gd name="T17" fmla="*/ 2147483647 h 98"/>
              <a:gd name="T18" fmla="*/ 2147483647 w 179"/>
              <a:gd name="T19" fmla="*/ 2147483647 h 98"/>
              <a:gd name="T20" fmla="*/ 2147483647 w 179"/>
              <a:gd name="T21" fmla="*/ 2147483647 h 98"/>
              <a:gd name="T22" fmla="*/ 2147483647 w 179"/>
              <a:gd name="T23" fmla="*/ 2147483647 h 98"/>
              <a:gd name="T24" fmla="*/ 2147483647 w 179"/>
              <a:gd name="T25" fmla="*/ 2147483647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9"/>
              <a:gd name="T40" fmla="*/ 0 h 98"/>
              <a:gd name="T41" fmla="*/ 179 w 179"/>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9" h="98">
                <a:moveTo>
                  <a:pt x="176" y="83"/>
                </a:moveTo>
                <a:cubicBezTo>
                  <a:pt x="96" y="3"/>
                  <a:pt x="96" y="3"/>
                  <a:pt x="96" y="3"/>
                </a:cubicBezTo>
                <a:cubicBezTo>
                  <a:pt x="93" y="0"/>
                  <a:pt x="87" y="0"/>
                  <a:pt x="83" y="3"/>
                </a:cubicBezTo>
                <a:cubicBezTo>
                  <a:pt x="4" y="83"/>
                  <a:pt x="4" y="83"/>
                  <a:pt x="4" y="83"/>
                </a:cubicBezTo>
                <a:cubicBezTo>
                  <a:pt x="0" y="86"/>
                  <a:pt x="0" y="92"/>
                  <a:pt x="4" y="95"/>
                </a:cubicBezTo>
                <a:cubicBezTo>
                  <a:pt x="7" y="98"/>
                  <a:pt x="12" y="98"/>
                  <a:pt x="16" y="95"/>
                </a:cubicBezTo>
                <a:cubicBezTo>
                  <a:pt x="17" y="95"/>
                  <a:pt x="18" y="94"/>
                  <a:pt x="19" y="94"/>
                </a:cubicBezTo>
                <a:cubicBezTo>
                  <a:pt x="90" y="22"/>
                  <a:pt x="90" y="22"/>
                  <a:pt x="90" y="22"/>
                </a:cubicBezTo>
                <a:cubicBezTo>
                  <a:pt x="161" y="94"/>
                  <a:pt x="161" y="94"/>
                  <a:pt x="161" y="94"/>
                </a:cubicBezTo>
                <a:cubicBezTo>
                  <a:pt x="162" y="94"/>
                  <a:pt x="163" y="95"/>
                  <a:pt x="164" y="95"/>
                </a:cubicBezTo>
                <a:cubicBezTo>
                  <a:pt x="165" y="97"/>
                  <a:pt x="167" y="98"/>
                  <a:pt x="169" y="98"/>
                </a:cubicBezTo>
                <a:cubicBezTo>
                  <a:pt x="172" y="98"/>
                  <a:pt x="174" y="97"/>
                  <a:pt x="176" y="95"/>
                </a:cubicBezTo>
                <a:cubicBezTo>
                  <a:pt x="179" y="92"/>
                  <a:pt x="179" y="86"/>
                  <a:pt x="176" y="83"/>
                </a:cubicBezTo>
                <a:close/>
              </a:path>
            </a:pathLst>
          </a:custGeom>
          <a:solidFill>
            <a:srgbClr val="FFFFFF"/>
          </a:solidFill>
          <a:ln w="9525">
            <a:noFill/>
            <a:round/>
            <a:headEnd/>
            <a:tailEnd/>
          </a:ln>
        </p:spPr>
        <p:txBody>
          <a:bodyPr/>
          <a:lstStyle/>
          <a:p>
            <a:endParaRPr lang="zh-CN" altLang="en-US"/>
          </a:p>
        </p:txBody>
      </p:sp>
      <p:sp>
        <p:nvSpPr>
          <p:cNvPr id="46097" name="Freeform 26"/>
          <p:cNvSpPr>
            <a:spLocks noEditPoints="1"/>
          </p:cNvSpPr>
          <p:nvPr/>
        </p:nvSpPr>
        <p:spPr bwMode="auto">
          <a:xfrm>
            <a:off x="2249488" y="2636838"/>
            <a:ext cx="87312" cy="95250"/>
          </a:xfrm>
          <a:custGeom>
            <a:avLst/>
            <a:gdLst>
              <a:gd name="T0" fmla="*/ 2147483647 w 36"/>
              <a:gd name="T1" fmla="*/ 0 h 39"/>
              <a:gd name="T2" fmla="*/ 2147483647 w 36"/>
              <a:gd name="T3" fmla="*/ 0 h 39"/>
              <a:gd name="T4" fmla="*/ 0 w 36"/>
              <a:gd name="T5" fmla="*/ 2147483647 h 39"/>
              <a:gd name="T6" fmla="*/ 0 w 36"/>
              <a:gd name="T7" fmla="*/ 2147483647 h 39"/>
              <a:gd name="T8" fmla="*/ 2147483647 w 36"/>
              <a:gd name="T9" fmla="*/ 2147483647 h 39"/>
              <a:gd name="T10" fmla="*/ 2147483647 w 36"/>
              <a:gd name="T11" fmla="*/ 2147483647 h 39"/>
              <a:gd name="T12" fmla="*/ 2147483647 w 36"/>
              <a:gd name="T13" fmla="*/ 2147483647 h 39"/>
              <a:gd name="T14" fmla="*/ 2147483647 w 36"/>
              <a:gd name="T15" fmla="*/ 2147483647 h 39"/>
              <a:gd name="T16" fmla="*/ 2147483647 w 36"/>
              <a:gd name="T17" fmla="*/ 0 h 39"/>
              <a:gd name="T18" fmla="*/ 2147483647 w 36"/>
              <a:gd name="T19" fmla="*/ 2147483647 h 39"/>
              <a:gd name="T20" fmla="*/ 2147483647 w 36"/>
              <a:gd name="T21" fmla="*/ 2147483647 h 39"/>
              <a:gd name="T22" fmla="*/ 2147483647 w 36"/>
              <a:gd name="T23" fmla="*/ 2147483647 h 39"/>
              <a:gd name="T24" fmla="*/ 2147483647 w 36"/>
              <a:gd name="T25" fmla="*/ 2147483647 h 39"/>
              <a:gd name="T26" fmla="*/ 2147483647 w 36"/>
              <a:gd name="T27" fmla="*/ 2147483647 h 39"/>
              <a:gd name="T28" fmla="*/ 2147483647 w 36"/>
              <a:gd name="T29" fmla="*/ 2147483647 h 39"/>
              <a:gd name="T30" fmla="*/ 2147483647 w 36"/>
              <a:gd name="T31" fmla="*/ 2147483647 h 39"/>
              <a:gd name="T32" fmla="*/ 2147483647 w 36"/>
              <a:gd name="T33" fmla="*/ 2147483647 h 39"/>
              <a:gd name="T34" fmla="*/ 2147483647 w 36"/>
              <a:gd name="T35" fmla="*/ 214748364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39"/>
              <a:gd name="T56" fmla="*/ 36 w 36"/>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39">
                <a:moveTo>
                  <a:pt x="25" y="0"/>
                </a:moveTo>
                <a:cubicBezTo>
                  <a:pt x="11" y="0"/>
                  <a:pt x="11" y="0"/>
                  <a:pt x="11" y="0"/>
                </a:cubicBezTo>
                <a:cubicBezTo>
                  <a:pt x="5" y="0"/>
                  <a:pt x="0" y="5"/>
                  <a:pt x="0" y="11"/>
                </a:cubicBezTo>
                <a:cubicBezTo>
                  <a:pt x="0" y="28"/>
                  <a:pt x="0" y="28"/>
                  <a:pt x="0" y="28"/>
                </a:cubicBezTo>
                <a:cubicBezTo>
                  <a:pt x="0" y="34"/>
                  <a:pt x="5" y="39"/>
                  <a:pt x="11" y="39"/>
                </a:cubicBezTo>
                <a:cubicBezTo>
                  <a:pt x="25" y="39"/>
                  <a:pt x="25" y="39"/>
                  <a:pt x="25" y="39"/>
                </a:cubicBezTo>
                <a:cubicBezTo>
                  <a:pt x="31" y="39"/>
                  <a:pt x="36" y="34"/>
                  <a:pt x="36" y="28"/>
                </a:cubicBezTo>
                <a:cubicBezTo>
                  <a:pt x="36" y="11"/>
                  <a:pt x="36" y="11"/>
                  <a:pt x="36" y="11"/>
                </a:cubicBezTo>
                <a:cubicBezTo>
                  <a:pt x="36" y="5"/>
                  <a:pt x="31" y="0"/>
                  <a:pt x="25" y="0"/>
                </a:cubicBezTo>
                <a:close/>
                <a:moveTo>
                  <a:pt x="35" y="27"/>
                </a:moveTo>
                <a:cubicBezTo>
                  <a:pt x="35" y="33"/>
                  <a:pt x="30" y="37"/>
                  <a:pt x="24" y="37"/>
                </a:cubicBezTo>
                <a:cubicBezTo>
                  <a:pt x="12" y="37"/>
                  <a:pt x="12" y="37"/>
                  <a:pt x="12" y="37"/>
                </a:cubicBezTo>
                <a:cubicBezTo>
                  <a:pt x="6" y="37"/>
                  <a:pt x="2" y="33"/>
                  <a:pt x="2" y="27"/>
                </a:cubicBezTo>
                <a:cubicBezTo>
                  <a:pt x="2" y="12"/>
                  <a:pt x="2" y="12"/>
                  <a:pt x="2" y="12"/>
                </a:cubicBezTo>
                <a:cubicBezTo>
                  <a:pt x="2" y="6"/>
                  <a:pt x="6" y="2"/>
                  <a:pt x="12" y="2"/>
                </a:cubicBezTo>
                <a:cubicBezTo>
                  <a:pt x="24" y="2"/>
                  <a:pt x="24" y="2"/>
                  <a:pt x="24" y="2"/>
                </a:cubicBezTo>
                <a:cubicBezTo>
                  <a:pt x="30" y="2"/>
                  <a:pt x="35" y="6"/>
                  <a:pt x="35" y="12"/>
                </a:cubicBezTo>
                <a:lnTo>
                  <a:pt x="35" y="27"/>
                </a:lnTo>
                <a:close/>
              </a:path>
            </a:pathLst>
          </a:custGeom>
          <a:solidFill>
            <a:srgbClr val="FFFFFF"/>
          </a:solidFill>
          <a:ln w="9525">
            <a:noFill/>
            <a:round/>
            <a:headEnd/>
            <a:tailEnd/>
          </a:ln>
        </p:spPr>
        <p:txBody>
          <a:bodyPr/>
          <a:lstStyle/>
          <a:p>
            <a:endParaRPr lang="zh-CN" altLang="en-US"/>
          </a:p>
        </p:txBody>
      </p:sp>
      <p:sp>
        <p:nvSpPr>
          <p:cNvPr id="46098" name="Freeform 27"/>
          <p:cNvSpPr>
            <a:spLocks noEditPoints="1"/>
          </p:cNvSpPr>
          <p:nvPr/>
        </p:nvSpPr>
        <p:spPr bwMode="auto">
          <a:xfrm>
            <a:off x="1960563" y="2668588"/>
            <a:ext cx="398462" cy="263525"/>
          </a:xfrm>
          <a:custGeom>
            <a:avLst/>
            <a:gdLst>
              <a:gd name="T0" fmla="*/ 2147483647 w 165"/>
              <a:gd name="T1" fmla="*/ 0 h 109"/>
              <a:gd name="T2" fmla="*/ 2147483647 w 165"/>
              <a:gd name="T3" fmla="*/ 0 h 109"/>
              <a:gd name="T4" fmla="*/ 0 w 165"/>
              <a:gd name="T5" fmla="*/ 2147483647 h 109"/>
              <a:gd name="T6" fmla="*/ 0 w 165"/>
              <a:gd name="T7" fmla="*/ 2147483647 h 109"/>
              <a:gd name="T8" fmla="*/ 2147483647 w 165"/>
              <a:gd name="T9" fmla="*/ 2147483647 h 109"/>
              <a:gd name="T10" fmla="*/ 2147483647 w 165"/>
              <a:gd name="T11" fmla="*/ 2147483647 h 109"/>
              <a:gd name="T12" fmla="*/ 2147483647 w 165"/>
              <a:gd name="T13" fmla="*/ 2147483647 h 109"/>
              <a:gd name="T14" fmla="*/ 2147483647 w 165"/>
              <a:gd name="T15" fmla="*/ 2147483647 h 109"/>
              <a:gd name="T16" fmla="*/ 2147483647 w 165"/>
              <a:gd name="T17" fmla="*/ 0 h 109"/>
              <a:gd name="T18" fmla="*/ 2147483647 w 165"/>
              <a:gd name="T19" fmla="*/ 2147483647 h 109"/>
              <a:gd name="T20" fmla="*/ 2147483647 w 165"/>
              <a:gd name="T21" fmla="*/ 2147483647 h 109"/>
              <a:gd name="T22" fmla="*/ 2147483647 w 165"/>
              <a:gd name="T23" fmla="*/ 2147483647 h 109"/>
              <a:gd name="T24" fmla="*/ 2147483647 w 165"/>
              <a:gd name="T25" fmla="*/ 2147483647 h 109"/>
              <a:gd name="T26" fmla="*/ 2147483647 w 165"/>
              <a:gd name="T27" fmla="*/ 2147483647 h 1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5"/>
              <a:gd name="T43" fmla="*/ 0 h 109"/>
              <a:gd name="T44" fmla="*/ 165 w 165"/>
              <a:gd name="T45" fmla="*/ 109 h 1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5" h="109">
                <a:moveTo>
                  <a:pt x="154" y="0"/>
                </a:moveTo>
                <a:cubicBezTo>
                  <a:pt x="11" y="0"/>
                  <a:pt x="11" y="0"/>
                  <a:pt x="11" y="0"/>
                </a:cubicBezTo>
                <a:cubicBezTo>
                  <a:pt x="5" y="0"/>
                  <a:pt x="0" y="5"/>
                  <a:pt x="0" y="11"/>
                </a:cubicBezTo>
                <a:cubicBezTo>
                  <a:pt x="0" y="97"/>
                  <a:pt x="0" y="97"/>
                  <a:pt x="0" y="97"/>
                </a:cubicBezTo>
                <a:cubicBezTo>
                  <a:pt x="0" y="104"/>
                  <a:pt x="5" y="109"/>
                  <a:pt x="11" y="109"/>
                </a:cubicBezTo>
                <a:cubicBezTo>
                  <a:pt x="154" y="109"/>
                  <a:pt x="154" y="109"/>
                  <a:pt x="154" y="109"/>
                </a:cubicBezTo>
                <a:cubicBezTo>
                  <a:pt x="160" y="109"/>
                  <a:pt x="165" y="104"/>
                  <a:pt x="165" y="97"/>
                </a:cubicBezTo>
                <a:cubicBezTo>
                  <a:pt x="165" y="11"/>
                  <a:pt x="165" y="11"/>
                  <a:pt x="165" y="11"/>
                </a:cubicBezTo>
                <a:cubicBezTo>
                  <a:pt x="165" y="5"/>
                  <a:pt x="160" y="0"/>
                  <a:pt x="154" y="0"/>
                </a:cubicBezTo>
                <a:close/>
                <a:moveTo>
                  <a:pt x="50" y="93"/>
                </a:moveTo>
                <a:cubicBezTo>
                  <a:pt x="28" y="93"/>
                  <a:pt x="10" y="75"/>
                  <a:pt x="10" y="53"/>
                </a:cubicBezTo>
                <a:cubicBezTo>
                  <a:pt x="10" y="30"/>
                  <a:pt x="28" y="12"/>
                  <a:pt x="50" y="12"/>
                </a:cubicBezTo>
                <a:cubicBezTo>
                  <a:pt x="73" y="12"/>
                  <a:pt x="90" y="30"/>
                  <a:pt x="90" y="53"/>
                </a:cubicBezTo>
                <a:cubicBezTo>
                  <a:pt x="90" y="75"/>
                  <a:pt x="73" y="93"/>
                  <a:pt x="50" y="93"/>
                </a:cubicBezTo>
                <a:close/>
              </a:path>
            </a:pathLst>
          </a:custGeom>
          <a:solidFill>
            <a:srgbClr val="FFFFFF"/>
          </a:solidFill>
          <a:ln w="9525">
            <a:noFill/>
            <a:round/>
            <a:headEnd/>
            <a:tailEnd/>
          </a:ln>
        </p:spPr>
        <p:txBody>
          <a:bodyPr/>
          <a:lstStyle/>
          <a:p>
            <a:endParaRPr lang="zh-CN" altLang="en-US"/>
          </a:p>
        </p:txBody>
      </p:sp>
      <p:sp>
        <p:nvSpPr>
          <p:cNvPr id="46099" name="Freeform 28"/>
          <p:cNvSpPr>
            <a:spLocks noEditPoints="1"/>
          </p:cNvSpPr>
          <p:nvPr/>
        </p:nvSpPr>
        <p:spPr bwMode="auto">
          <a:xfrm>
            <a:off x="3729038" y="2036763"/>
            <a:ext cx="292100" cy="365125"/>
          </a:xfrm>
          <a:custGeom>
            <a:avLst/>
            <a:gdLst>
              <a:gd name="T0" fmla="*/ 2147483647 w 121"/>
              <a:gd name="T1" fmla="*/ 2147483647 h 151"/>
              <a:gd name="T2" fmla="*/ 2147483647 w 121"/>
              <a:gd name="T3" fmla="*/ 2147483647 h 151"/>
              <a:gd name="T4" fmla="*/ 2147483647 w 121"/>
              <a:gd name="T5" fmla="*/ 2147483647 h 151"/>
              <a:gd name="T6" fmla="*/ 2147483647 w 121"/>
              <a:gd name="T7" fmla="*/ 2147483647 h 151"/>
              <a:gd name="T8" fmla="*/ 2147483647 w 121"/>
              <a:gd name="T9" fmla="*/ 2147483647 h 151"/>
              <a:gd name="T10" fmla="*/ 2147483647 w 121"/>
              <a:gd name="T11" fmla="*/ 0 h 151"/>
              <a:gd name="T12" fmla="*/ 2147483647 w 121"/>
              <a:gd name="T13" fmla="*/ 0 h 151"/>
              <a:gd name="T14" fmla="*/ 2147483647 w 121"/>
              <a:gd name="T15" fmla="*/ 0 h 151"/>
              <a:gd name="T16" fmla="*/ 2147483647 w 121"/>
              <a:gd name="T17" fmla="*/ 0 h 151"/>
              <a:gd name="T18" fmla="*/ 2147483647 w 121"/>
              <a:gd name="T19" fmla="*/ 0 h 151"/>
              <a:gd name="T20" fmla="*/ 2147483647 w 121"/>
              <a:gd name="T21" fmla="*/ 2147483647 h 151"/>
              <a:gd name="T22" fmla="*/ 0 w 121"/>
              <a:gd name="T23" fmla="*/ 2147483647 h 151"/>
              <a:gd name="T24" fmla="*/ 2147483647 w 121"/>
              <a:gd name="T25" fmla="*/ 2147483647 h 151"/>
              <a:gd name="T26" fmla="*/ 2147483647 w 121"/>
              <a:gd name="T27" fmla="*/ 2147483647 h 151"/>
              <a:gd name="T28" fmla="*/ 2147483647 w 121"/>
              <a:gd name="T29" fmla="*/ 2147483647 h 151"/>
              <a:gd name="T30" fmla="*/ 2147483647 w 121"/>
              <a:gd name="T31" fmla="*/ 2147483647 h 151"/>
              <a:gd name="T32" fmla="*/ 2147483647 w 121"/>
              <a:gd name="T33" fmla="*/ 2147483647 h 151"/>
              <a:gd name="T34" fmla="*/ 2147483647 w 121"/>
              <a:gd name="T35" fmla="*/ 2147483647 h 151"/>
              <a:gd name="T36" fmla="*/ 2147483647 w 121"/>
              <a:gd name="T37" fmla="*/ 2147483647 h 151"/>
              <a:gd name="T38" fmla="*/ 2147483647 w 121"/>
              <a:gd name="T39" fmla="*/ 2147483647 h 151"/>
              <a:gd name="T40" fmla="*/ 2147483647 w 121"/>
              <a:gd name="T41" fmla="*/ 2147483647 h 151"/>
              <a:gd name="T42" fmla="*/ 2147483647 w 121"/>
              <a:gd name="T43" fmla="*/ 2147483647 h 151"/>
              <a:gd name="T44" fmla="*/ 2147483647 w 121"/>
              <a:gd name="T45" fmla="*/ 2147483647 h 151"/>
              <a:gd name="T46" fmla="*/ 2147483647 w 121"/>
              <a:gd name="T47" fmla="*/ 2147483647 h 151"/>
              <a:gd name="T48" fmla="*/ 2147483647 w 121"/>
              <a:gd name="T49" fmla="*/ 2147483647 h 151"/>
              <a:gd name="T50" fmla="*/ 2147483647 w 121"/>
              <a:gd name="T51" fmla="*/ 2147483647 h 151"/>
              <a:gd name="T52" fmla="*/ 2147483647 w 121"/>
              <a:gd name="T53" fmla="*/ 2147483647 h 151"/>
              <a:gd name="T54" fmla="*/ 2147483647 w 121"/>
              <a:gd name="T55" fmla="*/ 2147483647 h 151"/>
              <a:gd name="T56" fmla="*/ 2147483647 w 121"/>
              <a:gd name="T57" fmla="*/ 2147483647 h 151"/>
              <a:gd name="T58" fmla="*/ 2147483647 w 121"/>
              <a:gd name="T59" fmla="*/ 2147483647 h 151"/>
              <a:gd name="T60" fmla="*/ 2147483647 w 121"/>
              <a:gd name="T61" fmla="*/ 2147483647 h 151"/>
              <a:gd name="T62" fmla="*/ 2147483647 w 121"/>
              <a:gd name="T63" fmla="*/ 2147483647 h 151"/>
              <a:gd name="T64" fmla="*/ 2147483647 w 121"/>
              <a:gd name="T65" fmla="*/ 2147483647 h 151"/>
              <a:gd name="T66" fmla="*/ 2147483647 w 121"/>
              <a:gd name="T67" fmla="*/ 2147483647 h 151"/>
              <a:gd name="T68" fmla="*/ 2147483647 w 121"/>
              <a:gd name="T69" fmla="*/ 2147483647 h 151"/>
              <a:gd name="T70" fmla="*/ 2147483647 w 121"/>
              <a:gd name="T71" fmla="*/ 2147483647 h 151"/>
              <a:gd name="T72" fmla="*/ 2147483647 w 121"/>
              <a:gd name="T73" fmla="*/ 2147483647 h 151"/>
              <a:gd name="T74" fmla="*/ 2147483647 w 121"/>
              <a:gd name="T75" fmla="*/ 2147483647 h 151"/>
              <a:gd name="T76" fmla="*/ 2147483647 w 121"/>
              <a:gd name="T77" fmla="*/ 2147483647 h 151"/>
              <a:gd name="T78" fmla="*/ 2147483647 w 121"/>
              <a:gd name="T79" fmla="*/ 2147483647 h 151"/>
              <a:gd name="T80" fmla="*/ 2147483647 w 121"/>
              <a:gd name="T81" fmla="*/ 2147483647 h 151"/>
              <a:gd name="T82" fmla="*/ 2147483647 w 121"/>
              <a:gd name="T83" fmla="*/ 2147483647 h 151"/>
              <a:gd name="T84" fmla="*/ 2147483647 w 121"/>
              <a:gd name="T85" fmla="*/ 2147483647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1"/>
              <a:gd name="T130" fmla="*/ 0 h 151"/>
              <a:gd name="T131" fmla="*/ 121 w 121"/>
              <a:gd name="T132" fmla="*/ 151 h 15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1" h="151">
                <a:moveTo>
                  <a:pt x="121" y="26"/>
                </a:moveTo>
                <a:cubicBezTo>
                  <a:pt x="121" y="23"/>
                  <a:pt x="121" y="23"/>
                  <a:pt x="121" y="23"/>
                </a:cubicBezTo>
                <a:cubicBezTo>
                  <a:pt x="120" y="22"/>
                  <a:pt x="120" y="22"/>
                  <a:pt x="120" y="22"/>
                </a:cubicBezTo>
                <a:cubicBezTo>
                  <a:pt x="120" y="22"/>
                  <a:pt x="120" y="22"/>
                  <a:pt x="120" y="22"/>
                </a:cubicBezTo>
                <a:cubicBezTo>
                  <a:pt x="120" y="11"/>
                  <a:pt x="120" y="11"/>
                  <a:pt x="120" y="11"/>
                </a:cubicBezTo>
                <a:cubicBezTo>
                  <a:pt x="120" y="5"/>
                  <a:pt x="115" y="0"/>
                  <a:pt x="109" y="0"/>
                </a:cubicBezTo>
                <a:cubicBezTo>
                  <a:pt x="108" y="0"/>
                  <a:pt x="108" y="0"/>
                  <a:pt x="108" y="0"/>
                </a:cubicBezTo>
                <a:cubicBezTo>
                  <a:pt x="108" y="0"/>
                  <a:pt x="107" y="0"/>
                  <a:pt x="107" y="0"/>
                </a:cubicBezTo>
                <a:cubicBezTo>
                  <a:pt x="102" y="0"/>
                  <a:pt x="102" y="0"/>
                  <a:pt x="102" y="0"/>
                </a:cubicBezTo>
                <a:cubicBezTo>
                  <a:pt x="102" y="0"/>
                  <a:pt x="101" y="0"/>
                  <a:pt x="101" y="0"/>
                </a:cubicBezTo>
                <a:cubicBezTo>
                  <a:pt x="11" y="1"/>
                  <a:pt x="11" y="1"/>
                  <a:pt x="11" y="1"/>
                </a:cubicBezTo>
                <a:cubicBezTo>
                  <a:pt x="5" y="1"/>
                  <a:pt x="0" y="6"/>
                  <a:pt x="0" y="12"/>
                </a:cubicBezTo>
                <a:cubicBezTo>
                  <a:pt x="1" y="141"/>
                  <a:pt x="1" y="141"/>
                  <a:pt x="1" y="141"/>
                </a:cubicBezTo>
                <a:cubicBezTo>
                  <a:pt x="1" y="147"/>
                  <a:pt x="5" y="151"/>
                  <a:pt x="11" y="151"/>
                </a:cubicBezTo>
                <a:cubicBezTo>
                  <a:pt x="110" y="151"/>
                  <a:pt x="110" y="151"/>
                  <a:pt x="110" y="151"/>
                </a:cubicBezTo>
                <a:cubicBezTo>
                  <a:pt x="116" y="151"/>
                  <a:pt x="121" y="146"/>
                  <a:pt x="121" y="140"/>
                </a:cubicBezTo>
                <a:cubicBezTo>
                  <a:pt x="120" y="39"/>
                  <a:pt x="120" y="39"/>
                  <a:pt x="120" y="39"/>
                </a:cubicBezTo>
                <a:cubicBezTo>
                  <a:pt x="120" y="39"/>
                  <a:pt x="121" y="38"/>
                  <a:pt x="121" y="38"/>
                </a:cubicBezTo>
                <a:cubicBezTo>
                  <a:pt x="121" y="31"/>
                  <a:pt x="121" y="31"/>
                  <a:pt x="121" y="31"/>
                </a:cubicBezTo>
                <a:cubicBezTo>
                  <a:pt x="121" y="31"/>
                  <a:pt x="120" y="30"/>
                  <a:pt x="120" y="30"/>
                </a:cubicBezTo>
                <a:cubicBezTo>
                  <a:pt x="120" y="27"/>
                  <a:pt x="120" y="27"/>
                  <a:pt x="120" y="27"/>
                </a:cubicBezTo>
                <a:cubicBezTo>
                  <a:pt x="120" y="27"/>
                  <a:pt x="120" y="27"/>
                  <a:pt x="120" y="27"/>
                </a:cubicBezTo>
                <a:lnTo>
                  <a:pt x="121" y="26"/>
                </a:lnTo>
                <a:close/>
                <a:moveTo>
                  <a:pt x="51" y="148"/>
                </a:moveTo>
                <a:cubicBezTo>
                  <a:pt x="49" y="148"/>
                  <a:pt x="48" y="146"/>
                  <a:pt x="48" y="144"/>
                </a:cubicBezTo>
                <a:cubicBezTo>
                  <a:pt x="48" y="142"/>
                  <a:pt x="49" y="140"/>
                  <a:pt x="51" y="140"/>
                </a:cubicBezTo>
                <a:cubicBezTo>
                  <a:pt x="53" y="140"/>
                  <a:pt x="55" y="142"/>
                  <a:pt x="55" y="144"/>
                </a:cubicBezTo>
                <a:cubicBezTo>
                  <a:pt x="55" y="146"/>
                  <a:pt x="53" y="148"/>
                  <a:pt x="51" y="148"/>
                </a:cubicBezTo>
                <a:close/>
                <a:moveTo>
                  <a:pt x="60" y="148"/>
                </a:moveTo>
                <a:cubicBezTo>
                  <a:pt x="58" y="148"/>
                  <a:pt x="57" y="146"/>
                  <a:pt x="57" y="144"/>
                </a:cubicBezTo>
                <a:cubicBezTo>
                  <a:pt x="57" y="142"/>
                  <a:pt x="58" y="140"/>
                  <a:pt x="60" y="140"/>
                </a:cubicBezTo>
                <a:cubicBezTo>
                  <a:pt x="62" y="140"/>
                  <a:pt x="64" y="142"/>
                  <a:pt x="64" y="144"/>
                </a:cubicBezTo>
                <a:cubicBezTo>
                  <a:pt x="64" y="146"/>
                  <a:pt x="62" y="148"/>
                  <a:pt x="60" y="148"/>
                </a:cubicBezTo>
                <a:close/>
                <a:moveTo>
                  <a:pt x="69" y="148"/>
                </a:moveTo>
                <a:cubicBezTo>
                  <a:pt x="67" y="148"/>
                  <a:pt x="66" y="146"/>
                  <a:pt x="66" y="144"/>
                </a:cubicBezTo>
                <a:cubicBezTo>
                  <a:pt x="66" y="142"/>
                  <a:pt x="67" y="140"/>
                  <a:pt x="69" y="140"/>
                </a:cubicBezTo>
                <a:cubicBezTo>
                  <a:pt x="71" y="140"/>
                  <a:pt x="73" y="142"/>
                  <a:pt x="73" y="144"/>
                </a:cubicBezTo>
                <a:cubicBezTo>
                  <a:pt x="73" y="146"/>
                  <a:pt x="71" y="148"/>
                  <a:pt x="69" y="148"/>
                </a:cubicBezTo>
                <a:close/>
                <a:moveTo>
                  <a:pt x="16" y="139"/>
                </a:moveTo>
                <a:cubicBezTo>
                  <a:pt x="16" y="19"/>
                  <a:pt x="16" y="19"/>
                  <a:pt x="16" y="19"/>
                </a:cubicBezTo>
                <a:cubicBezTo>
                  <a:pt x="105" y="19"/>
                  <a:pt x="105" y="19"/>
                  <a:pt x="105" y="19"/>
                </a:cubicBezTo>
                <a:cubicBezTo>
                  <a:pt x="106" y="138"/>
                  <a:pt x="106" y="138"/>
                  <a:pt x="106" y="138"/>
                </a:cubicBezTo>
                <a:lnTo>
                  <a:pt x="16" y="139"/>
                </a:lnTo>
                <a:close/>
              </a:path>
            </a:pathLst>
          </a:custGeom>
          <a:solidFill>
            <a:srgbClr val="FFFFFF"/>
          </a:solidFill>
          <a:ln w="9525">
            <a:noFill/>
            <a:round/>
            <a:headEnd/>
            <a:tailEnd/>
          </a:ln>
        </p:spPr>
        <p:txBody>
          <a:bodyPr/>
          <a:lstStyle/>
          <a:p>
            <a:endParaRPr lang="zh-CN" altLang="en-US"/>
          </a:p>
        </p:txBody>
      </p:sp>
      <p:sp>
        <p:nvSpPr>
          <p:cNvPr id="38" name="TextBox 57"/>
          <p:cNvSpPr txBox="1"/>
          <p:nvPr/>
        </p:nvSpPr>
        <p:spPr bwMode="auto">
          <a:xfrm>
            <a:off x="5237163" y="22367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TextBox 57"/>
          <p:cNvSpPr txBox="1"/>
          <p:nvPr/>
        </p:nvSpPr>
        <p:spPr bwMode="auto">
          <a:xfrm>
            <a:off x="8713788" y="22367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TextBox 57"/>
          <p:cNvSpPr txBox="1"/>
          <p:nvPr/>
        </p:nvSpPr>
        <p:spPr bwMode="auto">
          <a:xfrm>
            <a:off x="5237163" y="413861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TextBox 57"/>
          <p:cNvSpPr txBox="1"/>
          <p:nvPr/>
        </p:nvSpPr>
        <p:spPr bwMode="auto">
          <a:xfrm>
            <a:off x="8713788" y="413861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7107"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7108"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42" name="空心弧 41"/>
          <p:cNvSpPr/>
          <p:nvPr/>
        </p:nvSpPr>
        <p:spPr>
          <a:xfrm flipV="1">
            <a:off x="1069975" y="2249488"/>
            <a:ext cx="1906588" cy="1906587"/>
          </a:xfrm>
          <a:prstGeom prst="blockArc">
            <a:avLst>
              <a:gd name="adj1" fmla="val 6741711"/>
              <a:gd name="adj2" fmla="val 0"/>
              <a:gd name="adj3" fmla="val 195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空心弧 42"/>
          <p:cNvSpPr/>
          <p:nvPr/>
        </p:nvSpPr>
        <p:spPr>
          <a:xfrm flipV="1">
            <a:off x="3748088" y="2249488"/>
            <a:ext cx="1906587" cy="1906587"/>
          </a:xfrm>
          <a:prstGeom prst="blockArc">
            <a:avLst>
              <a:gd name="adj1" fmla="val 5607005"/>
              <a:gd name="adj2" fmla="val 0"/>
              <a:gd name="adj3" fmla="val 195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空心弧 43"/>
          <p:cNvSpPr/>
          <p:nvPr/>
        </p:nvSpPr>
        <p:spPr>
          <a:xfrm flipV="1">
            <a:off x="6407150" y="2249488"/>
            <a:ext cx="1906588" cy="1906587"/>
          </a:xfrm>
          <a:prstGeom prst="blockArc">
            <a:avLst>
              <a:gd name="adj1" fmla="val 4958870"/>
              <a:gd name="adj2" fmla="val 0"/>
              <a:gd name="adj3" fmla="val 195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空心弧 44"/>
          <p:cNvSpPr/>
          <p:nvPr/>
        </p:nvSpPr>
        <p:spPr>
          <a:xfrm flipV="1">
            <a:off x="9086850" y="2249488"/>
            <a:ext cx="1906588" cy="1906587"/>
          </a:xfrm>
          <a:prstGeom prst="blockArc">
            <a:avLst>
              <a:gd name="adj1" fmla="val 3332729"/>
              <a:gd name="adj2" fmla="val 0"/>
              <a:gd name="adj3" fmla="val 195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113" name="矩形 45"/>
          <p:cNvSpPr>
            <a:spLocks noChangeArrowheads="1"/>
          </p:cNvSpPr>
          <p:nvPr/>
        </p:nvSpPr>
        <p:spPr bwMode="auto">
          <a:xfrm>
            <a:off x="1773238" y="2984500"/>
            <a:ext cx="598487" cy="400050"/>
          </a:xfrm>
          <a:prstGeom prst="rect">
            <a:avLst/>
          </a:prstGeom>
          <a:noFill/>
          <a:ln w="9525">
            <a:noFill/>
            <a:miter lim="800000"/>
            <a:headEnd/>
            <a:tailEnd/>
          </a:ln>
        </p:spPr>
        <p:txBody>
          <a:bodyPr wrap="none">
            <a:spAutoFit/>
          </a:bodyPr>
          <a:lstStyle/>
          <a:p>
            <a:pPr eaLnBrk="1" hangingPunct="1"/>
            <a:r>
              <a:rPr lang="en-US" altLang="zh-CN" sz="2000">
                <a:solidFill>
                  <a:srgbClr val="1570C1"/>
                </a:solidFill>
                <a:latin typeface="Impact" pitchFamily="34" charset="0"/>
                <a:ea typeface="Malgun Gothic" pitchFamily="34" charset="-127"/>
                <a:cs typeface="Adobe Naskh Medium"/>
              </a:rPr>
              <a:t>01%</a:t>
            </a:r>
            <a:endParaRPr lang="zh-CN" altLang="en-US" sz="2000">
              <a:solidFill>
                <a:srgbClr val="1570C1"/>
              </a:solidFill>
              <a:latin typeface="Impact" pitchFamily="34" charset="0"/>
              <a:ea typeface="Malgun Gothic" pitchFamily="34" charset="-127"/>
              <a:cs typeface="Adobe Naskh Medium"/>
            </a:endParaRPr>
          </a:p>
        </p:txBody>
      </p:sp>
      <p:sp>
        <p:nvSpPr>
          <p:cNvPr id="47114" name="矩形 46"/>
          <p:cNvSpPr>
            <a:spLocks noChangeArrowheads="1"/>
          </p:cNvSpPr>
          <p:nvPr/>
        </p:nvSpPr>
        <p:spPr bwMode="auto">
          <a:xfrm>
            <a:off x="4329113" y="2995613"/>
            <a:ext cx="628650" cy="401637"/>
          </a:xfrm>
          <a:prstGeom prst="rect">
            <a:avLst/>
          </a:prstGeom>
          <a:noFill/>
          <a:ln w="9525">
            <a:noFill/>
            <a:miter lim="800000"/>
            <a:headEnd/>
            <a:tailEnd/>
          </a:ln>
        </p:spPr>
        <p:txBody>
          <a:bodyPr wrap="none">
            <a:spAutoFit/>
          </a:bodyPr>
          <a:lstStyle/>
          <a:p>
            <a:pPr eaLnBrk="1" hangingPunct="1"/>
            <a:r>
              <a:rPr lang="en-US" altLang="zh-CN" sz="2000">
                <a:solidFill>
                  <a:srgbClr val="1570C1"/>
                </a:solidFill>
                <a:latin typeface="Impact" pitchFamily="34" charset="0"/>
                <a:ea typeface="Malgun Gothic" pitchFamily="34" charset="-127"/>
                <a:cs typeface="Adobe Naskh Medium"/>
              </a:rPr>
              <a:t>02%</a:t>
            </a:r>
            <a:endParaRPr lang="zh-CN" altLang="en-US" sz="2000">
              <a:solidFill>
                <a:srgbClr val="1570C1"/>
              </a:solidFill>
              <a:latin typeface="Impact" pitchFamily="34" charset="0"/>
              <a:ea typeface="Malgun Gothic" pitchFamily="34" charset="-127"/>
              <a:cs typeface="Adobe Naskh Medium"/>
            </a:endParaRPr>
          </a:p>
        </p:txBody>
      </p:sp>
      <p:sp>
        <p:nvSpPr>
          <p:cNvPr id="47115" name="矩形 47"/>
          <p:cNvSpPr>
            <a:spLocks noChangeArrowheads="1"/>
          </p:cNvSpPr>
          <p:nvPr/>
        </p:nvSpPr>
        <p:spPr bwMode="auto">
          <a:xfrm>
            <a:off x="6977063" y="2984500"/>
            <a:ext cx="636587" cy="400050"/>
          </a:xfrm>
          <a:prstGeom prst="rect">
            <a:avLst/>
          </a:prstGeom>
          <a:noFill/>
          <a:ln w="9525">
            <a:noFill/>
            <a:miter lim="800000"/>
            <a:headEnd/>
            <a:tailEnd/>
          </a:ln>
        </p:spPr>
        <p:txBody>
          <a:bodyPr wrap="none">
            <a:spAutoFit/>
          </a:bodyPr>
          <a:lstStyle/>
          <a:p>
            <a:pPr eaLnBrk="1" hangingPunct="1"/>
            <a:r>
              <a:rPr lang="en-US" altLang="zh-CN" sz="2000">
                <a:solidFill>
                  <a:srgbClr val="1570C1"/>
                </a:solidFill>
                <a:latin typeface="Impact" pitchFamily="34" charset="0"/>
                <a:ea typeface="Malgun Gothic" pitchFamily="34" charset="-127"/>
                <a:cs typeface="Adobe Naskh Medium"/>
              </a:rPr>
              <a:t>03%</a:t>
            </a:r>
            <a:endParaRPr lang="zh-CN" altLang="en-US" sz="2000">
              <a:solidFill>
                <a:srgbClr val="1570C1"/>
              </a:solidFill>
              <a:latin typeface="Impact" pitchFamily="34" charset="0"/>
              <a:ea typeface="Malgun Gothic" pitchFamily="34" charset="-127"/>
              <a:cs typeface="Adobe Naskh Medium"/>
            </a:endParaRPr>
          </a:p>
        </p:txBody>
      </p:sp>
      <p:sp>
        <p:nvSpPr>
          <p:cNvPr id="47116" name="矩形 48"/>
          <p:cNvSpPr>
            <a:spLocks noChangeArrowheads="1"/>
          </p:cNvSpPr>
          <p:nvPr/>
        </p:nvSpPr>
        <p:spPr bwMode="auto">
          <a:xfrm>
            <a:off x="9680575" y="2995613"/>
            <a:ext cx="628650" cy="401637"/>
          </a:xfrm>
          <a:prstGeom prst="rect">
            <a:avLst/>
          </a:prstGeom>
          <a:noFill/>
          <a:ln w="9525">
            <a:noFill/>
            <a:miter lim="800000"/>
            <a:headEnd/>
            <a:tailEnd/>
          </a:ln>
        </p:spPr>
        <p:txBody>
          <a:bodyPr wrap="none">
            <a:spAutoFit/>
          </a:bodyPr>
          <a:lstStyle/>
          <a:p>
            <a:pPr eaLnBrk="1" hangingPunct="1"/>
            <a:r>
              <a:rPr lang="en-US" altLang="zh-CN" sz="2000">
                <a:solidFill>
                  <a:srgbClr val="1570C1"/>
                </a:solidFill>
                <a:latin typeface="Impact" pitchFamily="34" charset="0"/>
                <a:ea typeface="Malgun Gothic" pitchFamily="34" charset="-127"/>
                <a:cs typeface="Adobe Naskh Medium"/>
              </a:rPr>
              <a:t>04%</a:t>
            </a:r>
            <a:endParaRPr lang="zh-CN" altLang="en-US" sz="2000">
              <a:solidFill>
                <a:srgbClr val="1570C1"/>
              </a:solidFill>
              <a:latin typeface="Impact" pitchFamily="34" charset="0"/>
              <a:ea typeface="Malgun Gothic" pitchFamily="34" charset="-127"/>
              <a:cs typeface="Adobe Naskh Medium"/>
            </a:endParaRPr>
          </a:p>
        </p:txBody>
      </p:sp>
      <p:sp>
        <p:nvSpPr>
          <p:cNvPr id="50" name="TextBox 57"/>
          <p:cNvSpPr txBox="1"/>
          <p:nvPr/>
        </p:nvSpPr>
        <p:spPr bwMode="auto">
          <a:xfrm>
            <a:off x="736600"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TextBox 57"/>
          <p:cNvSpPr txBox="1"/>
          <p:nvPr/>
        </p:nvSpPr>
        <p:spPr bwMode="auto">
          <a:xfrm>
            <a:off x="3365500"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TextBox 57"/>
          <p:cNvSpPr txBox="1"/>
          <p:nvPr/>
        </p:nvSpPr>
        <p:spPr bwMode="auto">
          <a:xfrm>
            <a:off x="5959475"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TextBox 57"/>
          <p:cNvSpPr txBox="1"/>
          <p:nvPr/>
        </p:nvSpPr>
        <p:spPr bwMode="auto">
          <a:xfrm>
            <a:off x="8702675"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8131"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8132"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1" name="Freeform 10"/>
          <p:cNvSpPr>
            <a:spLocks/>
          </p:cNvSpPr>
          <p:nvPr/>
        </p:nvSpPr>
        <p:spPr bwMode="auto">
          <a:xfrm>
            <a:off x="1933575" y="1438275"/>
            <a:ext cx="3152775" cy="21796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F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Freeform 11"/>
          <p:cNvSpPr>
            <a:spLocks/>
          </p:cNvSpPr>
          <p:nvPr/>
        </p:nvSpPr>
        <p:spPr bwMode="auto">
          <a:xfrm>
            <a:off x="1854200" y="1600200"/>
            <a:ext cx="2970213" cy="2017713"/>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Freeform 10"/>
          <p:cNvSpPr>
            <a:spLocks/>
          </p:cNvSpPr>
          <p:nvPr/>
        </p:nvSpPr>
        <p:spPr bwMode="auto">
          <a:xfrm>
            <a:off x="7085013" y="1438275"/>
            <a:ext cx="3152775" cy="21796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F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Freeform 11"/>
          <p:cNvSpPr>
            <a:spLocks/>
          </p:cNvSpPr>
          <p:nvPr/>
        </p:nvSpPr>
        <p:spPr bwMode="auto">
          <a:xfrm>
            <a:off x="7005638" y="1600200"/>
            <a:ext cx="2970212" cy="2017713"/>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Freeform 10"/>
          <p:cNvSpPr>
            <a:spLocks/>
          </p:cNvSpPr>
          <p:nvPr/>
        </p:nvSpPr>
        <p:spPr bwMode="auto">
          <a:xfrm>
            <a:off x="1933575" y="4051300"/>
            <a:ext cx="3152775" cy="2178050"/>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F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Freeform 11"/>
          <p:cNvSpPr>
            <a:spLocks/>
          </p:cNvSpPr>
          <p:nvPr/>
        </p:nvSpPr>
        <p:spPr bwMode="auto">
          <a:xfrm>
            <a:off x="1854200" y="4213225"/>
            <a:ext cx="2970213" cy="201612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Freeform 10"/>
          <p:cNvSpPr>
            <a:spLocks/>
          </p:cNvSpPr>
          <p:nvPr/>
        </p:nvSpPr>
        <p:spPr bwMode="auto">
          <a:xfrm>
            <a:off x="7085013" y="4051300"/>
            <a:ext cx="3152775" cy="2178050"/>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F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Freeform 11"/>
          <p:cNvSpPr>
            <a:spLocks/>
          </p:cNvSpPr>
          <p:nvPr/>
        </p:nvSpPr>
        <p:spPr bwMode="auto">
          <a:xfrm>
            <a:off x="7005638" y="4213225"/>
            <a:ext cx="2970212" cy="201612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TextBox 57"/>
          <p:cNvSpPr txBox="1"/>
          <p:nvPr/>
        </p:nvSpPr>
        <p:spPr bwMode="auto">
          <a:xfrm>
            <a:off x="1947863" y="19685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30" name="TextBox 57"/>
          <p:cNvSpPr txBox="1"/>
          <p:nvPr/>
        </p:nvSpPr>
        <p:spPr bwMode="auto">
          <a:xfrm>
            <a:off x="7154863" y="19685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bwMode="auto">
          <a:xfrm>
            <a:off x="1947863" y="45751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32" name="TextBox 57"/>
          <p:cNvSpPr txBox="1"/>
          <p:nvPr/>
        </p:nvSpPr>
        <p:spPr bwMode="auto">
          <a:xfrm>
            <a:off x="7154863" y="45751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15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15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33" name="Freeform 5"/>
          <p:cNvSpPr>
            <a:spLocks/>
          </p:cNvSpPr>
          <p:nvPr/>
        </p:nvSpPr>
        <p:spPr bwMode="auto">
          <a:xfrm>
            <a:off x="6021388" y="2003425"/>
            <a:ext cx="1614487" cy="1614488"/>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Freeform 6"/>
          <p:cNvSpPr>
            <a:spLocks/>
          </p:cNvSpPr>
          <p:nvPr/>
        </p:nvSpPr>
        <p:spPr bwMode="auto">
          <a:xfrm>
            <a:off x="4314825" y="2003425"/>
            <a:ext cx="1636713" cy="1614488"/>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Freeform 7"/>
          <p:cNvSpPr>
            <a:spLocks/>
          </p:cNvSpPr>
          <p:nvPr/>
        </p:nvSpPr>
        <p:spPr bwMode="auto">
          <a:xfrm>
            <a:off x="6021388" y="3695700"/>
            <a:ext cx="1614487" cy="1628775"/>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Freeform 8"/>
          <p:cNvSpPr>
            <a:spLocks/>
          </p:cNvSpPr>
          <p:nvPr/>
        </p:nvSpPr>
        <p:spPr bwMode="auto">
          <a:xfrm>
            <a:off x="4314825" y="3695700"/>
            <a:ext cx="1636713" cy="1628775"/>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Oval 9"/>
          <p:cNvSpPr>
            <a:spLocks noChangeArrowheads="1"/>
          </p:cNvSpPr>
          <p:nvPr/>
        </p:nvSpPr>
        <p:spPr bwMode="auto">
          <a:xfrm>
            <a:off x="5257800" y="2946400"/>
            <a:ext cx="1441450" cy="1427163"/>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Impact" panose="020B0806030902050204" pitchFamily="34" charset="0"/>
            </a:endParaRPr>
          </a:p>
        </p:txBody>
      </p:sp>
      <p:sp>
        <p:nvSpPr>
          <p:cNvPr id="49162" name="矩形 37"/>
          <p:cNvSpPr>
            <a:spLocks noChangeArrowheads="1"/>
          </p:cNvSpPr>
          <p:nvPr/>
        </p:nvSpPr>
        <p:spPr bwMode="auto">
          <a:xfrm>
            <a:off x="5494338" y="3113088"/>
            <a:ext cx="466725" cy="461962"/>
          </a:xfrm>
          <a:prstGeom prst="rect">
            <a:avLst/>
          </a:prstGeom>
          <a:noFill/>
          <a:ln w="9525">
            <a:noFill/>
            <a:miter lim="800000"/>
            <a:headEnd/>
            <a:tailEnd/>
          </a:ln>
        </p:spPr>
        <p:txBody>
          <a:bodyPr wrap="none">
            <a:spAutoFit/>
          </a:bodyPr>
          <a:lstStyle/>
          <a:p>
            <a:pPr eaLnBrk="1" hangingPunct="1"/>
            <a:r>
              <a:rPr lang="en-US" altLang="zh-CN" sz="2400">
                <a:solidFill>
                  <a:schemeClr val="bg1"/>
                </a:solidFill>
                <a:latin typeface="Impact" pitchFamily="34" charset="0"/>
                <a:ea typeface="Malgun Gothic" pitchFamily="34" charset="-127"/>
                <a:cs typeface="Adobe Naskh Medium"/>
              </a:rPr>
              <a:t>01</a:t>
            </a:r>
            <a:endParaRPr lang="zh-CN" altLang="en-US" sz="2400">
              <a:solidFill>
                <a:schemeClr val="bg1"/>
              </a:solidFill>
              <a:latin typeface="Impact" pitchFamily="34" charset="0"/>
              <a:ea typeface="Malgun Gothic" pitchFamily="34" charset="-127"/>
              <a:cs typeface="Adobe Naskh Medium"/>
            </a:endParaRPr>
          </a:p>
        </p:txBody>
      </p:sp>
      <p:sp>
        <p:nvSpPr>
          <p:cNvPr id="49163" name="矩形 38"/>
          <p:cNvSpPr>
            <a:spLocks noChangeArrowheads="1"/>
          </p:cNvSpPr>
          <p:nvPr/>
        </p:nvSpPr>
        <p:spPr bwMode="auto">
          <a:xfrm>
            <a:off x="6037263" y="3113088"/>
            <a:ext cx="503237" cy="461962"/>
          </a:xfrm>
          <a:prstGeom prst="rect">
            <a:avLst/>
          </a:prstGeom>
          <a:noFill/>
          <a:ln w="9525">
            <a:noFill/>
            <a:miter lim="800000"/>
            <a:headEnd/>
            <a:tailEnd/>
          </a:ln>
        </p:spPr>
        <p:txBody>
          <a:bodyPr wrap="none">
            <a:spAutoFit/>
          </a:bodyPr>
          <a:lstStyle/>
          <a:p>
            <a:pPr eaLnBrk="1" hangingPunct="1"/>
            <a:r>
              <a:rPr lang="en-US" altLang="zh-CN" sz="2400">
                <a:solidFill>
                  <a:schemeClr val="bg1"/>
                </a:solidFill>
                <a:latin typeface="Impact" pitchFamily="34" charset="0"/>
                <a:ea typeface="Malgun Gothic" pitchFamily="34" charset="-127"/>
                <a:cs typeface="Adobe Naskh Medium"/>
              </a:rPr>
              <a:t>02</a:t>
            </a:r>
            <a:endParaRPr lang="zh-CN" altLang="en-US" sz="2400">
              <a:solidFill>
                <a:schemeClr val="bg1"/>
              </a:solidFill>
              <a:latin typeface="Impact" pitchFamily="34" charset="0"/>
              <a:ea typeface="Malgun Gothic" pitchFamily="34" charset="-127"/>
              <a:cs typeface="Adobe Naskh Medium"/>
            </a:endParaRPr>
          </a:p>
        </p:txBody>
      </p:sp>
      <p:sp>
        <p:nvSpPr>
          <p:cNvPr id="49164" name="矩形 39"/>
          <p:cNvSpPr>
            <a:spLocks noChangeArrowheads="1"/>
          </p:cNvSpPr>
          <p:nvPr/>
        </p:nvSpPr>
        <p:spPr bwMode="auto">
          <a:xfrm>
            <a:off x="5473700" y="3724275"/>
            <a:ext cx="503238" cy="461963"/>
          </a:xfrm>
          <a:prstGeom prst="rect">
            <a:avLst/>
          </a:prstGeom>
          <a:noFill/>
          <a:ln w="9525">
            <a:noFill/>
            <a:miter lim="800000"/>
            <a:headEnd/>
            <a:tailEnd/>
          </a:ln>
        </p:spPr>
        <p:txBody>
          <a:bodyPr wrap="none">
            <a:spAutoFit/>
          </a:bodyPr>
          <a:lstStyle/>
          <a:p>
            <a:pPr eaLnBrk="1" hangingPunct="1"/>
            <a:r>
              <a:rPr lang="en-US" altLang="zh-CN" sz="2400">
                <a:solidFill>
                  <a:schemeClr val="bg1"/>
                </a:solidFill>
                <a:latin typeface="Impact" pitchFamily="34" charset="0"/>
                <a:ea typeface="Malgun Gothic" pitchFamily="34" charset="-127"/>
                <a:cs typeface="Adobe Naskh Medium"/>
              </a:rPr>
              <a:t>04</a:t>
            </a:r>
            <a:endParaRPr lang="zh-CN" altLang="en-US" sz="2400">
              <a:solidFill>
                <a:schemeClr val="bg1"/>
              </a:solidFill>
              <a:latin typeface="Impact" pitchFamily="34" charset="0"/>
              <a:ea typeface="Malgun Gothic" pitchFamily="34" charset="-127"/>
              <a:cs typeface="Adobe Naskh Medium"/>
            </a:endParaRPr>
          </a:p>
        </p:txBody>
      </p:sp>
      <p:sp>
        <p:nvSpPr>
          <p:cNvPr id="49165" name="矩形 40"/>
          <p:cNvSpPr>
            <a:spLocks noChangeArrowheads="1"/>
          </p:cNvSpPr>
          <p:nvPr/>
        </p:nvSpPr>
        <p:spPr bwMode="auto">
          <a:xfrm>
            <a:off x="5999163" y="3714750"/>
            <a:ext cx="514350" cy="461963"/>
          </a:xfrm>
          <a:prstGeom prst="rect">
            <a:avLst/>
          </a:prstGeom>
          <a:noFill/>
          <a:ln w="9525">
            <a:noFill/>
            <a:miter lim="800000"/>
            <a:headEnd/>
            <a:tailEnd/>
          </a:ln>
        </p:spPr>
        <p:txBody>
          <a:bodyPr wrap="none">
            <a:spAutoFit/>
          </a:bodyPr>
          <a:lstStyle/>
          <a:p>
            <a:pPr eaLnBrk="1" hangingPunct="1"/>
            <a:r>
              <a:rPr lang="en-US" altLang="zh-CN" sz="2400">
                <a:solidFill>
                  <a:schemeClr val="bg1"/>
                </a:solidFill>
                <a:latin typeface="Impact" pitchFamily="34" charset="0"/>
                <a:ea typeface="Malgun Gothic" pitchFamily="34" charset="-127"/>
                <a:cs typeface="Adobe Naskh Medium"/>
              </a:rPr>
              <a:t>03</a:t>
            </a:r>
            <a:endParaRPr lang="zh-CN" altLang="en-US" sz="2400">
              <a:solidFill>
                <a:schemeClr val="bg1"/>
              </a:solidFill>
              <a:latin typeface="Impact" pitchFamily="34" charset="0"/>
              <a:ea typeface="Malgun Gothic" pitchFamily="34" charset="-127"/>
              <a:cs typeface="Adobe Naskh Medium"/>
            </a:endParaRPr>
          </a:p>
        </p:txBody>
      </p:sp>
      <p:grpSp>
        <p:nvGrpSpPr>
          <p:cNvPr id="5" name="组合 41"/>
          <p:cNvGrpSpPr/>
          <p:nvPr/>
        </p:nvGrpSpPr>
        <p:grpSpPr>
          <a:xfrm>
            <a:off x="6637897" y="4296197"/>
            <a:ext cx="619055" cy="622865"/>
            <a:chOff x="5595939" y="4999038"/>
            <a:chExt cx="515938" cy="519113"/>
          </a:xfrm>
          <a:solidFill>
            <a:schemeClr val="bg1"/>
          </a:solidFill>
        </p:grpSpPr>
        <p:sp>
          <p:nvSpPr>
            <p:cNvPr id="43" name="Freeform 5"/>
            <p:cNvSpPr>
              <a:spLocks/>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Rectangle 6"/>
            <p:cNvSpPr>
              <a:spLocks noChangeArrowheads="1"/>
            </p:cNvSpPr>
            <p:nvPr/>
          </p:nvSpPr>
          <p:spPr bwMode="auto">
            <a:xfrm>
              <a:off x="5595939" y="5345113"/>
              <a:ext cx="100013" cy="109538"/>
            </a:xfrm>
            <a:prstGeom prst="rect">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7"/>
            <p:cNvSpPr>
              <a:spLocks/>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Rectangle 8"/>
            <p:cNvSpPr>
              <a:spLocks noChangeArrowheads="1"/>
            </p:cNvSpPr>
            <p:nvPr/>
          </p:nvSpPr>
          <p:spPr bwMode="auto">
            <a:xfrm>
              <a:off x="5830889" y="5260976"/>
              <a:ext cx="98425" cy="193675"/>
            </a:xfrm>
            <a:prstGeom prst="rect">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Rectangle 9"/>
            <p:cNvSpPr>
              <a:spLocks noChangeArrowheads="1"/>
            </p:cNvSpPr>
            <p:nvPr/>
          </p:nvSpPr>
          <p:spPr bwMode="auto">
            <a:xfrm>
              <a:off x="5948364" y="5183188"/>
              <a:ext cx="98425" cy="271463"/>
            </a:xfrm>
            <a:prstGeom prst="rect">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10"/>
            <p:cNvSpPr>
              <a:spLocks/>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6" name="组合 48"/>
          <p:cNvGrpSpPr/>
          <p:nvPr/>
        </p:nvGrpSpPr>
        <p:grpSpPr>
          <a:xfrm>
            <a:off x="4707286" y="2381300"/>
            <a:ext cx="710485" cy="483815"/>
            <a:chOff x="5842315" y="2065986"/>
            <a:chExt cx="592138" cy="403225"/>
          </a:xfrm>
          <a:solidFill>
            <a:schemeClr val="bg1"/>
          </a:solidFill>
        </p:grpSpPr>
        <p:sp>
          <p:nvSpPr>
            <p:cNvPr id="50" name="Oval 14"/>
            <p:cNvSpPr>
              <a:spLocks noChangeArrowheads="1"/>
            </p:cNvSpPr>
            <p:nvPr/>
          </p:nvSpPr>
          <p:spPr bwMode="auto">
            <a:xfrm>
              <a:off x="6050278" y="2065986"/>
              <a:ext cx="174625" cy="171450"/>
            </a:xfrm>
            <a:prstGeom prst="ellipse">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nvGrpSpPr>
            <p:cNvPr id="7" name="组合 50"/>
            <p:cNvGrpSpPr/>
            <p:nvPr/>
          </p:nvGrpSpPr>
          <p:grpSpPr>
            <a:xfrm>
              <a:off x="5842315" y="2112023"/>
              <a:ext cx="592138" cy="357188"/>
              <a:chOff x="5543551" y="2033588"/>
              <a:chExt cx="592138" cy="357188"/>
            </a:xfrm>
            <a:grpFill/>
          </p:grpSpPr>
          <p:sp>
            <p:nvSpPr>
              <p:cNvPr id="52" name="Freeform 15"/>
              <p:cNvSpPr>
                <a:spLocks/>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16"/>
              <p:cNvSpPr>
                <a:spLocks/>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17"/>
              <p:cNvSpPr>
                <a:spLocks/>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18"/>
              <p:cNvSpPr>
                <a:spLocks/>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19"/>
              <p:cNvSpPr>
                <a:spLocks/>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20"/>
              <p:cNvSpPr>
                <a:spLocks/>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Oval 21"/>
              <p:cNvSpPr>
                <a:spLocks noChangeArrowheads="1"/>
              </p:cNvSpPr>
              <p:nvPr/>
            </p:nvSpPr>
            <p:spPr bwMode="auto">
              <a:xfrm>
                <a:off x="5594351" y="2033588"/>
                <a:ext cx="127000" cy="125413"/>
              </a:xfrm>
              <a:prstGeom prst="ellipse">
                <a:avLst/>
              </a:pr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Freeform 22"/>
              <p:cNvSpPr>
                <a:spLocks/>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0" name="Freeform 23"/>
              <p:cNvSpPr>
                <a:spLocks/>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1" name="Freeform 24"/>
              <p:cNvSpPr>
                <a:spLocks/>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2" name="Freeform 25"/>
              <p:cNvSpPr>
                <a:spLocks/>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9" name="组合 62"/>
          <p:cNvGrpSpPr/>
          <p:nvPr/>
        </p:nvGrpSpPr>
        <p:grpSpPr>
          <a:xfrm>
            <a:off x="6724565" y="2217488"/>
            <a:ext cx="630485" cy="647627"/>
            <a:chOff x="5572126" y="3962401"/>
            <a:chExt cx="525463" cy="539750"/>
          </a:xfrm>
          <a:solidFill>
            <a:schemeClr val="bg1"/>
          </a:solidFill>
        </p:grpSpPr>
        <p:sp>
          <p:nvSpPr>
            <p:cNvPr id="64"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 name="组合 66"/>
          <p:cNvGrpSpPr/>
          <p:nvPr/>
        </p:nvGrpSpPr>
        <p:grpSpPr>
          <a:xfrm>
            <a:off x="4707286" y="4322381"/>
            <a:ext cx="432387" cy="641912"/>
            <a:chOff x="5649914" y="2946401"/>
            <a:chExt cx="360363" cy="534987"/>
          </a:xfrm>
          <a:solidFill>
            <a:schemeClr val="bg1"/>
          </a:solidFill>
        </p:grpSpPr>
        <p:sp>
          <p:nvSpPr>
            <p:cNvPr id="68" name="Freeform 29"/>
            <p:cNvSpPr>
              <a:spLocks/>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30"/>
            <p:cNvSpPr>
              <a:spLocks/>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Freeform 31"/>
            <p:cNvSpPr>
              <a:spLocks/>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Freeform 32"/>
            <p:cNvSpPr>
              <a:spLocks/>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72" name="TextBox 57"/>
          <p:cNvSpPr txBox="1"/>
          <p:nvPr/>
        </p:nvSpPr>
        <p:spPr bwMode="auto">
          <a:xfrm>
            <a:off x="7874000" y="21859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3" name="TextBox 57"/>
          <p:cNvSpPr txBox="1"/>
          <p:nvPr/>
        </p:nvSpPr>
        <p:spPr bwMode="auto">
          <a:xfrm>
            <a:off x="1282700" y="21859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TextBox 57"/>
          <p:cNvSpPr txBox="1"/>
          <p:nvPr/>
        </p:nvSpPr>
        <p:spPr bwMode="auto">
          <a:xfrm>
            <a:off x="7874000" y="4222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5" name="TextBox 57"/>
          <p:cNvSpPr txBox="1"/>
          <p:nvPr/>
        </p:nvSpPr>
        <p:spPr bwMode="auto">
          <a:xfrm>
            <a:off x="1282700" y="4222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17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018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组合 75"/>
          <p:cNvGrpSpPr/>
          <p:nvPr/>
        </p:nvGrpSpPr>
        <p:grpSpPr>
          <a:xfrm>
            <a:off x="1063625" y="1796484"/>
            <a:ext cx="2174875" cy="2858294"/>
            <a:chOff x="3908425" y="969169"/>
            <a:chExt cx="2174875" cy="2858294"/>
          </a:xfrm>
          <a:solidFill>
            <a:srgbClr val="1570C1"/>
          </a:solidFill>
        </p:grpSpPr>
        <p:sp>
          <p:nvSpPr>
            <p:cNvPr id="77" name="Freeform 6"/>
            <p:cNvSpPr>
              <a:spLocks noEditPoints="1"/>
            </p:cNvSpPr>
            <p:nvPr/>
          </p:nvSpPr>
          <p:spPr bwMode="auto">
            <a:xfrm>
              <a:off x="3968750" y="1439863"/>
              <a:ext cx="2114550" cy="2387600"/>
            </a:xfrm>
            <a:custGeom>
              <a:avLst/>
              <a:gdLst>
                <a:gd name="T0" fmla="*/ 292 w 563"/>
                <a:gd name="T1" fmla="*/ 0 h 635"/>
                <a:gd name="T2" fmla="*/ 286 w 563"/>
                <a:gd name="T3" fmla="*/ 130 h 635"/>
                <a:gd name="T4" fmla="*/ 329 w 563"/>
                <a:gd name="T5" fmla="*/ 5 h 635"/>
                <a:gd name="T6" fmla="*/ 315 w 563"/>
                <a:gd name="T7" fmla="*/ 119 h 635"/>
                <a:gd name="T8" fmla="*/ 373 w 563"/>
                <a:gd name="T9" fmla="*/ 30 h 635"/>
                <a:gd name="T10" fmla="*/ 432 w 563"/>
                <a:gd name="T11" fmla="*/ 155 h 635"/>
                <a:gd name="T12" fmla="*/ 561 w 563"/>
                <a:gd name="T13" fmla="*/ 178 h 635"/>
                <a:gd name="T14" fmla="*/ 397 w 563"/>
                <a:gd name="T15" fmla="*/ 203 h 635"/>
                <a:gd name="T16" fmla="*/ 382 w 563"/>
                <a:gd name="T17" fmla="*/ 161 h 635"/>
                <a:gd name="T18" fmla="*/ 364 w 563"/>
                <a:gd name="T19" fmla="*/ 136 h 635"/>
                <a:gd name="T20" fmla="*/ 373 w 563"/>
                <a:gd name="T21" fmla="*/ 275 h 635"/>
                <a:gd name="T22" fmla="*/ 447 w 563"/>
                <a:gd name="T23" fmla="*/ 403 h 635"/>
                <a:gd name="T24" fmla="*/ 324 w 563"/>
                <a:gd name="T25" fmla="*/ 509 h 635"/>
                <a:gd name="T26" fmla="*/ 291 w 563"/>
                <a:gd name="T27" fmla="*/ 631 h 635"/>
                <a:gd name="T28" fmla="*/ 250 w 563"/>
                <a:gd name="T29" fmla="*/ 629 h 635"/>
                <a:gd name="T30" fmla="*/ 238 w 563"/>
                <a:gd name="T31" fmla="*/ 579 h 635"/>
                <a:gd name="T32" fmla="*/ 260 w 563"/>
                <a:gd name="T33" fmla="*/ 418 h 635"/>
                <a:gd name="T34" fmla="*/ 224 w 563"/>
                <a:gd name="T35" fmla="*/ 250 h 635"/>
                <a:gd name="T36" fmla="*/ 140 w 563"/>
                <a:gd name="T37" fmla="*/ 93 h 635"/>
                <a:gd name="T38" fmla="*/ 128 w 563"/>
                <a:gd name="T39" fmla="*/ 213 h 635"/>
                <a:gd name="T40" fmla="*/ 162 w 563"/>
                <a:gd name="T41" fmla="*/ 245 h 635"/>
                <a:gd name="T42" fmla="*/ 115 w 563"/>
                <a:gd name="T43" fmla="*/ 289 h 635"/>
                <a:gd name="T44" fmla="*/ 74 w 563"/>
                <a:gd name="T45" fmla="*/ 280 h 635"/>
                <a:gd name="T46" fmla="*/ 70 w 563"/>
                <a:gd name="T47" fmla="*/ 276 h 635"/>
                <a:gd name="T48" fmla="*/ 0 w 563"/>
                <a:gd name="T49" fmla="*/ 250 h 635"/>
                <a:gd name="T50" fmla="*/ 58 w 563"/>
                <a:gd name="T51" fmla="*/ 221 h 635"/>
                <a:gd name="T52" fmla="*/ 72 w 563"/>
                <a:gd name="T53" fmla="*/ 200 h 635"/>
                <a:gd name="T54" fmla="*/ 255 w 563"/>
                <a:gd name="T55" fmla="*/ 6 h 635"/>
                <a:gd name="T56" fmla="*/ 117 w 563"/>
                <a:gd name="T57" fmla="*/ 234 h 635"/>
                <a:gd name="T58" fmla="*/ 69 w 563"/>
                <a:gd name="T59" fmla="*/ 211 h 635"/>
                <a:gd name="T60" fmla="*/ 299 w 563"/>
                <a:gd name="T61" fmla="*/ 291 h 635"/>
                <a:gd name="T62" fmla="*/ 368 w 563"/>
                <a:gd name="T63" fmla="*/ 395 h 635"/>
                <a:gd name="T64" fmla="*/ 315 w 563"/>
                <a:gd name="T65" fmla="*/ 309 h 635"/>
                <a:gd name="T66" fmla="*/ 299 w 563"/>
                <a:gd name="T67" fmla="*/ 29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3" h="635">
                  <a:moveTo>
                    <a:pt x="255" y="6"/>
                  </a:moveTo>
                  <a:cubicBezTo>
                    <a:pt x="267" y="3"/>
                    <a:pt x="279" y="1"/>
                    <a:pt x="292" y="0"/>
                  </a:cubicBezTo>
                  <a:cubicBezTo>
                    <a:pt x="287" y="15"/>
                    <a:pt x="285" y="31"/>
                    <a:pt x="283" y="46"/>
                  </a:cubicBezTo>
                  <a:cubicBezTo>
                    <a:pt x="282" y="74"/>
                    <a:pt x="279" y="102"/>
                    <a:pt x="286" y="130"/>
                  </a:cubicBezTo>
                  <a:cubicBezTo>
                    <a:pt x="288" y="87"/>
                    <a:pt x="307" y="46"/>
                    <a:pt x="303" y="3"/>
                  </a:cubicBezTo>
                  <a:cubicBezTo>
                    <a:pt x="312" y="3"/>
                    <a:pt x="320" y="4"/>
                    <a:pt x="329" y="5"/>
                  </a:cubicBezTo>
                  <a:cubicBezTo>
                    <a:pt x="326" y="17"/>
                    <a:pt x="320" y="29"/>
                    <a:pt x="319" y="42"/>
                  </a:cubicBezTo>
                  <a:cubicBezTo>
                    <a:pt x="317" y="68"/>
                    <a:pt x="315" y="93"/>
                    <a:pt x="315" y="119"/>
                  </a:cubicBezTo>
                  <a:cubicBezTo>
                    <a:pt x="328" y="83"/>
                    <a:pt x="342" y="46"/>
                    <a:pt x="345" y="8"/>
                  </a:cubicBezTo>
                  <a:cubicBezTo>
                    <a:pt x="355" y="14"/>
                    <a:pt x="370" y="16"/>
                    <a:pt x="373" y="30"/>
                  </a:cubicBezTo>
                  <a:cubicBezTo>
                    <a:pt x="378" y="50"/>
                    <a:pt x="390" y="68"/>
                    <a:pt x="398" y="87"/>
                  </a:cubicBezTo>
                  <a:cubicBezTo>
                    <a:pt x="410" y="109"/>
                    <a:pt x="419" y="133"/>
                    <a:pt x="432" y="155"/>
                  </a:cubicBezTo>
                  <a:cubicBezTo>
                    <a:pt x="465" y="152"/>
                    <a:pt x="498" y="153"/>
                    <a:pt x="530" y="153"/>
                  </a:cubicBezTo>
                  <a:cubicBezTo>
                    <a:pt x="544" y="152"/>
                    <a:pt x="561" y="163"/>
                    <a:pt x="561" y="178"/>
                  </a:cubicBezTo>
                  <a:cubicBezTo>
                    <a:pt x="563" y="191"/>
                    <a:pt x="550" y="201"/>
                    <a:pt x="538" y="201"/>
                  </a:cubicBezTo>
                  <a:cubicBezTo>
                    <a:pt x="491" y="203"/>
                    <a:pt x="444" y="202"/>
                    <a:pt x="397" y="203"/>
                  </a:cubicBezTo>
                  <a:cubicBezTo>
                    <a:pt x="390" y="189"/>
                    <a:pt x="383" y="176"/>
                    <a:pt x="376" y="162"/>
                  </a:cubicBezTo>
                  <a:cubicBezTo>
                    <a:pt x="382" y="161"/>
                    <a:pt x="382" y="161"/>
                    <a:pt x="382" y="161"/>
                  </a:cubicBezTo>
                  <a:cubicBezTo>
                    <a:pt x="380" y="161"/>
                    <a:pt x="377" y="161"/>
                    <a:pt x="375" y="161"/>
                  </a:cubicBezTo>
                  <a:cubicBezTo>
                    <a:pt x="371" y="153"/>
                    <a:pt x="368" y="144"/>
                    <a:pt x="364" y="136"/>
                  </a:cubicBezTo>
                  <a:cubicBezTo>
                    <a:pt x="360" y="162"/>
                    <a:pt x="360" y="188"/>
                    <a:pt x="360" y="214"/>
                  </a:cubicBezTo>
                  <a:cubicBezTo>
                    <a:pt x="361" y="235"/>
                    <a:pt x="361" y="257"/>
                    <a:pt x="373" y="275"/>
                  </a:cubicBezTo>
                  <a:cubicBezTo>
                    <a:pt x="395" y="310"/>
                    <a:pt x="423" y="343"/>
                    <a:pt x="443" y="381"/>
                  </a:cubicBezTo>
                  <a:cubicBezTo>
                    <a:pt x="446" y="388"/>
                    <a:pt x="451" y="396"/>
                    <a:pt x="447" y="403"/>
                  </a:cubicBezTo>
                  <a:cubicBezTo>
                    <a:pt x="441" y="420"/>
                    <a:pt x="427" y="432"/>
                    <a:pt x="414" y="445"/>
                  </a:cubicBezTo>
                  <a:cubicBezTo>
                    <a:pt x="386" y="469"/>
                    <a:pt x="359" y="496"/>
                    <a:pt x="324" y="509"/>
                  </a:cubicBezTo>
                  <a:cubicBezTo>
                    <a:pt x="315" y="544"/>
                    <a:pt x="310" y="580"/>
                    <a:pt x="300" y="614"/>
                  </a:cubicBezTo>
                  <a:cubicBezTo>
                    <a:pt x="299" y="621"/>
                    <a:pt x="295" y="626"/>
                    <a:pt x="291" y="631"/>
                  </a:cubicBezTo>
                  <a:cubicBezTo>
                    <a:pt x="290" y="632"/>
                    <a:pt x="286" y="634"/>
                    <a:pt x="285" y="635"/>
                  </a:cubicBezTo>
                  <a:cubicBezTo>
                    <a:pt x="273" y="635"/>
                    <a:pt x="261" y="632"/>
                    <a:pt x="250" y="629"/>
                  </a:cubicBezTo>
                  <a:cubicBezTo>
                    <a:pt x="246" y="625"/>
                    <a:pt x="242" y="622"/>
                    <a:pt x="238" y="618"/>
                  </a:cubicBezTo>
                  <a:cubicBezTo>
                    <a:pt x="230" y="606"/>
                    <a:pt x="234" y="591"/>
                    <a:pt x="238" y="579"/>
                  </a:cubicBezTo>
                  <a:cubicBezTo>
                    <a:pt x="249" y="543"/>
                    <a:pt x="258" y="508"/>
                    <a:pt x="265" y="472"/>
                  </a:cubicBezTo>
                  <a:cubicBezTo>
                    <a:pt x="269" y="454"/>
                    <a:pt x="264" y="435"/>
                    <a:pt x="260" y="418"/>
                  </a:cubicBezTo>
                  <a:cubicBezTo>
                    <a:pt x="251" y="383"/>
                    <a:pt x="242" y="349"/>
                    <a:pt x="233" y="315"/>
                  </a:cubicBezTo>
                  <a:cubicBezTo>
                    <a:pt x="229" y="294"/>
                    <a:pt x="222" y="272"/>
                    <a:pt x="224" y="250"/>
                  </a:cubicBezTo>
                  <a:cubicBezTo>
                    <a:pt x="228" y="189"/>
                    <a:pt x="235" y="128"/>
                    <a:pt x="243" y="67"/>
                  </a:cubicBezTo>
                  <a:cubicBezTo>
                    <a:pt x="208" y="75"/>
                    <a:pt x="174" y="84"/>
                    <a:pt x="140" y="93"/>
                  </a:cubicBezTo>
                  <a:cubicBezTo>
                    <a:pt x="131" y="132"/>
                    <a:pt x="129" y="174"/>
                    <a:pt x="114" y="212"/>
                  </a:cubicBezTo>
                  <a:cubicBezTo>
                    <a:pt x="118" y="212"/>
                    <a:pt x="125" y="213"/>
                    <a:pt x="128" y="213"/>
                  </a:cubicBezTo>
                  <a:cubicBezTo>
                    <a:pt x="127" y="221"/>
                    <a:pt x="125" y="228"/>
                    <a:pt x="123" y="236"/>
                  </a:cubicBezTo>
                  <a:cubicBezTo>
                    <a:pt x="136" y="239"/>
                    <a:pt x="149" y="242"/>
                    <a:pt x="162" y="245"/>
                  </a:cubicBezTo>
                  <a:cubicBezTo>
                    <a:pt x="160" y="260"/>
                    <a:pt x="156" y="274"/>
                    <a:pt x="153" y="289"/>
                  </a:cubicBezTo>
                  <a:cubicBezTo>
                    <a:pt x="140" y="289"/>
                    <a:pt x="128" y="289"/>
                    <a:pt x="115" y="289"/>
                  </a:cubicBezTo>
                  <a:cubicBezTo>
                    <a:pt x="101" y="288"/>
                    <a:pt x="88" y="288"/>
                    <a:pt x="75" y="288"/>
                  </a:cubicBezTo>
                  <a:cubicBezTo>
                    <a:pt x="74" y="280"/>
                    <a:pt x="74" y="280"/>
                    <a:pt x="74" y="280"/>
                  </a:cubicBezTo>
                  <a:cubicBezTo>
                    <a:pt x="81" y="282"/>
                    <a:pt x="81" y="282"/>
                    <a:pt x="81" y="282"/>
                  </a:cubicBezTo>
                  <a:cubicBezTo>
                    <a:pt x="77" y="280"/>
                    <a:pt x="74" y="278"/>
                    <a:pt x="70" y="276"/>
                  </a:cubicBezTo>
                  <a:cubicBezTo>
                    <a:pt x="66" y="278"/>
                    <a:pt x="62" y="279"/>
                    <a:pt x="58" y="280"/>
                  </a:cubicBezTo>
                  <a:cubicBezTo>
                    <a:pt x="38" y="272"/>
                    <a:pt x="20" y="258"/>
                    <a:pt x="0" y="250"/>
                  </a:cubicBezTo>
                  <a:cubicBezTo>
                    <a:pt x="2" y="237"/>
                    <a:pt x="6" y="224"/>
                    <a:pt x="8" y="211"/>
                  </a:cubicBezTo>
                  <a:cubicBezTo>
                    <a:pt x="25" y="212"/>
                    <a:pt x="41" y="217"/>
                    <a:pt x="58" y="221"/>
                  </a:cubicBezTo>
                  <a:cubicBezTo>
                    <a:pt x="59" y="214"/>
                    <a:pt x="60" y="207"/>
                    <a:pt x="62" y="200"/>
                  </a:cubicBezTo>
                  <a:cubicBezTo>
                    <a:pt x="64" y="200"/>
                    <a:pt x="70" y="200"/>
                    <a:pt x="72" y="200"/>
                  </a:cubicBezTo>
                  <a:cubicBezTo>
                    <a:pt x="78" y="150"/>
                    <a:pt x="91" y="102"/>
                    <a:pt x="97" y="52"/>
                  </a:cubicBezTo>
                  <a:cubicBezTo>
                    <a:pt x="150" y="36"/>
                    <a:pt x="202" y="22"/>
                    <a:pt x="255" y="6"/>
                  </a:cubicBezTo>
                  <a:close/>
                  <a:moveTo>
                    <a:pt x="67" y="223"/>
                  </a:moveTo>
                  <a:cubicBezTo>
                    <a:pt x="84" y="226"/>
                    <a:pt x="100" y="232"/>
                    <a:pt x="117" y="234"/>
                  </a:cubicBezTo>
                  <a:cubicBezTo>
                    <a:pt x="117" y="231"/>
                    <a:pt x="117" y="225"/>
                    <a:pt x="116" y="222"/>
                  </a:cubicBezTo>
                  <a:cubicBezTo>
                    <a:pt x="101" y="219"/>
                    <a:pt x="85" y="216"/>
                    <a:pt x="69" y="211"/>
                  </a:cubicBezTo>
                  <a:cubicBezTo>
                    <a:pt x="68" y="215"/>
                    <a:pt x="68" y="219"/>
                    <a:pt x="67" y="223"/>
                  </a:cubicBezTo>
                  <a:close/>
                  <a:moveTo>
                    <a:pt x="299" y="291"/>
                  </a:moveTo>
                  <a:cubicBezTo>
                    <a:pt x="310" y="337"/>
                    <a:pt x="322" y="383"/>
                    <a:pt x="330" y="429"/>
                  </a:cubicBezTo>
                  <a:cubicBezTo>
                    <a:pt x="344" y="420"/>
                    <a:pt x="358" y="410"/>
                    <a:pt x="368" y="395"/>
                  </a:cubicBezTo>
                  <a:cubicBezTo>
                    <a:pt x="362" y="381"/>
                    <a:pt x="355" y="367"/>
                    <a:pt x="347" y="354"/>
                  </a:cubicBezTo>
                  <a:cubicBezTo>
                    <a:pt x="337" y="339"/>
                    <a:pt x="326" y="324"/>
                    <a:pt x="315" y="309"/>
                  </a:cubicBezTo>
                  <a:cubicBezTo>
                    <a:pt x="311" y="303"/>
                    <a:pt x="307" y="297"/>
                    <a:pt x="303" y="291"/>
                  </a:cubicBezTo>
                  <a:cubicBezTo>
                    <a:pt x="302" y="291"/>
                    <a:pt x="300" y="291"/>
                    <a:pt x="299" y="2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Freeform 7"/>
            <p:cNvSpPr>
              <a:spLocks/>
            </p:cNvSpPr>
            <p:nvPr/>
          </p:nvSpPr>
          <p:spPr bwMode="auto">
            <a:xfrm>
              <a:off x="3908425" y="2387600"/>
              <a:ext cx="630238" cy="409575"/>
            </a:xfrm>
            <a:custGeom>
              <a:avLst/>
              <a:gdLst>
                <a:gd name="T0" fmla="*/ 14 w 168"/>
                <a:gd name="T1" fmla="*/ 0 h 109"/>
                <a:gd name="T2" fmla="*/ 77 w 168"/>
                <a:gd name="T3" fmla="*/ 33 h 109"/>
                <a:gd name="T4" fmla="*/ 76 w 168"/>
                <a:gd name="T5" fmla="*/ 49 h 109"/>
                <a:gd name="T6" fmla="*/ 90 w 168"/>
                <a:gd name="T7" fmla="*/ 39 h 109"/>
                <a:gd name="T8" fmla="*/ 137 w 168"/>
                <a:gd name="T9" fmla="*/ 39 h 109"/>
                <a:gd name="T10" fmla="*/ 168 w 168"/>
                <a:gd name="T11" fmla="*/ 39 h 109"/>
                <a:gd name="T12" fmla="*/ 152 w 168"/>
                <a:gd name="T13" fmla="*/ 109 h 109"/>
                <a:gd name="T14" fmla="*/ 102 w 168"/>
                <a:gd name="T15" fmla="*/ 98 h 109"/>
                <a:gd name="T16" fmla="*/ 1 w 168"/>
                <a:gd name="T17" fmla="*/ 74 h 109"/>
                <a:gd name="T18" fmla="*/ 14 w 168"/>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09">
                  <a:moveTo>
                    <a:pt x="14" y="0"/>
                  </a:moveTo>
                  <a:cubicBezTo>
                    <a:pt x="36" y="10"/>
                    <a:pt x="55" y="23"/>
                    <a:pt x="77" y="33"/>
                  </a:cubicBezTo>
                  <a:cubicBezTo>
                    <a:pt x="77" y="37"/>
                    <a:pt x="76" y="45"/>
                    <a:pt x="76" y="49"/>
                  </a:cubicBezTo>
                  <a:cubicBezTo>
                    <a:pt x="81" y="46"/>
                    <a:pt x="85" y="42"/>
                    <a:pt x="90" y="39"/>
                  </a:cubicBezTo>
                  <a:cubicBezTo>
                    <a:pt x="106" y="39"/>
                    <a:pt x="122" y="39"/>
                    <a:pt x="137" y="39"/>
                  </a:cubicBezTo>
                  <a:cubicBezTo>
                    <a:pt x="148" y="39"/>
                    <a:pt x="158" y="39"/>
                    <a:pt x="168" y="39"/>
                  </a:cubicBezTo>
                  <a:cubicBezTo>
                    <a:pt x="163" y="63"/>
                    <a:pt x="159" y="86"/>
                    <a:pt x="152" y="109"/>
                  </a:cubicBezTo>
                  <a:cubicBezTo>
                    <a:pt x="135" y="105"/>
                    <a:pt x="119" y="102"/>
                    <a:pt x="102" y="98"/>
                  </a:cubicBezTo>
                  <a:cubicBezTo>
                    <a:pt x="69" y="89"/>
                    <a:pt x="34" y="83"/>
                    <a:pt x="1" y="74"/>
                  </a:cubicBezTo>
                  <a:cubicBezTo>
                    <a:pt x="0" y="49"/>
                    <a:pt x="11" y="25"/>
                    <a:pt x="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Line 9"/>
            <p:cNvSpPr>
              <a:spLocks noChangeShapeType="1"/>
            </p:cNvSpPr>
            <p:nvPr/>
          </p:nvSpPr>
          <p:spPr bwMode="auto">
            <a:xfrm>
              <a:off x="5586413" y="1933575"/>
              <a:ext cx="0" cy="0"/>
            </a:xfrm>
            <a:prstGeom prst="lin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Line 10"/>
            <p:cNvSpPr>
              <a:spLocks noChangeShapeType="1"/>
            </p:cNvSpPr>
            <p:nvPr/>
          </p:nvSpPr>
          <p:spPr bwMode="auto">
            <a:xfrm>
              <a:off x="5586413" y="1933575"/>
              <a:ext cx="0" cy="0"/>
            </a:xfrm>
            <a:prstGeom prst="lin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椭圆 80"/>
            <p:cNvSpPr/>
            <p:nvPr/>
          </p:nvSpPr>
          <p:spPr>
            <a:xfrm>
              <a:off x="4960144" y="969169"/>
              <a:ext cx="442912" cy="442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 name="矩形 81"/>
          <p:cNvSpPr/>
          <p:nvPr/>
        </p:nvSpPr>
        <p:spPr>
          <a:xfrm>
            <a:off x="0" y="4654550"/>
            <a:ext cx="5661025" cy="1195388"/>
          </a:xfrm>
          <a:prstGeom prst="rect">
            <a:avLst/>
          </a:prstGeom>
          <a:solidFill>
            <a:srgbClr val="00B0F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矩形 82"/>
          <p:cNvSpPr/>
          <p:nvPr/>
        </p:nvSpPr>
        <p:spPr>
          <a:xfrm>
            <a:off x="3033713" y="3624263"/>
            <a:ext cx="4818062" cy="1031875"/>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矩形 83"/>
          <p:cNvSpPr/>
          <p:nvPr/>
        </p:nvSpPr>
        <p:spPr>
          <a:xfrm>
            <a:off x="4616450" y="2593975"/>
            <a:ext cx="4819650" cy="1030288"/>
          </a:xfrm>
          <a:prstGeom prst="rect">
            <a:avLst/>
          </a:prstGeom>
          <a:solidFill>
            <a:srgbClr val="00B0F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矩形 84"/>
          <p:cNvSpPr/>
          <p:nvPr/>
        </p:nvSpPr>
        <p:spPr>
          <a:xfrm>
            <a:off x="0" y="4845050"/>
            <a:ext cx="5661025" cy="777875"/>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p:txBody>
      </p:sp>
      <p:sp>
        <p:nvSpPr>
          <p:cNvPr id="86" name="矩形 85"/>
          <p:cNvSpPr/>
          <p:nvPr/>
        </p:nvSpPr>
        <p:spPr>
          <a:xfrm>
            <a:off x="2613025" y="3746500"/>
            <a:ext cx="5659438" cy="812800"/>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a:xfrm>
            <a:off x="4195763" y="2701925"/>
            <a:ext cx="5661025" cy="812800"/>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8" name="矩形 87"/>
          <p:cNvSpPr/>
          <p:nvPr/>
        </p:nvSpPr>
        <p:spPr>
          <a:xfrm>
            <a:off x="6053138" y="1562100"/>
            <a:ext cx="4818062" cy="1031875"/>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矩形 88"/>
          <p:cNvSpPr/>
          <p:nvPr/>
        </p:nvSpPr>
        <p:spPr>
          <a:xfrm>
            <a:off x="5632450" y="1684338"/>
            <a:ext cx="5659438" cy="812800"/>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1203"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04"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3" name="Freeform 5"/>
          <p:cNvSpPr>
            <a:spLocks/>
          </p:cNvSpPr>
          <p:nvPr/>
        </p:nvSpPr>
        <p:spPr bwMode="auto">
          <a:xfrm>
            <a:off x="2933700" y="3495675"/>
            <a:ext cx="528638" cy="889000"/>
          </a:xfrm>
          <a:custGeom>
            <a:avLst/>
            <a:gdLst>
              <a:gd name="T0" fmla="*/ 69 w 75"/>
              <a:gd name="T1" fmla="*/ 1 h 126"/>
              <a:gd name="T2" fmla="*/ 65 w 75"/>
              <a:gd name="T3" fmla="*/ 0 h 126"/>
              <a:gd name="T4" fmla="*/ 8 w 75"/>
              <a:gd name="T5" fmla="*/ 0 h 126"/>
              <a:gd name="T6" fmla="*/ 2 w 75"/>
              <a:gd name="T7" fmla="*/ 4 h 126"/>
              <a:gd name="T8" fmla="*/ 0 w 75"/>
              <a:gd name="T9" fmla="*/ 8 h 126"/>
              <a:gd name="T10" fmla="*/ 0 w 75"/>
              <a:gd name="T11" fmla="*/ 9 h 126"/>
              <a:gd name="T12" fmla="*/ 0 w 75"/>
              <a:gd name="T13" fmla="*/ 11 h 126"/>
              <a:gd name="T14" fmla="*/ 0 w 75"/>
              <a:gd name="T15" fmla="*/ 57 h 126"/>
              <a:gd name="T16" fmla="*/ 6 w 75"/>
              <a:gd name="T17" fmla="*/ 63 h 126"/>
              <a:gd name="T18" fmla="*/ 12 w 75"/>
              <a:gd name="T19" fmla="*/ 57 h 126"/>
              <a:gd name="T20" fmla="*/ 12 w 75"/>
              <a:gd name="T21" fmla="*/ 20 h 126"/>
              <a:gd name="T22" fmla="*/ 16 w 75"/>
              <a:gd name="T23" fmla="*/ 20 h 126"/>
              <a:gd name="T24" fmla="*/ 16 w 75"/>
              <a:gd name="T25" fmla="*/ 65 h 126"/>
              <a:gd name="T26" fmla="*/ 16 w 75"/>
              <a:gd name="T27" fmla="*/ 66 h 126"/>
              <a:gd name="T28" fmla="*/ 16 w 75"/>
              <a:gd name="T29" fmla="*/ 67 h 126"/>
              <a:gd name="T30" fmla="*/ 16 w 75"/>
              <a:gd name="T31" fmla="*/ 118 h 126"/>
              <a:gd name="T32" fmla="*/ 24 w 75"/>
              <a:gd name="T33" fmla="*/ 126 h 126"/>
              <a:gd name="T34" fmla="*/ 33 w 75"/>
              <a:gd name="T35" fmla="*/ 118 h 126"/>
              <a:gd name="T36" fmla="*/ 33 w 75"/>
              <a:gd name="T37" fmla="*/ 74 h 126"/>
              <a:gd name="T38" fmla="*/ 42 w 75"/>
              <a:gd name="T39" fmla="*/ 74 h 126"/>
              <a:gd name="T40" fmla="*/ 42 w 75"/>
              <a:gd name="T41" fmla="*/ 118 h 126"/>
              <a:gd name="T42" fmla="*/ 51 w 75"/>
              <a:gd name="T43" fmla="*/ 126 h 126"/>
              <a:gd name="T44" fmla="*/ 60 w 75"/>
              <a:gd name="T45" fmla="*/ 118 h 126"/>
              <a:gd name="T46" fmla="*/ 60 w 75"/>
              <a:gd name="T47" fmla="*/ 67 h 126"/>
              <a:gd name="T48" fmla="*/ 60 w 75"/>
              <a:gd name="T49" fmla="*/ 66 h 126"/>
              <a:gd name="T50" fmla="*/ 60 w 75"/>
              <a:gd name="T51" fmla="*/ 65 h 126"/>
              <a:gd name="T52" fmla="*/ 60 w 75"/>
              <a:gd name="T53" fmla="*/ 20 h 126"/>
              <a:gd name="T54" fmla="*/ 63 w 75"/>
              <a:gd name="T55" fmla="*/ 20 h 126"/>
              <a:gd name="T56" fmla="*/ 63 w 75"/>
              <a:gd name="T57" fmla="*/ 56 h 126"/>
              <a:gd name="T58" fmla="*/ 69 w 75"/>
              <a:gd name="T59" fmla="*/ 62 h 126"/>
              <a:gd name="T60" fmla="*/ 75 w 75"/>
              <a:gd name="T61" fmla="*/ 56 h 126"/>
              <a:gd name="T62" fmla="*/ 75 w 75"/>
              <a:gd name="T63" fmla="*/ 7 h 126"/>
              <a:gd name="T64" fmla="*/ 69 w 75"/>
              <a:gd name="T65"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26">
                <a:moveTo>
                  <a:pt x="69" y="1"/>
                </a:moveTo>
                <a:cubicBezTo>
                  <a:pt x="68" y="1"/>
                  <a:pt x="67" y="0"/>
                  <a:pt x="65" y="0"/>
                </a:cubicBezTo>
                <a:cubicBezTo>
                  <a:pt x="8" y="0"/>
                  <a:pt x="8" y="0"/>
                  <a:pt x="8" y="0"/>
                </a:cubicBezTo>
                <a:cubicBezTo>
                  <a:pt x="6" y="0"/>
                  <a:pt x="3" y="2"/>
                  <a:pt x="2" y="4"/>
                </a:cubicBezTo>
                <a:cubicBezTo>
                  <a:pt x="0" y="5"/>
                  <a:pt x="0" y="6"/>
                  <a:pt x="0" y="8"/>
                </a:cubicBezTo>
                <a:cubicBezTo>
                  <a:pt x="0" y="9"/>
                  <a:pt x="0" y="9"/>
                  <a:pt x="0" y="9"/>
                </a:cubicBezTo>
                <a:cubicBezTo>
                  <a:pt x="0" y="11"/>
                  <a:pt x="0" y="11"/>
                  <a:pt x="0" y="11"/>
                </a:cubicBezTo>
                <a:cubicBezTo>
                  <a:pt x="0" y="57"/>
                  <a:pt x="0" y="57"/>
                  <a:pt x="0" y="57"/>
                </a:cubicBezTo>
                <a:cubicBezTo>
                  <a:pt x="0" y="60"/>
                  <a:pt x="2" y="63"/>
                  <a:pt x="6" y="63"/>
                </a:cubicBezTo>
                <a:cubicBezTo>
                  <a:pt x="9" y="63"/>
                  <a:pt x="12" y="60"/>
                  <a:pt x="12" y="57"/>
                </a:cubicBezTo>
                <a:cubicBezTo>
                  <a:pt x="12" y="20"/>
                  <a:pt x="12" y="20"/>
                  <a:pt x="12" y="20"/>
                </a:cubicBezTo>
                <a:cubicBezTo>
                  <a:pt x="16" y="20"/>
                  <a:pt x="16" y="20"/>
                  <a:pt x="16" y="20"/>
                </a:cubicBezTo>
                <a:cubicBezTo>
                  <a:pt x="16" y="65"/>
                  <a:pt x="16" y="65"/>
                  <a:pt x="16" y="65"/>
                </a:cubicBezTo>
                <a:cubicBezTo>
                  <a:pt x="16" y="65"/>
                  <a:pt x="16" y="66"/>
                  <a:pt x="16" y="66"/>
                </a:cubicBezTo>
                <a:cubicBezTo>
                  <a:pt x="16" y="66"/>
                  <a:pt x="16" y="67"/>
                  <a:pt x="16" y="67"/>
                </a:cubicBezTo>
                <a:cubicBezTo>
                  <a:pt x="16" y="118"/>
                  <a:pt x="16" y="118"/>
                  <a:pt x="16" y="118"/>
                </a:cubicBezTo>
                <a:cubicBezTo>
                  <a:pt x="16" y="123"/>
                  <a:pt x="20" y="126"/>
                  <a:pt x="24" y="126"/>
                </a:cubicBezTo>
                <a:cubicBezTo>
                  <a:pt x="29" y="126"/>
                  <a:pt x="33" y="123"/>
                  <a:pt x="33" y="118"/>
                </a:cubicBezTo>
                <a:cubicBezTo>
                  <a:pt x="33" y="74"/>
                  <a:pt x="33" y="74"/>
                  <a:pt x="33" y="74"/>
                </a:cubicBezTo>
                <a:cubicBezTo>
                  <a:pt x="42" y="74"/>
                  <a:pt x="42" y="74"/>
                  <a:pt x="42" y="74"/>
                </a:cubicBezTo>
                <a:cubicBezTo>
                  <a:pt x="42" y="118"/>
                  <a:pt x="42" y="118"/>
                  <a:pt x="42" y="118"/>
                </a:cubicBezTo>
                <a:cubicBezTo>
                  <a:pt x="42" y="123"/>
                  <a:pt x="46" y="126"/>
                  <a:pt x="51" y="126"/>
                </a:cubicBezTo>
                <a:cubicBezTo>
                  <a:pt x="56" y="126"/>
                  <a:pt x="60" y="123"/>
                  <a:pt x="60" y="118"/>
                </a:cubicBezTo>
                <a:cubicBezTo>
                  <a:pt x="60" y="67"/>
                  <a:pt x="60" y="67"/>
                  <a:pt x="60" y="67"/>
                </a:cubicBezTo>
                <a:cubicBezTo>
                  <a:pt x="60" y="66"/>
                  <a:pt x="60" y="66"/>
                  <a:pt x="60" y="66"/>
                </a:cubicBezTo>
                <a:cubicBezTo>
                  <a:pt x="60" y="66"/>
                  <a:pt x="60" y="65"/>
                  <a:pt x="60" y="65"/>
                </a:cubicBezTo>
                <a:cubicBezTo>
                  <a:pt x="60" y="20"/>
                  <a:pt x="60" y="20"/>
                  <a:pt x="60" y="20"/>
                </a:cubicBezTo>
                <a:cubicBezTo>
                  <a:pt x="63" y="20"/>
                  <a:pt x="63" y="20"/>
                  <a:pt x="63" y="20"/>
                </a:cubicBezTo>
                <a:cubicBezTo>
                  <a:pt x="63" y="56"/>
                  <a:pt x="63" y="56"/>
                  <a:pt x="63" y="56"/>
                </a:cubicBezTo>
                <a:cubicBezTo>
                  <a:pt x="63" y="60"/>
                  <a:pt x="66" y="62"/>
                  <a:pt x="69" y="62"/>
                </a:cubicBezTo>
                <a:cubicBezTo>
                  <a:pt x="73" y="62"/>
                  <a:pt x="75" y="60"/>
                  <a:pt x="75" y="56"/>
                </a:cubicBezTo>
                <a:cubicBezTo>
                  <a:pt x="75" y="7"/>
                  <a:pt x="75" y="7"/>
                  <a:pt x="75" y="7"/>
                </a:cubicBezTo>
                <a:cubicBezTo>
                  <a:pt x="75" y="4"/>
                  <a:pt x="73" y="2"/>
                  <a:pt x="69" y="1"/>
                </a:cubicBezTo>
                <a:close/>
              </a:path>
            </a:pathLst>
          </a:cu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Oval 6"/>
          <p:cNvSpPr>
            <a:spLocks noChangeArrowheads="1"/>
          </p:cNvSpPr>
          <p:nvPr/>
        </p:nvSpPr>
        <p:spPr bwMode="auto">
          <a:xfrm>
            <a:off x="3074988" y="3249613"/>
            <a:ext cx="231775" cy="211137"/>
          </a:xfrm>
          <a:prstGeom prst="ellipse">
            <a:avLst/>
          </a:prstGeom>
          <a:solidFill>
            <a:srgbClr val="00B0F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Freeform 7"/>
          <p:cNvSpPr>
            <a:spLocks noEditPoints="1"/>
          </p:cNvSpPr>
          <p:nvPr/>
        </p:nvSpPr>
        <p:spPr bwMode="auto">
          <a:xfrm>
            <a:off x="1641475" y="4964113"/>
            <a:ext cx="409575" cy="550862"/>
          </a:xfrm>
          <a:custGeom>
            <a:avLst/>
            <a:gdLst>
              <a:gd name="T0" fmla="*/ 13 w 58"/>
              <a:gd name="T1" fmla="*/ 3 h 78"/>
              <a:gd name="T2" fmla="*/ 49 w 58"/>
              <a:gd name="T3" fmla="*/ 4 h 78"/>
              <a:gd name="T4" fmla="*/ 55 w 58"/>
              <a:gd name="T5" fmla="*/ 40 h 78"/>
              <a:gd name="T6" fmla="*/ 48 w 58"/>
              <a:gd name="T7" fmla="*/ 75 h 78"/>
              <a:gd name="T8" fmla="*/ 9 w 58"/>
              <a:gd name="T9" fmla="*/ 75 h 78"/>
              <a:gd name="T10" fmla="*/ 2 w 58"/>
              <a:gd name="T11" fmla="*/ 40 h 78"/>
              <a:gd name="T12" fmla="*/ 2 w 58"/>
              <a:gd name="T13" fmla="*/ 24 h 78"/>
              <a:gd name="T14" fmla="*/ 13 w 58"/>
              <a:gd name="T15" fmla="*/ 3 h 78"/>
              <a:gd name="T16" fmla="*/ 9 w 58"/>
              <a:gd name="T17" fmla="*/ 36 h 78"/>
              <a:gd name="T18" fmla="*/ 11 w 58"/>
              <a:gd name="T19" fmla="*/ 58 h 78"/>
              <a:gd name="T20" fmla="*/ 29 w 58"/>
              <a:gd name="T21" fmla="*/ 59 h 78"/>
              <a:gd name="T22" fmla="*/ 46 w 58"/>
              <a:gd name="T23" fmla="*/ 58 h 78"/>
              <a:gd name="T24" fmla="*/ 48 w 58"/>
              <a:gd name="T25" fmla="*/ 35 h 78"/>
              <a:gd name="T26" fmla="*/ 46 w 58"/>
              <a:gd name="T27" fmla="*/ 12 h 78"/>
              <a:gd name="T28" fmla="*/ 14 w 58"/>
              <a:gd name="T29" fmla="*/ 11 h 78"/>
              <a:gd name="T30" fmla="*/ 9 w 58"/>
              <a:gd name="T31" fmla="*/ 36 h 78"/>
              <a:gd name="T32" fmla="*/ 29 w 58"/>
              <a:gd name="T33" fmla="*/ 71 h 78"/>
              <a:gd name="T34" fmla="*/ 27 w 58"/>
              <a:gd name="T35" fmla="*/ 63 h 78"/>
              <a:gd name="T36" fmla="*/ 29 w 58"/>
              <a:gd name="T37" fmla="*/ 7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78">
                <a:moveTo>
                  <a:pt x="13" y="3"/>
                </a:moveTo>
                <a:cubicBezTo>
                  <a:pt x="20" y="1"/>
                  <a:pt x="43" y="0"/>
                  <a:pt x="49" y="4"/>
                </a:cubicBezTo>
                <a:cubicBezTo>
                  <a:pt x="58" y="8"/>
                  <a:pt x="55" y="27"/>
                  <a:pt x="55" y="40"/>
                </a:cubicBezTo>
                <a:cubicBezTo>
                  <a:pt x="55" y="53"/>
                  <a:pt x="58" y="71"/>
                  <a:pt x="48" y="75"/>
                </a:cubicBezTo>
                <a:cubicBezTo>
                  <a:pt x="42" y="78"/>
                  <a:pt x="15" y="77"/>
                  <a:pt x="9" y="75"/>
                </a:cubicBezTo>
                <a:cubicBezTo>
                  <a:pt x="0" y="71"/>
                  <a:pt x="2" y="54"/>
                  <a:pt x="2" y="40"/>
                </a:cubicBezTo>
                <a:cubicBezTo>
                  <a:pt x="2" y="33"/>
                  <a:pt x="2" y="28"/>
                  <a:pt x="2" y="24"/>
                </a:cubicBezTo>
                <a:cubicBezTo>
                  <a:pt x="2" y="13"/>
                  <a:pt x="1" y="5"/>
                  <a:pt x="13" y="3"/>
                </a:cubicBezTo>
                <a:close/>
                <a:moveTo>
                  <a:pt x="9" y="36"/>
                </a:moveTo>
                <a:cubicBezTo>
                  <a:pt x="9" y="45"/>
                  <a:pt x="8" y="55"/>
                  <a:pt x="11" y="58"/>
                </a:cubicBezTo>
                <a:cubicBezTo>
                  <a:pt x="14" y="61"/>
                  <a:pt x="25" y="59"/>
                  <a:pt x="29" y="59"/>
                </a:cubicBezTo>
                <a:cubicBezTo>
                  <a:pt x="33" y="59"/>
                  <a:pt x="44" y="60"/>
                  <a:pt x="46" y="58"/>
                </a:cubicBezTo>
                <a:cubicBezTo>
                  <a:pt x="50" y="54"/>
                  <a:pt x="48" y="43"/>
                  <a:pt x="48" y="35"/>
                </a:cubicBezTo>
                <a:cubicBezTo>
                  <a:pt x="48" y="27"/>
                  <a:pt x="50" y="16"/>
                  <a:pt x="46" y="12"/>
                </a:cubicBezTo>
                <a:cubicBezTo>
                  <a:pt x="43" y="9"/>
                  <a:pt x="21" y="9"/>
                  <a:pt x="14" y="11"/>
                </a:cubicBezTo>
                <a:cubicBezTo>
                  <a:pt x="7" y="13"/>
                  <a:pt x="9" y="24"/>
                  <a:pt x="9" y="36"/>
                </a:cubicBezTo>
                <a:close/>
                <a:moveTo>
                  <a:pt x="29" y="71"/>
                </a:moveTo>
                <a:cubicBezTo>
                  <a:pt x="35" y="71"/>
                  <a:pt x="34" y="60"/>
                  <a:pt x="27" y="63"/>
                </a:cubicBezTo>
                <a:cubicBezTo>
                  <a:pt x="22" y="65"/>
                  <a:pt x="25" y="72"/>
                  <a:pt x="29" y="71"/>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Freeform 8"/>
          <p:cNvSpPr>
            <a:spLocks noEditPoints="1"/>
          </p:cNvSpPr>
          <p:nvPr/>
        </p:nvSpPr>
        <p:spPr bwMode="auto">
          <a:xfrm>
            <a:off x="2925763" y="5648325"/>
            <a:ext cx="608012" cy="458788"/>
          </a:xfrm>
          <a:custGeom>
            <a:avLst/>
            <a:gdLst>
              <a:gd name="T0" fmla="*/ 80 w 86"/>
              <a:gd name="T1" fmla="*/ 0 h 65"/>
              <a:gd name="T2" fmla="*/ 5 w 86"/>
              <a:gd name="T3" fmla="*/ 0 h 65"/>
              <a:gd name="T4" fmla="*/ 0 w 86"/>
              <a:gd name="T5" fmla="*/ 5 h 65"/>
              <a:gd name="T6" fmla="*/ 0 w 86"/>
              <a:gd name="T7" fmla="*/ 60 h 65"/>
              <a:gd name="T8" fmla="*/ 5 w 86"/>
              <a:gd name="T9" fmla="*/ 65 h 65"/>
              <a:gd name="T10" fmla="*/ 80 w 86"/>
              <a:gd name="T11" fmla="*/ 65 h 65"/>
              <a:gd name="T12" fmla="*/ 86 w 86"/>
              <a:gd name="T13" fmla="*/ 60 h 65"/>
              <a:gd name="T14" fmla="*/ 86 w 86"/>
              <a:gd name="T15" fmla="*/ 5 h 65"/>
              <a:gd name="T16" fmla="*/ 80 w 86"/>
              <a:gd name="T17" fmla="*/ 0 h 65"/>
              <a:gd name="T18" fmla="*/ 48 w 86"/>
              <a:gd name="T19" fmla="*/ 58 h 65"/>
              <a:gd name="T20" fmla="*/ 45 w 86"/>
              <a:gd name="T21" fmla="*/ 61 h 65"/>
              <a:gd name="T22" fmla="*/ 41 w 86"/>
              <a:gd name="T23" fmla="*/ 61 h 65"/>
              <a:gd name="T24" fmla="*/ 38 w 86"/>
              <a:gd name="T25" fmla="*/ 58 h 65"/>
              <a:gd name="T26" fmla="*/ 38 w 86"/>
              <a:gd name="T27" fmla="*/ 54 h 65"/>
              <a:gd name="T28" fmla="*/ 41 w 86"/>
              <a:gd name="T29" fmla="*/ 51 h 65"/>
              <a:gd name="T30" fmla="*/ 45 w 86"/>
              <a:gd name="T31" fmla="*/ 51 h 65"/>
              <a:gd name="T32" fmla="*/ 48 w 86"/>
              <a:gd name="T33" fmla="*/ 54 h 65"/>
              <a:gd name="T34" fmla="*/ 48 w 86"/>
              <a:gd name="T35" fmla="*/ 58 h 65"/>
              <a:gd name="T36" fmla="*/ 78 w 86"/>
              <a:gd name="T37" fmla="*/ 45 h 65"/>
              <a:gd name="T38" fmla="*/ 75 w 86"/>
              <a:gd name="T39" fmla="*/ 48 h 65"/>
              <a:gd name="T40" fmla="*/ 11 w 86"/>
              <a:gd name="T41" fmla="*/ 48 h 65"/>
              <a:gd name="T42" fmla="*/ 7 w 86"/>
              <a:gd name="T43" fmla="*/ 45 h 65"/>
              <a:gd name="T44" fmla="*/ 7 w 86"/>
              <a:gd name="T45" fmla="*/ 10 h 65"/>
              <a:gd name="T46" fmla="*/ 11 w 86"/>
              <a:gd name="T47" fmla="*/ 7 h 65"/>
              <a:gd name="T48" fmla="*/ 75 w 86"/>
              <a:gd name="T49" fmla="*/ 7 h 65"/>
              <a:gd name="T50" fmla="*/ 78 w 86"/>
              <a:gd name="T51" fmla="*/ 10 h 65"/>
              <a:gd name="T52" fmla="*/ 78 w 86"/>
              <a:gd name="T53" fmla="*/ 4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65">
                <a:moveTo>
                  <a:pt x="80" y="0"/>
                </a:moveTo>
                <a:cubicBezTo>
                  <a:pt x="5" y="0"/>
                  <a:pt x="5" y="0"/>
                  <a:pt x="5" y="0"/>
                </a:cubicBezTo>
                <a:cubicBezTo>
                  <a:pt x="3" y="0"/>
                  <a:pt x="0" y="3"/>
                  <a:pt x="0" y="5"/>
                </a:cubicBezTo>
                <a:cubicBezTo>
                  <a:pt x="0" y="60"/>
                  <a:pt x="0" y="60"/>
                  <a:pt x="0" y="60"/>
                </a:cubicBezTo>
                <a:cubicBezTo>
                  <a:pt x="0" y="62"/>
                  <a:pt x="3" y="65"/>
                  <a:pt x="5" y="65"/>
                </a:cubicBezTo>
                <a:cubicBezTo>
                  <a:pt x="80" y="65"/>
                  <a:pt x="80" y="65"/>
                  <a:pt x="80" y="65"/>
                </a:cubicBezTo>
                <a:cubicBezTo>
                  <a:pt x="83" y="65"/>
                  <a:pt x="86" y="62"/>
                  <a:pt x="86" y="60"/>
                </a:cubicBezTo>
                <a:cubicBezTo>
                  <a:pt x="86" y="5"/>
                  <a:pt x="86" y="5"/>
                  <a:pt x="86" y="5"/>
                </a:cubicBezTo>
                <a:cubicBezTo>
                  <a:pt x="86" y="3"/>
                  <a:pt x="83" y="0"/>
                  <a:pt x="80" y="0"/>
                </a:cubicBezTo>
                <a:close/>
                <a:moveTo>
                  <a:pt x="48" y="58"/>
                </a:moveTo>
                <a:cubicBezTo>
                  <a:pt x="48" y="60"/>
                  <a:pt x="47" y="61"/>
                  <a:pt x="45" y="61"/>
                </a:cubicBezTo>
                <a:cubicBezTo>
                  <a:pt x="41" y="61"/>
                  <a:pt x="41" y="61"/>
                  <a:pt x="41" y="61"/>
                </a:cubicBezTo>
                <a:cubicBezTo>
                  <a:pt x="39" y="61"/>
                  <a:pt x="38" y="60"/>
                  <a:pt x="38" y="58"/>
                </a:cubicBezTo>
                <a:cubicBezTo>
                  <a:pt x="38" y="54"/>
                  <a:pt x="38" y="54"/>
                  <a:pt x="38" y="54"/>
                </a:cubicBezTo>
                <a:cubicBezTo>
                  <a:pt x="38" y="52"/>
                  <a:pt x="39" y="51"/>
                  <a:pt x="41" y="51"/>
                </a:cubicBezTo>
                <a:cubicBezTo>
                  <a:pt x="45" y="51"/>
                  <a:pt x="45" y="51"/>
                  <a:pt x="45" y="51"/>
                </a:cubicBezTo>
                <a:cubicBezTo>
                  <a:pt x="47" y="51"/>
                  <a:pt x="48" y="52"/>
                  <a:pt x="48" y="54"/>
                </a:cubicBezTo>
                <a:lnTo>
                  <a:pt x="48" y="58"/>
                </a:lnTo>
                <a:close/>
                <a:moveTo>
                  <a:pt x="78" y="45"/>
                </a:moveTo>
                <a:cubicBezTo>
                  <a:pt x="78" y="46"/>
                  <a:pt x="77" y="48"/>
                  <a:pt x="75" y="48"/>
                </a:cubicBezTo>
                <a:cubicBezTo>
                  <a:pt x="11" y="48"/>
                  <a:pt x="11" y="48"/>
                  <a:pt x="11" y="48"/>
                </a:cubicBezTo>
                <a:cubicBezTo>
                  <a:pt x="9" y="48"/>
                  <a:pt x="7" y="46"/>
                  <a:pt x="7" y="45"/>
                </a:cubicBezTo>
                <a:cubicBezTo>
                  <a:pt x="7" y="10"/>
                  <a:pt x="7" y="10"/>
                  <a:pt x="7" y="10"/>
                </a:cubicBezTo>
                <a:cubicBezTo>
                  <a:pt x="7" y="9"/>
                  <a:pt x="9" y="7"/>
                  <a:pt x="11" y="7"/>
                </a:cubicBezTo>
                <a:cubicBezTo>
                  <a:pt x="75" y="7"/>
                  <a:pt x="75" y="7"/>
                  <a:pt x="75" y="7"/>
                </a:cubicBezTo>
                <a:cubicBezTo>
                  <a:pt x="77" y="7"/>
                  <a:pt x="78" y="9"/>
                  <a:pt x="78" y="10"/>
                </a:cubicBezTo>
                <a:lnTo>
                  <a:pt x="78" y="45"/>
                </a:ln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Freeform 9"/>
          <p:cNvSpPr>
            <a:spLocks noEditPoints="1"/>
          </p:cNvSpPr>
          <p:nvPr/>
        </p:nvSpPr>
        <p:spPr bwMode="auto">
          <a:xfrm>
            <a:off x="4492625" y="4906963"/>
            <a:ext cx="374650" cy="481012"/>
          </a:xfrm>
          <a:custGeom>
            <a:avLst/>
            <a:gdLst>
              <a:gd name="T0" fmla="*/ 0 w 236"/>
              <a:gd name="T1" fmla="*/ 0 h 303"/>
              <a:gd name="T2" fmla="*/ 0 w 236"/>
              <a:gd name="T3" fmla="*/ 303 h 303"/>
              <a:gd name="T4" fmla="*/ 236 w 236"/>
              <a:gd name="T5" fmla="*/ 303 h 303"/>
              <a:gd name="T6" fmla="*/ 236 w 236"/>
              <a:gd name="T7" fmla="*/ 0 h 303"/>
              <a:gd name="T8" fmla="*/ 0 w 236"/>
              <a:gd name="T9" fmla="*/ 0 h 303"/>
              <a:gd name="T10" fmla="*/ 85 w 236"/>
              <a:gd name="T11" fmla="*/ 258 h 303"/>
              <a:gd name="T12" fmla="*/ 36 w 236"/>
              <a:gd name="T13" fmla="*/ 258 h 303"/>
              <a:gd name="T14" fmla="*/ 36 w 236"/>
              <a:gd name="T15" fmla="*/ 205 h 303"/>
              <a:gd name="T16" fmla="*/ 85 w 236"/>
              <a:gd name="T17" fmla="*/ 205 h 303"/>
              <a:gd name="T18" fmla="*/ 85 w 236"/>
              <a:gd name="T19" fmla="*/ 258 h 303"/>
              <a:gd name="T20" fmla="*/ 85 w 236"/>
              <a:gd name="T21" fmla="*/ 183 h 303"/>
              <a:gd name="T22" fmla="*/ 36 w 236"/>
              <a:gd name="T23" fmla="*/ 183 h 303"/>
              <a:gd name="T24" fmla="*/ 36 w 236"/>
              <a:gd name="T25" fmla="*/ 129 h 303"/>
              <a:gd name="T26" fmla="*/ 85 w 236"/>
              <a:gd name="T27" fmla="*/ 129 h 303"/>
              <a:gd name="T28" fmla="*/ 85 w 236"/>
              <a:gd name="T29" fmla="*/ 183 h 303"/>
              <a:gd name="T30" fmla="*/ 209 w 236"/>
              <a:gd name="T31" fmla="*/ 232 h 303"/>
              <a:gd name="T32" fmla="*/ 107 w 236"/>
              <a:gd name="T33" fmla="*/ 232 h 303"/>
              <a:gd name="T34" fmla="*/ 107 w 236"/>
              <a:gd name="T35" fmla="*/ 129 h 303"/>
              <a:gd name="T36" fmla="*/ 209 w 236"/>
              <a:gd name="T37" fmla="*/ 129 h 303"/>
              <a:gd name="T38" fmla="*/ 209 w 236"/>
              <a:gd name="T39" fmla="*/ 232 h 303"/>
              <a:gd name="T40" fmla="*/ 209 w 236"/>
              <a:gd name="T41" fmla="*/ 98 h 303"/>
              <a:gd name="T42" fmla="*/ 31 w 236"/>
              <a:gd name="T43" fmla="*/ 98 h 303"/>
              <a:gd name="T44" fmla="*/ 31 w 236"/>
              <a:gd name="T45" fmla="*/ 36 h 303"/>
              <a:gd name="T46" fmla="*/ 209 w 236"/>
              <a:gd name="T47" fmla="*/ 36 h 303"/>
              <a:gd name="T48" fmla="*/ 209 w 236"/>
              <a:gd name="T49"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303">
                <a:moveTo>
                  <a:pt x="0" y="0"/>
                </a:moveTo>
                <a:lnTo>
                  <a:pt x="0" y="303"/>
                </a:lnTo>
                <a:lnTo>
                  <a:pt x="236" y="303"/>
                </a:lnTo>
                <a:lnTo>
                  <a:pt x="236" y="0"/>
                </a:lnTo>
                <a:lnTo>
                  <a:pt x="0" y="0"/>
                </a:lnTo>
                <a:close/>
                <a:moveTo>
                  <a:pt x="85" y="258"/>
                </a:moveTo>
                <a:lnTo>
                  <a:pt x="36" y="258"/>
                </a:lnTo>
                <a:lnTo>
                  <a:pt x="36" y="205"/>
                </a:lnTo>
                <a:lnTo>
                  <a:pt x="85" y="205"/>
                </a:lnTo>
                <a:lnTo>
                  <a:pt x="85" y="258"/>
                </a:lnTo>
                <a:close/>
                <a:moveTo>
                  <a:pt x="85" y="183"/>
                </a:moveTo>
                <a:lnTo>
                  <a:pt x="36" y="183"/>
                </a:lnTo>
                <a:lnTo>
                  <a:pt x="36" y="129"/>
                </a:lnTo>
                <a:lnTo>
                  <a:pt x="85" y="129"/>
                </a:lnTo>
                <a:lnTo>
                  <a:pt x="85" y="183"/>
                </a:lnTo>
                <a:close/>
                <a:moveTo>
                  <a:pt x="209" y="232"/>
                </a:moveTo>
                <a:lnTo>
                  <a:pt x="107" y="232"/>
                </a:lnTo>
                <a:lnTo>
                  <a:pt x="107" y="129"/>
                </a:lnTo>
                <a:lnTo>
                  <a:pt x="209" y="129"/>
                </a:lnTo>
                <a:lnTo>
                  <a:pt x="209" y="232"/>
                </a:lnTo>
                <a:close/>
                <a:moveTo>
                  <a:pt x="209" y="98"/>
                </a:moveTo>
                <a:lnTo>
                  <a:pt x="31" y="98"/>
                </a:lnTo>
                <a:lnTo>
                  <a:pt x="31" y="36"/>
                </a:lnTo>
                <a:lnTo>
                  <a:pt x="209" y="36"/>
                </a:lnTo>
                <a:lnTo>
                  <a:pt x="209" y="98"/>
                </a:ln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Freeform 10"/>
          <p:cNvSpPr>
            <a:spLocks/>
          </p:cNvSpPr>
          <p:nvPr/>
        </p:nvSpPr>
        <p:spPr bwMode="auto">
          <a:xfrm>
            <a:off x="4732338" y="2444750"/>
            <a:ext cx="92075" cy="127000"/>
          </a:xfrm>
          <a:custGeom>
            <a:avLst/>
            <a:gdLst>
              <a:gd name="T0" fmla="*/ 0 w 13"/>
              <a:gd name="T1" fmla="*/ 0 h 18"/>
              <a:gd name="T2" fmla="*/ 0 w 13"/>
              <a:gd name="T3" fmla="*/ 18 h 18"/>
              <a:gd name="T4" fmla="*/ 13 w 13"/>
              <a:gd name="T5" fmla="*/ 3 h 18"/>
              <a:gd name="T6" fmla="*/ 0 w 13"/>
              <a:gd name="T7" fmla="*/ 0 h 18"/>
            </a:gdLst>
            <a:ahLst/>
            <a:cxnLst>
              <a:cxn ang="0">
                <a:pos x="T0" y="T1"/>
              </a:cxn>
              <a:cxn ang="0">
                <a:pos x="T2" y="T3"/>
              </a:cxn>
              <a:cxn ang="0">
                <a:pos x="T4" y="T5"/>
              </a:cxn>
              <a:cxn ang="0">
                <a:pos x="T6" y="T7"/>
              </a:cxn>
            </a:cxnLst>
            <a:rect l="0" t="0" r="r" b="b"/>
            <a:pathLst>
              <a:path w="13" h="18">
                <a:moveTo>
                  <a:pt x="0" y="0"/>
                </a:moveTo>
                <a:cubicBezTo>
                  <a:pt x="0" y="18"/>
                  <a:pt x="0" y="18"/>
                  <a:pt x="0" y="18"/>
                </a:cubicBezTo>
                <a:cubicBezTo>
                  <a:pt x="5" y="17"/>
                  <a:pt x="10" y="11"/>
                  <a:pt x="13" y="3"/>
                </a:cubicBezTo>
                <a:cubicBezTo>
                  <a:pt x="9" y="1"/>
                  <a:pt x="5" y="0"/>
                  <a:pt x="0" y="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Freeform 11"/>
          <p:cNvSpPr>
            <a:spLocks/>
          </p:cNvSpPr>
          <p:nvPr/>
        </p:nvSpPr>
        <p:spPr bwMode="auto">
          <a:xfrm>
            <a:off x="4732338" y="2317750"/>
            <a:ext cx="112712" cy="119063"/>
          </a:xfrm>
          <a:custGeom>
            <a:avLst/>
            <a:gdLst>
              <a:gd name="T0" fmla="*/ 16 w 16"/>
              <a:gd name="T1" fmla="*/ 0 h 17"/>
              <a:gd name="T2" fmla="*/ 0 w 16"/>
              <a:gd name="T3" fmla="*/ 0 h 17"/>
              <a:gd name="T4" fmla="*/ 0 w 16"/>
              <a:gd name="T5" fmla="*/ 14 h 17"/>
              <a:gd name="T6" fmla="*/ 14 w 16"/>
              <a:gd name="T7" fmla="*/ 17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0"/>
                  <a:pt x="0" y="0"/>
                  <a:pt x="0" y="0"/>
                </a:cubicBezTo>
                <a:cubicBezTo>
                  <a:pt x="0" y="14"/>
                  <a:pt x="0" y="14"/>
                  <a:pt x="0" y="14"/>
                </a:cubicBezTo>
                <a:cubicBezTo>
                  <a:pt x="5" y="14"/>
                  <a:pt x="10" y="15"/>
                  <a:pt x="14" y="17"/>
                </a:cubicBezTo>
                <a:cubicBezTo>
                  <a:pt x="15" y="12"/>
                  <a:pt x="16" y="6"/>
                  <a:pt x="16" y="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Freeform 12"/>
          <p:cNvSpPr>
            <a:spLocks/>
          </p:cNvSpPr>
          <p:nvPr/>
        </p:nvSpPr>
        <p:spPr bwMode="auto">
          <a:xfrm>
            <a:off x="4732338" y="2168525"/>
            <a:ext cx="112712" cy="120650"/>
          </a:xfrm>
          <a:custGeom>
            <a:avLst/>
            <a:gdLst>
              <a:gd name="T0" fmla="*/ 0 w 16"/>
              <a:gd name="T1" fmla="*/ 3 h 17"/>
              <a:gd name="T2" fmla="*/ 0 w 16"/>
              <a:gd name="T3" fmla="*/ 17 h 17"/>
              <a:gd name="T4" fmla="*/ 16 w 16"/>
              <a:gd name="T5" fmla="*/ 17 h 17"/>
              <a:gd name="T6" fmla="*/ 14 w 16"/>
              <a:gd name="T7" fmla="*/ 0 h 17"/>
              <a:gd name="T8" fmla="*/ 0 w 16"/>
              <a:gd name="T9" fmla="*/ 3 h 17"/>
            </a:gdLst>
            <a:ahLst/>
            <a:cxnLst>
              <a:cxn ang="0">
                <a:pos x="T0" y="T1"/>
              </a:cxn>
              <a:cxn ang="0">
                <a:pos x="T2" y="T3"/>
              </a:cxn>
              <a:cxn ang="0">
                <a:pos x="T4" y="T5"/>
              </a:cxn>
              <a:cxn ang="0">
                <a:pos x="T6" y="T7"/>
              </a:cxn>
              <a:cxn ang="0">
                <a:pos x="T8" y="T9"/>
              </a:cxn>
            </a:cxnLst>
            <a:rect l="0" t="0" r="r" b="b"/>
            <a:pathLst>
              <a:path w="16" h="17">
                <a:moveTo>
                  <a:pt x="0" y="3"/>
                </a:moveTo>
                <a:cubicBezTo>
                  <a:pt x="0" y="17"/>
                  <a:pt x="0" y="17"/>
                  <a:pt x="0" y="17"/>
                </a:cubicBezTo>
                <a:cubicBezTo>
                  <a:pt x="16" y="17"/>
                  <a:pt x="16" y="17"/>
                  <a:pt x="16" y="17"/>
                </a:cubicBezTo>
                <a:cubicBezTo>
                  <a:pt x="16" y="11"/>
                  <a:pt x="15" y="5"/>
                  <a:pt x="14" y="0"/>
                </a:cubicBezTo>
                <a:cubicBezTo>
                  <a:pt x="9" y="2"/>
                  <a:pt x="5" y="3"/>
                  <a:pt x="0" y="3"/>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Freeform 13"/>
          <p:cNvSpPr>
            <a:spLocks/>
          </p:cNvSpPr>
          <p:nvPr/>
        </p:nvSpPr>
        <p:spPr bwMode="auto">
          <a:xfrm>
            <a:off x="4613275" y="2444750"/>
            <a:ext cx="98425" cy="133350"/>
          </a:xfrm>
          <a:custGeom>
            <a:avLst/>
            <a:gdLst>
              <a:gd name="T0" fmla="*/ 14 w 14"/>
              <a:gd name="T1" fmla="*/ 19 h 19"/>
              <a:gd name="T2" fmla="*/ 14 w 14"/>
              <a:gd name="T3" fmla="*/ 0 h 19"/>
              <a:gd name="T4" fmla="*/ 0 w 14"/>
              <a:gd name="T5" fmla="*/ 3 h 19"/>
              <a:gd name="T6" fmla="*/ 14 w 14"/>
              <a:gd name="T7" fmla="*/ 19 h 19"/>
            </a:gdLst>
            <a:ahLst/>
            <a:cxnLst>
              <a:cxn ang="0">
                <a:pos x="T0" y="T1"/>
              </a:cxn>
              <a:cxn ang="0">
                <a:pos x="T2" y="T3"/>
              </a:cxn>
              <a:cxn ang="0">
                <a:pos x="T4" y="T5"/>
              </a:cxn>
              <a:cxn ang="0">
                <a:pos x="T6" y="T7"/>
              </a:cxn>
            </a:cxnLst>
            <a:rect l="0" t="0" r="r" b="b"/>
            <a:pathLst>
              <a:path w="14" h="19">
                <a:moveTo>
                  <a:pt x="14" y="19"/>
                </a:moveTo>
                <a:cubicBezTo>
                  <a:pt x="14" y="0"/>
                  <a:pt x="14" y="0"/>
                  <a:pt x="14" y="0"/>
                </a:cubicBezTo>
                <a:cubicBezTo>
                  <a:pt x="9" y="0"/>
                  <a:pt x="4" y="1"/>
                  <a:pt x="0" y="3"/>
                </a:cubicBezTo>
                <a:cubicBezTo>
                  <a:pt x="3" y="11"/>
                  <a:pt x="8" y="17"/>
                  <a:pt x="14" y="19"/>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Freeform 14"/>
          <p:cNvSpPr>
            <a:spLocks/>
          </p:cNvSpPr>
          <p:nvPr/>
        </p:nvSpPr>
        <p:spPr bwMode="auto">
          <a:xfrm>
            <a:off x="4591050" y="2176463"/>
            <a:ext cx="120650" cy="112712"/>
          </a:xfrm>
          <a:custGeom>
            <a:avLst/>
            <a:gdLst>
              <a:gd name="T0" fmla="*/ 0 w 17"/>
              <a:gd name="T1" fmla="*/ 16 h 16"/>
              <a:gd name="T2" fmla="*/ 17 w 17"/>
              <a:gd name="T3" fmla="*/ 16 h 16"/>
              <a:gd name="T4" fmla="*/ 17 w 17"/>
              <a:gd name="T5" fmla="*/ 3 h 16"/>
              <a:gd name="T6" fmla="*/ 2 w 17"/>
              <a:gd name="T7" fmla="*/ 0 h 16"/>
              <a:gd name="T8" fmla="*/ 0 w 17"/>
              <a:gd name="T9" fmla="*/ 16 h 16"/>
            </a:gdLst>
            <a:ahLst/>
            <a:cxnLst>
              <a:cxn ang="0">
                <a:pos x="T0" y="T1"/>
              </a:cxn>
              <a:cxn ang="0">
                <a:pos x="T2" y="T3"/>
              </a:cxn>
              <a:cxn ang="0">
                <a:pos x="T4" y="T5"/>
              </a:cxn>
              <a:cxn ang="0">
                <a:pos x="T6" y="T7"/>
              </a:cxn>
              <a:cxn ang="0">
                <a:pos x="T8" y="T9"/>
              </a:cxn>
            </a:cxnLst>
            <a:rect l="0" t="0" r="r" b="b"/>
            <a:pathLst>
              <a:path w="17" h="16">
                <a:moveTo>
                  <a:pt x="0" y="16"/>
                </a:moveTo>
                <a:cubicBezTo>
                  <a:pt x="17" y="16"/>
                  <a:pt x="17" y="16"/>
                  <a:pt x="17" y="16"/>
                </a:cubicBezTo>
                <a:cubicBezTo>
                  <a:pt x="17" y="3"/>
                  <a:pt x="17" y="3"/>
                  <a:pt x="17" y="3"/>
                </a:cubicBezTo>
                <a:cubicBezTo>
                  <a:pt x="12" y="2"/>
                  <a:pt x="7" y="1"/>
                  <a:pt x="2" y="0"/>
                </a:cubicBezTo>
                <a:cubicBezTo>
                  <a:pt x="1" y="5"/>
                  <a:pt x="0" y="10"/>
                  <a:pt x="0" y="16"/>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Freeform 15"/>
          <p:cNvSpPr>
            <a:spLocks/>
          </p:cNvSpPr>
          <p:nvPr/>
        </p:nvSpPr>
        <p:spPr bwMode="auto">
          <a:xfrm>
            <a:off x="4732338" y="2049463"/>
            <a:ext cx="85725" cy="112712"/>
          </a:xfrm>
          <a:custGeom>
            <a:avLst/>
            <a:gdLst>
              <a:gd name="T0" fmla="*/ 0 w 12"/>
              <a:gd name="T1" fmla="*/ 0 h 16"/>
              <a:gd name="T2" fmla="*/ 0 w 12"/>
              <a:gd name="T3" fmla="*/ 16 h 16"/>
              <a:gd name="T4" fmla="*/ 12 w 12"/>
              <a:gd name="T5" fmla="*/ 13 h 16"/>
              <a:gd name="T6" fmla="*/ 0 w 12"/>
              <a:gd name="T7" fmla="*/ 0 h 16"/>
            </a:gdLst>
            <a:ahLst/>
            <a:cxnLst>
              <a:cxn ang="0">
                <a:pos x="T0" y="T1"/>
              </a:cxn>
              <a:cxn ang="0">
                <a:pos x="T2" y="T3"/>
              </a:cxn>
              <a:cxn ang="0">
                <a:pos x="T4" y="T5"/>
              </a:cxn>
              <a:cxn ang="0">
                <a:pos x="T6" y="T7"/>
              </a:cxn>
            </a:cxnLst>
            <a:rect l="0" t="0" r="r" b="b"/>
            <a:pathLst>
              <a:path w="12" h="16">
                <a:moveTo>
                  <a:pt x="0" y="0"/>
                </a:moveTo>
                <a:cubicBezTo>
                  <a:pt x="0" y="16"/>
                  <a:pt x="0" y="16"/>
                  <a:pt x="0" y="16"/>
                </a:cubicBezTo>
                <a:cubicBezTo>
                  <a:pt x="4" y="16"/>
                  <a:pt x="8" y="15"/>
                  <a:pt x="12" y="13"/>
                </a:cubicBezTo>
                <a:cubicBezTo>
                  <a:pt x="9" y="6"/>
                  <a:pt x="5" y="1"/>
                  <a:pt x="0" y="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Freeform 16"/>
          <p:cNvSpPr>
            <a:spLocks/>
          </p:cNvSpPr>
          <p:nvPr/>
        </p:nvSpPr>
        <p:spPr bwMode="auto">
          <a:xfrm>
            <a:off x="4619625" y="2041525"/>
            <a:ext cx="92075" cy="120650"/>
          </a:xfrm>
          <a:custGeom>
            <a:avLst/>
            <a:gdLst>
              <a:gd name="T0" fmla="*/ 13 w 13"/>
              <a:gd name="T1" fmla="*/ 17 h 17"/>
              <a:gd name="T2" fmla="*/ 13 w 13"/>
              <a:gd name="T3" fmla="*/ 0 h 17"/>
              <a:gd name="T4" fmla="*/ 0 w 13"/>
              <a:gd name="T5" fmla="*/ 15 h 17"/>
              <a:gd name="T6" fmla="*/ 13 w 13"/>
              <a:gd name="T7" fmla="*/ 17 h 17"/>
            </a:gdLst>
            <a:ahLst/>
            <a:cxnLst>
              <a:cxn ang="0">
                <a:pos x="T0" y="T1"/>
              </a:cxn>
              <a:cxn ang="0">
                <a:pos x="T2" y="T3"/>
              </a:cxn>
              <a:cxn ang="0">
                <a:pos x="T4" y="T5"/>
              </a:cxn>
              <a:cxn ang="0">
                <a:pos x="T6" y="T7"/>
              </a:cxn>
            </a:cxnLst>
            <a:rect l="0" t="0" r="r" b="b"/>
            <a:pathLst>
              <a:path w="13" h="17">
                <a:moveTo>
                  <a:pt x="13" y="17"/>
                </a:moveTo>
                <a:cubicBezTo>
                  <a:pt x="13" y="0"/>
                  <a:pt x="13" y="0"/>
                  <a:pt x="13" y="0"/>
                </a:cubicBezTo>
                <a:cubicBezTo>
                  <a:pt x="7" y="2"/>
                  <a:pt x="3" y="7"/>
                  <a:pt x="0" y="15"/>
                </a:cubicBezTo>
                <a:cubicBezTo>
                  <a:pt x="4" y="16"/>
                  <a:pt x="8" y="17"/>
                  <a:pt x="13" y="17"/>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Freeform 17"/>
          <p:cNvSpPr>
            <a:spLocks/>
          </p:cNvSpPr>
          <p:nvPr/>
        </p:nvSpPr>
        <p:spPr bwMode="auto">
          <a:xfrm>
            <a:off x="4591050" y="2317750"/>
            <a:ext cx="120650" cy="119063"/>
          </a:xfrm>
          <a:custGeom>
            <a:avLst/>
            <a:gdLst>
              <a:gd name="T0" fmla="*/ 2 w 17"/>
              <a:gd name="T1" fmla="*/ 17 h 17"/>
              <a:gd name="T2" fmla="*/ 17 w 17"/>
              <a:gd name="T3" fmla="*/ 14 h 17"/>
              <a:gd name="T4" fmla="*/ 17 w 17"/>
              <a:gd name="T5" fmla="*/ 0 h 17"/>
              <a:gd name="T6" fmla="*/ 0 w 17"/>
              <a:gd name="T7" fmla="*/ 0 h 17"/>
              <a:gd name="T8" fmla="*/ 2 w 17"/>
              <a:gd name="T9" fmla="*/ 17 h 17"/>
            </a:gdLst>
            <a:ahLst/>
            <a:cxnLst>
              <a:cxn ang="0">
                <a:pos x="T0" y="T1"/>
              </a:cxn>
              <a:cxn ang="0">
                <a:pos x="T2" y="T3"/>
              </a:cxn>
              <a:cxn ang="0">
                <a:pos x="T4" y="T5"/>
              </a:cxn>
              <a:cxn ang="0">
                <a:pos x="T6" y="T7"/>
              </a:cxn>
              <a:cxn ang="0">
                <a:pos x="T8" y="T9"/>
              </a:cxn>
            </a:cxnLst>
            <a:rect l="0" t="0" r="r" b="b"/>
            <a:pathLst>
              <a:path w="17" h="17">
                <a:moveTo>
                  <a:pt x="2" y="17"/>
                </a:moveTo>
                <a:cubicBezTo>
                  <a:pt x="6" y="15"/>
                  <a:pt x="11" y="14"/>
                  <a:pt x="17" y="14"/>
                </a:cubicBezTo>
                <a:cubicBezTo>
                  <a:pt x="17" y="0"/>
                  <a:pt x="17" y="0"/>
                  <a:pt x="17" y="0"/>
                </a:cubicBezTo>
                <a:cubicBezTo>
                  <a:pt x="0" y="0"/>
                  <a:pt x="0" y="0"/>
                  <a:pt x="0" y="0"/>
                </a:cubicBezTo>
                <a:cubicBezTo>
                  <a:pt x="0" y="6"/>
                  <a:pt x="1" y="12"/>
                  <a:pt x="2" y="17"/>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Freeform 18"/>
          <p:cNvSpPr>
            <a:spLocks/>
          </p:cNvSpPr>
          <p:nvPr/>
        </p:nvSpPr>
        <p:spPr bwMode="auto">
          <a:xfrm>
            <a:off x="4443413" y="2317750"/>
            <a:ext cx="134937" cy="176213"/>
          </a:xfrm>
          <a:custGeom>
            <a:avLst/>
            <a:gdLst>
              <a:gd name="T0" fmla="*/ 19 w 19"/>
              <a:gd name="T1" fmla="*/ 19 h 25"/>
              <a:gd name="T2" fmla="*/ 16 w 19"/>
              <a:gd name="T3" fmla="*/ 0 h 25"/>
              <a:gd name="T4" fmla="*/ 0 w 19"/>
              <a:gd name="T5" fmla="*/ 0 h 25"/>
              <a:gd name="T6" fmla="*/ 10 w 19"/>
              <a:gd name="T7" fmla="*/ 25 h 25"/>
              <a:gd name="T8" fmla="*/ 19 w 19"/>
              <a:gd name="T9" fmla="*/ 19 h 25"/>
            </a:gdLst>
            <a:ahLst/>
            <a:cxnLst>
              <a:cxn ang="0">
                <a:pos x="T0" y="T1"/>
              </a:cxn>
              <a:cxn ang="0">
                <a:pos x="T2" y="T3"/>
              </a:cxn>
              <a:cxn ang="0">
                <a:pos x="T4" y="T5"/>
              </a:cxn>
              <a:cxn ang="0">
                <a:pos x="T6" y="T7"/>
              </a:cxn>
              <a:cxn ang="0">
                <a:pos x="T8" y="T9"/>
              </a:cxn>
            </a:cxnLst>
            <a:rect l="0" t="0" r="r" b="b"/>
            <a:pathLst>
              <a:path w="19" h="25">
                <a:moveTo>
                  <a:pt x="19" y="19"/>
                </a:moveTo>
                <a:cubicBezTo>
                  <a:pt x="17" y="13"/>
                  <a:pt x="17" y="7"/>
                  <a:pt x="16" y="0"/>
                </a:cubicBezTo>
                <a:cubicBezTo>
                  <a:pt x="0" y="0"/>
                  <a:pt x="0" y="0"/>
                  <a:pt x="0" y="0"/>
                </a:cubicBezTo>
                <a:cubicBezTo>
                  <a:pt x="0" y="10"/>
                  <a:pt x="4" y="19"/>
                  <a:pt x="10" y="25"/>
                </a:cubicBezTo>
                <a:cubicBezTo>
                  <a:pt x="12" y="23"/>
                  <a:pt x="16" y="20"/>
                  <a:pt x="19" y="19"/>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Freeform 19"/>
          <p:cNvSpPr>
            <a:spLocks/>
          </p:cNvSpPr>
          <p:nvPr/>
        </p:nvSpPr>
        <p:spPr bwMode="auto">
          <a:xfrm>
            <a:off x="4781550" y="2035175"/>
            <a:ext cx="120650" cy="92075"/>
          </a:xfrm>
          <a:custGeom>
            <a:avLst/>
            <a:gdLst>
              <a:gd name="T0" fmla="*/ 0 w 17"/>
              <a:gd name="T1" fmla="*/ 0 h 13"/>
              <a:gd name="T2" fmla="*/ 9 w 17"/>
              <a:gd name="T3" fmla="*/ 13 h 13"/>
              <a:gd name="T4" fmla="*/ 17 w 17"/>
              <a:gd name="T5" fmla="*/ 8 h 13"/>
              <a:gd name="T6" fmla="*/ 0 w 17"/>
              <a:gd name="T7" fmla="*/ 0 h 13"/>
            </a:gdLst>
            <a:ahLst/>
            <a:cxnLst>
              <a:cxn ang="0">
                <a:pos x="T0" y="T1"/>
              </a:cxn>
              <a:cxn ang="0">
                <a:pos x="T2" y="T3"/>
              </a:cxn>
              <a:cxn ang="0">
                <a:pos x="T4" y="T5"/>
              </a:cxn>
              <a:cxn ang="0">
                <a:pos x="T6" y="T7"/>
              </a:cxn>
            </a:cxnLst>
            <a:rect l="0" t="0" r="r" b="b"/>
            <a:pathLst>
              <a:path w="17" h="13">
                <a:moveTo>
                  <a:pt x="0" y="0"/>
                </a:moveTo>
                <a:cubicBezTo>
                  <a:pt x="3" y="2"/>
                  <a:pt x="7" y="7"/>
                  <a:pt x="9" y="13"/>
                </a:cubicBezTo>
                <a:cubicBezTo>
                  <a:pt x="12" y="12"/>
                  <a:pt x="15" y="10"/>
                  <a:pt x="17" y="8"/>
                </a:cubicBezTo>
                <a:cubicBezTo>
                  <a:pt x="12" y="4"/>
                  <a:pt x="6" y="1"/>
                  <a:pt x="0" y="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Freeform 20"/>
          <p:cNvSpPr>
            <a:spLocks/>
          </p:cNvSpPr>
          <p:nvPr/>
        </p:nvSpPr>
        <p:spPr bwMode="auto">
          <a:xfrm>
            <a:off x="4859338" y="2317750"/>
            <a:ext cx="149225" cy="182563"/>
          </a:xfrm>
          <a:custGeom>
            <a:avLst/>
            <a:gdLst>
              <a:gd name="T0" fmla="*/ 3 w 21"/>
              <a:gd name="T1" fmla="*/ 0 h 26"/>
              <a:gd name="T2" fmla="*/ 0 w 21"/>
              <a:gd name="T3" fmla="*/ 19 h 26"/>
              <a:gd name="T4" fmla="*/ 10 w 21"/>
              <a:gd name="T5" fmla="*/ 26 h 26"/>
              <a:gd name="T6" fmla="*/ 21 w 21"/>
              <a:gd name="T7" fmla="*/ 0 h 26"/>
              <a:gd name="T8" fmla="*/ 3 w 21"/>
              <a:gd name="T9" fmla="*/ 0 h 26"/>
            </a:gdLst>
            <a:ahLst/>
            <a:cxnLst>
              <a:cxn ang="0">
                <a:pos x="T0" y="T1"/>
              </a:cxn>
              <a:cxn ang="0">
                <a:pos x="T2" y="T3"/>
              </a:cxn>
              <a:cxn ang="0">
                <a:pos x="T4" y="T5"/>
              </a:cxn>
              <a:cxn ang="0">
                <a:pos x="T6" y="T7"/>
              </a:cxn>
              <a:cxn ang="0">
                <a:pos x="T8" y="T9"/>
              </a:cxn>
            </a:cxnLst>
            <a:rect l="0" t="0" r="r" b="b"/>
            <a:pathLst>
              <a:path w="21" h="26">
                <a:moveTo>
                  <a:pt x="3" y="0"/>
                </a:moveTo>
                <a:cubicBezTo>
                  <a:pt x="2" y="7"/>
                  <a:pt x="2" y="13"/>
                  <a:pt x="0" y="19"/>
                </a:cubicBezTo>
                <a:cubicBezTo>
                  <a:pt x="4" y="21"/>
                  <a:pt x="7" y="23"/>
                  <a:pt x="10" y="26"/>
                </a:cubicBezTo>
                <a:cubicBezTo>
                  <a:pt x="16" y="19"/>
                  <a:pt x="20" y="10"/>
                  <a:pt x="21" y="0"/>
                </a:cubicBezTo>
                <a:cubicBezTo>
                  <a:pt x="3" y="0"/>
                  <a:pt x="3" y="0"/>
                  <a:pt x="3" y="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Freeform 21"/>
          <p:cNvSpPr>
            <a:spLocks/>
          </p:cNvSpPr>
          <p:nvPr/>
        </p:nvSpPr>
        <p:spPr bwMode="auto">
          <a:xfrm>
            <a:off x="4535488" y="2035175"/>
            <a:ext cx="119062" cy="98425"/>
          </a:xfrm>
          <a:custGeom>
            <a:avLst/>
            <a:gdLst>
              <a:gd name="T0" fmla="*/ 8 w 17"/>
              <a:gd name="T1" fmla="*/ 14 h 14"/>
              <a:gd name="T2" fmla="*/ 17 w 17"/>
              <a:gd name="T3" fmla="*/ 0 h 14"/>
              <a:gd name="T4" fmla="*/ 0 w 17"/>
              <a:gd name="T5" fmla="*/ 8 h 14"/>
              <a:gd name="T6" fmla="*/ 8 w 17"/>
              <a:gd name="T7" fmla="*/ 14 h 14"/>
            </a:gdLst>
            <a:ahLst/>
            <a:cxnLst>
              <a:cxn ang="0">
                <a:pos x="T0" y="T1"/>
              </a:cxn>
              <a:cxn ang="0">
                <a:pos x="T2" y="T3"/>
              </a:cxn>
              <a:cxn ang="0">
                <a:pos x="T4" y="T5"/>
              </a:cxn>
              <a:cxn ang="0">
                <a:pos x="T6" y="T7"/>
              </a:cxn>
            </a:cxnLst>
            <a:rect l="0" t="0" r="r" b="b"/>
            <a:pathLst>
              <a:path w="17" h="14">
                <a:moveTo>
                  <a:pt x="8" y="14"/>
                </a:moveTo>
                <a:cubicBezTo>
                  <a:pt x="10" y="8"/>
                  <a:pt x="13" y="3"/>
                  <a:pt x="17" y="0"/>
                </a:cubicBezTo>
                <a:cubicBezTo>
                  <a:pt x="11" y="1"/>
                  <a:pt x="5" y="4"/>
                  <a:pt x="0" y="8"/>
                </a:cubicBezTo>
                <a:cubicBezTo>
                  <a:pt x="3" y="10"/>
                  <a:pt x="5" y="12"/>
                  <a:pt x="8" y="14"/>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Freeform 22"/>
          <p:cNvSpPr>
            <a:spLocks/>
          </p:cNvSpPr>
          <p:nvPr/>
        </p:nvSpPr>
        <p:spPr bwMode="auto">
          <a:xfrm>
            <a:off x="4859338" y="2112963"/>
            <a:ext cx="141287" cy="176212"/>
          </a:xfrm>
          <a:custGeom>
            <a:avLst/>
            <a:gdLst>
              <a:gd name="T0" fmla="*/ 0 w 20"/>
              <a:gd name="T1" fmla="*/ 7 h 25"/>
              <a:gd name="T2" fmla="*/ 2 w 20"/>
              <a:gd name="T3" fmla="*/ 25 h 25"/>
              <a:gd name="T4" fmla="*/ 20 w 20"/>
              <a:gd name="T5" fmla="*/ 25 h 25"/>
              <a:gd name="T6" fmla="*/ 9 w 20"/>
              <a:gd name="T7" fmla="*/ 0 h 25"/>
              <a:gd name="T8" fmla="*/ 0 w 20"/>
              <a:gd name="T9" fmla="*/ 7 h 25"/>
            </a:gdLst>
            <a:ahLst/>
            <a:cxnLst>
              <a:cxn ang="0">
                <a:pos x="T0" y="T1"/>
              </a:cxn>
              <a:cxn ang="0">
                <a:pos x="T2" y="T3"/>
              </a:cxn>
              <a:cxn ang="0">
                <a:pos x="T4" y="T5"/>
              </a:cxn>
              <a:cxn ang="0">
                <a:pos x="T6" y="T7"/>
              </a:cxn>
              <a:cxn ang="0">
                <a:pos x="T8" y="T9"/>
              </a:cxn>
            </a:cxnLst>
            <a:rect l="0" t="0" r="r" b="b"/>
            <a:pathLst>
              <a:path w="20" h="25">
                <a:moveTo>
                  <a:pt x="0" y="7"/>
                </a:moveTo>
                <a:cubicBezTo>
                  <a:pt x="1" y="12"/>
                  <a:pt x="2" y="18"/>
                  <a:pt x="2" y="25"/>
                </a:cubicBezTo>
                <a:cubicBezTo>
                  <a:pt x="20" y="25"/>
                  <a:pt x="20" y="25"/>
                  <a:pt x="20" y="25"/>
                </a:cubicBezTo>
                <a:cubicBezTo>
                  <a:pt x="20" y="15"/>
                  <a:pt x="16" y="6"/>
                  <a:pt x="9" y="0"/>
                </a:cubicBezTo>
                <a:cubicBezTo>
                  <a:pt x="6" y="2"/>
                  <a:pt x="3" y="5"/>
                  <a:pt x="0" y="7"/>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Freeform 23"/>
          <p:cNvSpPr>
            <a:spLocks/>
          </p:cNvSpPr>
          <p:nvPr/>
        </p:nvSpPr>
        <p:spPr bwMode="auto">
          <a:xfrm>
            <a:off x="4443413" y="2112963"/>
            <a:ext cx="134937" cy="176212"/>
          </a:xfrm>
          <a:custGeom>
            <a:avLst/>
            <a:gdLst>
              <a:gd name="T0" fmla="*/ 17 w 19"/>
              <a:gd name="T1" fmla="*/ 25 h 25"/>
              <a:gd name="T2" fmla="*/ 19 w 19"/>
              <a:gd name="T3" fmla="*/ 7 h 25"/>
              <a:gd name="T4" fmla="*/ 10 w 19"/>
              <a:gd name="T5" fmla="*/ 0 h 25"/>
              <a:gd name="T6" fmla="*/ 0 w 19"/>
              <a:gd name="T7" fmla="*/ 25 h 25"/>
              <a:gd name="T8" fmla="*/ 17 w 19"/>
              <a:gd name="T9" fmla="*/ 25 h 25"/>
            </a:gdLst>
            <a:ahLst/>
            <a:cxnLst>
              <a:cxn ang="0">
                <a:pos x="T0" y="T1"/>
              </a:cxn>
              <a:cxn ang="0">
                <a:pos x="T2" y="T3"/>
              </a:cxn>
              <a:cxn ang="0">
                <a:pos x="T4" y="T5"/>
              </a:cxn>
              <a:cxn ang="0">
                <a:pos x="T6" y="T7"/>
              </a:cxn>
              <a:cxn ang="0">
                <a:pos x="T8" y="T9"/>
              </a:cxn>
            </a:cxnLst>
            <a:rect l="0" t="0" r="r" b="b"/>
            <a:pathLst>
              <a:path w="19" h="25">
                <a:moveTo>
                  <a:pt x="17" y="25"/>
                </a:moveTo>
                <a:cubicBezTo>
                  <a:pt x="17" y="19"/>
                  <a:pt x="18" y="12"/>
                  <a:pt x="19" y="7"/>
                </a:cubicBezTo>
                <a:cubicBezTo>
                  <a:pt x="16" y="5"/>
                  <a:pt x="13" y="3"/>
                  <a:pt x="10" y="0"/>
                </a:cubicBezTo>
                <a:cubicBezTo>
                  <a:pt x="4" y="7"/>
                  <a:pt x="0" y="16"/>
                  <a:pt x="0" y="25"/>
                </a:cubicBezTo>
                <a:cubicBezTo>
                  <a:pt x="17" y="25"/>
                  <a:pt x="17" y="25"/>
                  <a:pt x="17" y="25"/>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Freeform 24"/>
          <p:cNvSpPr>
            <a:spLocks/>
          </p:cNvSpPr>
          <p:nvPr/>
        </p:nvSpPr>
        <p:spPr bwMode="auto">
          <a:xfrm>
            <a:off x="4781550" y="2479675"/>
            <a:ext cx="127000" cy="106363"/>
          </a:xfrm>
          <a:custGeom>
            <a:avLst/>
            <a:gdLst>
              <a:gd name="T0" fmla="*/ 10 w 18"/>
              <a:gd name="T1" fmla="*/ 0 h 15"/>
              <a:gd name="T2" fmla="*/ 0 w 18"/>
              <a:gd name="T3" fmla="*/ 15 h 15"/>
              <a:gd name="T4" fmla="*/ 18 w 18"/>
              <a:gd name="T5" fmla="*/ 6 h 15"/>
              <a:gd name="T6" fmla="*/ 10 w 18"/>
              <a:gd name="T7" fmla="*/ 0 h 15"/>
            </a:gdLst>
            <a:ahLst/>
            <a:cxnLst>
              <a:cxn ang="0">
                <a:pos x="T0" y="T1"/>
              </a:cxn>
              <a:cxn ang="0">
                <a:pos x="T2" y="T3"/>
              </a:cxn>
              <a:cxn ang="0">
                <a:pos x="T4" y="T5"/>
              </a:cxn>
              <a:cxn ang="0">
                <a:pos x="T6" y="T7"/>
              </a:cxn>
            </a:cxnLst>
            <a:rect l="0" t="0" r="r" b="b"/>
            <a:pathLst>
              <a:path w="18" h="15">
                <a:moveTo>
                  <a:pt x="10" y="0"/>
                </a:moveTo>
                <a:cubicBezTo>
                  <a:pt x="7" y="7"/>
                  <a:pt x="4" y="12"/>
                  <a:pt x="0" y="15"/>
                </a:cubicBezTo>
                <a:cubicBezTo>
                  <a:pt x="7" y="13"/>
                  <a:pt x="13" y="10"/>
                  <a:pt x="18" y="6"/>
                </a:cubicBezTo>
                <a:cubicBezTo>
                  <a:pt x="15" y="4"/>
                  <a:pt x="13" y="2"/>
                  <a:pt x="10" y="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Freeform 25"/>
          <p:cNvSpPr>
            <a:spLocks/>
          </p:cNvSpPr>
          <p:nvPr/>
        </p:nvSpPr>
        <p:spPr bwMode="auto">
          <a:xfrm>
            <a:off x="4535488" y="2479675"/>
            <a:ext cx="112712" cy="98425"/>
          </a:xfrm>
          <a:custGeom>
            <a:avLst/>
            <a:gdLst>
              <a:gd name="T0" fmla="*/ 7 w 16"/>
              <a:gd name="T1" fmla="*/ 0 h 14"/>
              <a:gd name="T2" fmla="*/ 0 w 16"/>
              <a:gd name="T3" fmla="*/ 5 h 14"/>
              <a:gd name="T4" fmla="*/ 16 w 16"/>
              <a:gd name="T5" fmla="*/ 14 h 14"/>
              <a:gd name="T6" fmla="*/ 7 w 16"/>
              <a:gd name="T7" fmla="*/ 0 h 14"/>
            </a:gdLst>
            <a:ahLst/>
            <a:cxnLst>
              <a:cxn ang="0">
                <a:pos x="T0" y="T1"/>
              </a:cxn>
              <a:cxn ang="0">
                <a:pos x="T2" y="T3"/>
              </a:cxn>
              <a:cxn ang="0">
                <a:pos x="T4" y="T5"/>
              </a:cxn>
              <a:cxn ang="0">
                <a:pos x="T6" y="T7"/>
              </a:cxn>
            </a:cxnLst>
            <a:rect l="0" t="0" r="r" b="b"/>
            <a:pathLst>
              <a:path w="16" h="14">
                <a:moveTo>
                  <a:pt x="7" y="0"/>
                </a:moveTo>
                <a:cubicBezTo>
                  <a:pt x="4" y="1"/>
                  <a:pt x="2" y="3"/>
                  <a:pt x="0" y="5"/>
                </a:cubicBezTo>
                <a:cubicBezTo>
                  <a:pt x="4" y="10"/>
                  <a:pt x="10" y="13"/>
                  <a:pt x="16" y="14"/>
                </a:cubicBezTo>
                <a:cubicBezTo>
                  <a:pt x="13" y="11"/>
                  <a:pt x="9" y="6"/>
                  <a:pt x="7" y="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Freeform 26"/>
          <p:cNvSpPr>
            <a:spLocks noEditPoints="1"/>
          </p:cNvSpPr>
          <p:nvPr/>
        </p:nvSpPr>
        <p:spPr bwMode="auto">
          <a:xfrm>
            <a:off x="1458913" y="2006600"/>
            <a:ext cx="522287" cy="528638"/>
          </a:xfrm>
          <a:custGeom>
            <a:avLst/>
            <a:gdLst>
              <a:gd name="T0" fmla="*/ 74 w 74"/>
              <a:gd name="T1" fmla="*/ 65 h 75"/>
              <a:gd name="T2" fmla="*/ 55 w 74"/>
              <a:gd name="T3" fmla="*/ 47 h 75"/>
              <a:gd name="T4" fmla="*/ 58 w 74"/>
              <a:gd name="T5" fmla="*/ 30 h 75"/>
              <a:gd name="T6" fmla="*/ 28 w 74"/>
              <a:gd name="T7" fmla="*/ 1 h 75"/>
              <a:gd name="T8" fmla="*/ 1 w 74"/>
              <a:gd name="T9" fmla="*/ 33 h 75"/>
              <a:gd name="T10" fmla="*/ 32 w 74"/>
              <a:gd name="T11" fmla="*/ 62 h 75"/>
              <a:gd name="T12" fmla="*/ 47 w 74"/>
              <a:gd name="T13" fmla="*/ 56 h 75"/>
              <a:gd name="T14" fmla="*/ 66 w 74"/>
              <a:gd name="T15" fmla="*/ 74 h 75"/>
              <a:gd name="T16" fmla="*/ 68 w 74"/>
              <a:gd name="T17" fmla="*/ 74 h 75"/>
              <a:gd name="T18" fmla="*/ 74 w 74"/>
              <a:gd name="T19" fmla="*/ 67 h 75"/>
              <a:gd name="T20" fmla="*/ 74 w 74"/>
              <a:gd name="T21" fmla="*/ 65 h 75"/>
              <a:gd name="T22" fmla="*/ 10 w 74"/>
              <a:gd name="T23" fmla="*/ 32 h 75"/>
              <a:gd name="T24" fmla="*/ 29 w 74"/>
              <a:gd name="T25" fmla="*/ 11 h 75"/>
              <a:gd name="T26" fmla="*/ 49 w 74"/>
              <a:gd name="T27" fmla="*/ 31 h 75"/>
              <a:gd name="T28" fmla="*/ 31 w 74"/>
              <a:gd name="T29" fmla="*/ 52 h 75"/>
              <a:gd name="T30" fmla="*/ 10 w 74"/>
              <a:gd name="T31"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75">
                <a:moveTo>
                  <a:pt x="74" y="65"/>
                </a:moveTo>
                <a:cubicBezTo>
                  <a:pt x="55" y="47"/>
                  <a:pt x="55" y="47"/>
                  <a:pt x="55" y="47"/>
                </a:cubicBezTo>
                <a:cubicBezTo>
                  <a:pt x="57" y="42"/>
                  <a:pt x="59" y="36"/>
                  <a:pt x="58" y="30"/>
                </a:cubicBezTo>
                <a:cubicBezTo>
                  <a:pt x="57" y="13"/>
                  <a:pt x="44" y="0"/>
                  <a:pt x="28" y="1"/>
                </a:cubicBezTo>
                <a:cubicBezTo>
                  <a:pt x="12" y="2"/>
                  <a:pt x="0" y="16"/>
                  <a:pt x="1" y="33"/>
                </a:cubicBezTo>
                <a:cubicBezTo>
                  <a:pt x="2" y="49"/>
                  <a:pt x="16" y="63"/>
                  <a:pt x="32" y="62"/>
                </a:cubicBezTo>
                <a:cubicBezTo>
                  <a:pt x="37" y="62"/>
                  <a:pt x="43" y="60"/>
                  <a:pt x="47" y="56"/>
                </a:cubicBezTo>
                <a:cubicBezTo>
                  <a:pt x="66" y="74"/>
                  <a:pt x="66" y="74"/>
                  <a:pt x="66" y="74"/>
                </a:cubicBezTo>
                <a:cubicBezTo>
                  <a:pt x="66" y="75"/>
                  <a:pt x="67" y="75"/>
                  <a:pt x="68" y="74"/>
                </a:cubicBezTo>
                <a:cubicBezTo>
                  <a:pt x="74" y="67"/>
                  <a:pt x="74" y="67"/>
                  <a:pt x="74" y="67"/>
                </a:cubicBezTo>
                <a:cubicBezTo>
                  <a:pt x="74" y="67"/>
                  <a:pt x="74" y="66"/>
                  <a:pt x="74" y="65"/>
                </a:cubicBezTo>
                <a:close/>
                <a:moveTo>
                  <a:pt x="10" y="32"/>
                </a:moveTo>
                <a:cubicBezTo>
                  <a:pt x="10" y="21"/>
                  <a:pt x="18" y="11"/>
                  <a:pt x="29" y="11"/>
                </a:cubicBezTo>
                <a:cubicBezTo>
                  <a:pt x="39" y="10"/>
                  <a:pt x="49" y="19"/>
                  <a:pt x="49" y="31"/>
                </a:cubicBezTo>
                <a:cubicBezTo>
                  <a:pt x="50" y="42"/>
                  <a:pt x="42" y="52"/>
                  <a:pt x="31" y="52"/>
                </a:cubicBezTo>
                <a:cubicBezTo>
                  <a:pt x="20" y="53"/>
                  <a:pt x="11" y="44"/>
                  <a:pt x="10" y="3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Freeform 27"/>
          <p:cNvSpPr>
            <a:spLocks/>
          </p:cNvSpPr>
          <p:nvPr/>
        </p:nvSpPr>
        <p:spPr bwMode="auto">
          <a:xfrm>
            <a:off x="5326063" y="3700463"/>
            <a:ext cx="366712" cy="366712"/>
          </a:xfrm>
          <a:custGeom>
            <a:avLst/>
            <a:gdLst>
              <a:gd name="T0" fmla="*/ 33 w 52"/>
              <a:gd name="T1" fmla="*/ 32 h 52"/>
              <a:gd name="T2" fmla="*/ 32 w 52"/>
              <a:gd name="T3" fmla="*/ 29 h 52"/>
              <a:gd name="T4" fmla="*/ 34 w 52"/>
              <a:gd name="T5" fmla="*/ 22 h 52"/>
              <a:gd name="T6" fmla="*/ 36 w 52"/>
              <a:gd name="T7" fmla="*/ 21 h 52"/>
              <a:gd name="T8" fmla="*/ 36 w 52"/>
              <a:gd name="T9" fmla="*/ 18 h 52"/>
              <a:gd name="T10" fmla="*/ 36 w 52"/>
              <a:gd name="T11" fmla="*/ 17 h 52"/>
              <a:gd name="T12" fmla="*/ 37 w 52"/>
              <a:gd name="T13" fmla="*/ 9 h 52"/>
              <a:gd name="T14" fmla="*/ 29 w 52"/>
              <a:gd name="T15" fmla="*/ 1 h 52"/>
              <a:gd name="T16" fmla="*/ 19 w 52"/>
              <a:gd name="T17" fmla="*/ 2 h 52"/>
              <a:gd name="T18" fmla="*/ 15 w 52"/>
              <a:gd name="T19" fmla="*/ 9 h 52"/>
              <a:gd name="T20" fmla="*/ 16 w 52"/>
              <a:gd name="T21" fmla="*/ 17 h 52"/>
              <a:gd name="T22" fmla="*/ 15 w 52"/>
              <a:gd name="T23" fmla="*/ 19 h 52"/>
              <a:gd name="T24" fmla="*/ 17 w 52"/>
              <a:gd name="T25" fmla="*/ 22 h 52"/>
              <a:gd name="T26" fmla="*/ 19 w 52"/>
              <a:gd name="T27" fmla="*/ 31 h 52"/>
              <a:gd name="T28" fmla="*/ 7 w 52"/>
              <a:gd name="T29" fmla="*/ 39 h 52"/>
              <a:gd name="T30" fmla="*/ 0 w 52"/>
              <a:gd name="T31" fmla="*/ 52 h 52"/>
              <a:gd name="T32" fmla="*/ 52 w 52"/>
              <a:gd name="T33" fmla="*/ 52 h 52"/>
              <a:gd name="T34" fmla="*/ 48 w 52"/>
              <a:gd name="T35" fmla="*/ 39 h 52"/>
              <a:gd name="T36" fmla="*/ 33 w 52"/>
              <a:gd name="T3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52">
                <a:moveTo>
                  <a:pt x="33" y="32"/>
                </a:moveTo>
                <a:cubicBezTo>
                  <a:pt x="33" y="31"/>
                  <a:pt x="32" y="30"/>
                  <a:pt x="32" y="29"/>
                </a:cubicBezTo>
                <a:cubicBezTo>
                  <a:pt x="33" y="26"/>
                  <a:pt x="34" y="22"/>
                  <a:pt x="34" y="22"/>
                </a:cubicBezTo>
                <a:cubicBezTo>
                  <a:pt x="34" y="22"/>
                  <a:pt x="35" y="22"/>
                  <a:pt x="36" y="21"/>
                </a:cubicBezTo>
                <a:cubicBezTo>
                  <a:pt x="37" y="19"/>
                  <a:pt x="36" y="18"/>
                  <a:pt x="36" y="18"/>
                </a:cubicBezTo>
                <a:cubicBezTo>
                  <a:pt x="36" y="18"/>
                  <a:pt x="36" y="17"/>
                  <a:pt x="36" y="17"/>
                </a:cubicBezTo>
                <a:cubicBezTo>
                  <a:pt x="36" y="15"/>
                  <a:pt x="37" y="12"/>
                  <a:pt x="37" y="9"/>
                </a:cubicBezTo>
                <a:cubicBezTo>
                  <a:pt x="36" y="4"/>
                  <a:pt x="31" y="1"/>
                  <a:pt x="29" y="1"/>
                </a:cubicBezTo>
                <a:cubicBezTo>
                  <a:pt x="27" y="0"/>
                  <a:pt x="23" y="0"/>
                  <a:pt x="19" y="2"/>
                </a:cubicBezTo>
                <a:cubicBezTo>
                  <a:pt x="16" y="4"/>
                  <a:pt x="15" y="7"/>
                  <a:pt x="15" y="9"/>
                </a:cubicBezTo>
                <a:cubicBezTo>
                  <a:pt x="15" y="12"/>
                  <a:pt x="16" y="17"/>
                  <a:pt x="16" y="17"/>
                </a:cubicBezTo>
                <a:cubicBezTo>
                  <a:pt x="16" y="17"/>
                  <a:pt x="15" y="17"/>
                  <a:pt x="15" y="19"/>
                </a:cubicBezTo>
                <a:cubicBezTo>
                  <a:pt x="15" y="21"/>
                  <a:pt x="17" y="22"/>
                  <a:pt x="17" y="22"/>
                </a:cubicBezTo>
                <a:cubicBezTo>
                  <a:pt x="17" y="22"/>
                  <a:pt x="20" y="28"/>
                  <a:pt x="19" y="31"/>
                </a:cubicBezTo>
                <a:cubicBezTo>
                  <a:pt x="18" y="33"/>
                  <a:pt x="12" y="35"/>
                  <a:pt x="7" y="39"/>
                </a:cubicBezTo>
                <a:cubicBezTo>
                  <a:pt x="1" y="42"/>
                  <a:pt x="0" y="52"/>
                  <a:pt x="0" y="52"/>
                </a:cubicBezTo>
                <a:cubicBezTo>
                  <a:pt x="52" y="52"/>
                  <a:pt x="52" y="52"/>
                  <a:pt x="52" y="52"/>
                </a:cubicBezTo>
                <a:cubicBezTo>
                  <a:pt x="52" y="52"/>
                  <a:pt x="51" y="43"/>
                  <a:pt x="48" y="39"/>
                </a:cubicBezTo>
                <a:cubicBezTo>
                  <a:pt x="44" y="36"/>
                  <a:pt x="34" y="35"/>
                  <a:pt x="33" y="3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Freeform 28"/>
          <p:cNvSpPr>
            <a:spLocks/>
          </p:cNvSpPr>
          <p:nvPr/>
        </p:nvSpPr>
        <p:spPr bwMode="auto">
          <a:xfrm>
            <a:off x="5326063" y="3925888"/>
            <a:ext cx="182562" cy="141287"/>
          </a:xfrm>
          <a:custGeom>
            <a:avLst/>
            <a:gdLst>
              <a:gd name="T0" fmla="*/ 0 w 26"/>
              <a:gd name="T1" fmla="*/ 20 h 20"/>
              <a:gd name="T2" fmla="*/ 26 w 26"/>
              <a:gd name="T3" fmla="*/ 20 h 20"/>
              <a:gd name="T4" fmla="*/ 20 w 26"/>
              <a:gd name="T5" fmla="*/ 2 h 20"/>
              <a:gd name="T6" fmla="*/ 18 w 26"/>
              <a:gd name="T7" fmla="*/ 0 h 20"/>
              <a:gd name="T8" fmla="*/ 7 w 26"/>
              <a:gd name="T9" fmla="*/ 7 h 20"/>
              <a:gd name="T10" fmla="*/ 0 w 26"/>
              <a:gd name="T11" fmla="*/ 20 h 20"/>
            </a:gdLst>
            <a:ahLst/>
            <a:cxnLst>
              <a:cxn ang="0">
                <a:pos x="T0" y="T1"/>
              </a:cxn>
              <a:cxn ang="0">
                <a:pos x="T2" y="T3"/>
              </a:cxn>
              <a:cxn ang="0">
                <a:pos x="T4" y="T5"/>
              </a:cxn>
              <a:cxn ang="0">
                <a:pos x="T6" y="T7"/>
              </a:cxn>
              <a:cxn ang="0">
                <a:pos x="T8" y="T9"/>
              </a:cxn>
              <a:cxn ang="0">
                <a:pos x="T10" y="T11"/>
              </a:cxn>
            </a:cxnLst>
            <a:rect l="0" t="0" r="r" b="b"/>
            <a:pathLst>
              <a:path w="26" h="20">
                <a:moveTo>
                  <a:pt x="0" y="20"/>
                </a:moveTo>
                <a:cubicBezTo>
                  <a:pt x="26" y="20"/>
                  <a:pt x="26" y="20"/>
                  <a:pt x="26" y="20"/>
                </a:cubicBezTo>
                <a:cubicBezTo>
                  <a:pt x="26" y="20"/>
                  <a:pt x="25" y="7"/>
                  <a:pt x="20" y="2"/>
                </a:cubicBezTo>
                <a:cubicBezTo>
                  <a:pt x="19" y="2"/>
                  <a:pt x="19" y="1"/>
                  <a:pt x="18" y="0"/>
                </a:cubicBezTo>
                <a:cubicBezTo>
                  <a:pt x="15" y="2"/>
                  <a:pt x="11" y="4"/>
                  <a:pt x="7" y="7"/>
                </a:cubicBezTo>
                <a:cubicBezTo>
                  <a:pt x="2" y="10"/>
                  <a:pt x="1" y="17"/>
                  <a:pt x="0" y="2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Freeform 29"/>
          <p:cNvSpPr>
            <a:spLocks/>
          </p:cNvSpPr>
          <p:nvPr/>
        </p:nvSpPr>
        <p:spPr bwMode="auto">
          <a:xfrm>
            <a:off x="5000625" y="3567113"/>
            <a:ext cx="417513" cy="500062"/>
          </a:xfrm>
          <a:custGeom>
            <a:avLst/>
            <a:gdLst>
              <a:gd name="T0" fmla="*/ 51 w 59"/>
              <a:gd name="T1" fmla="*/ 54 h 71"/>
              <a:gd name="T2" fmla="*/ 57 w 59"/>
              <a:gd name="T3" fmla="*/ 50 h 71"/>
              <a:gd name="T4" fmla="*/ 59 w 59"/>
              <a:gd name="T5" fmla="*/ 49 h 71"/>
              <a:gd name="T6" fmla="*/ 46 w 59"/>
              <a:gd name="T7" fmla="*/ 43 h 71"/>
              <a:gd name="T8" fmla="*/ 45 w 59"/>
              <a:gd name="T9" fmla="*/ 39 h 71"/>
              <a:gd name="T10" fmla="*/ 47 w 59"/>
              <a:gd name="T11" fmla="*/ 30 h 71"/>
              <a:gd name="T12" fmla="*/ 50 w 59"/>
              <a:gd name="T13" fmla="*/ 27 h 71"/>
              <a:gd name="T14" fmla="*/ 50 w 59"/>
              <a:gd name="T15" fmla="*/ 23 h 71"/>
              <a:gd name="T16" fmla="*/ 50 w 59"/>
              <a:gd name="T17" fmla="*/ 22 h 71"/>
              <a:gd name="T18" fmla="*/ 51 w 59"/>
              <a:gd name="T19" fmla="*/ 11 h 71"/>
              <a:gd name="T20" fmla="*/ 40 w 59"/>
              <a:gd name="T21" fmla="*/ 1 h 71"/>
              <a:gd name="T22" fmla="*/ 27 w 59"/>
              <a:gd name="T23" fmla="*/ 2 h 71"/>
              <a:gd name="T24" fmla="*/ 20 w 59"/>
              <a:gd name="T25" fmla="*/ 12 h 71"/>
              <a:gd name="T26" fmla="*/ 22 w 59"/>
              <a:gd name="T27" fmla="*/ 23 h 71"/>
              <a:gd name="T28" fmla="*/ 20 w 59"/>
              <a:gd name="T29" fmla="*/ 26 h 71"/>
              <a:gd name="T30" fmla="*/ 23 w 59"/>
              <a:gd name="T31" fmla="*/ 30 h 71"/>
              <a:gd name="T32" fmla="*/ 26 w 59"/>
              <a:gd name="T33" fmla="*/ 41 h 71"/>
              <a:gd name="T34" fmla="*/ 10 w 59"/>
              <a:gd name="T35" fmla="*/ 53 h 71"/>
              <a:gd name="T36" fmla="*/ 0 w 59"/>
              <a:gd name="T37" fmla="*/ 71 h 71"/>
              <a:gd name="T38" fmla="*/ 42 w 59"/>
              <a:gd name="T39" fmla="*/ 71 h 71"/>
              <a:gd name="T40" fmla="*/ 51 w 59"/>
              <a:gd name="T41"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71">
                <a:moveTo>
                  <a:pt x="51" y="54"/>
                </a:moveTo>
                <a:cubicBezTo>
                  <a:pt x="53" y="53"/>
                  <a:pt x="55" y="52"/>
                  <a:pt x="57" y="50"/>
                </a:cubicBezTo>
                <a:cubicBezTo>
                  <a:pt x="58" y="50"/>
                  <a:pt x="59" y="50"/>
                  <a:pt x="59" y="49"/>
                </a:cubicBezTo>
                <a:cubicBezTo>
                  <a:pt x="54" y="47"/>
                  <a:pt x="47" y="45"/>
                  <a:pt x="46" y="43"/>
                </a:cubicBezTo>
                <a:cubicBezTo>
                  <a:pt x="46" y="42"/>
                  <a:pt x="45" y="41"/>
                  <a:pt x="45" y="39"/>
                </a:cubicBezTo>
                <a:cubicBezTo>
                  <a:pt x="45" y="35"/>
                  <a:pt x="47" y="30"/>
                  <a:pt x="47" y="30"/>
                </a:cubicBezTo>
                <a:cubicBezTo>
                  <a:pt x="47" y="30"/>
                  <a:pt x="49" y="29"/>
                  <a:pt x="50" y="27"/>
                </a:cubicBezTo>
                <a:cubicBezTo>
                  <a:pt x="51" y="26"/>
                  <a:pt x="50" y="23"/>
                  <a:pt x="50" y="23"/>
                </a:cubicBezTo>
                <a:cubicBezTo>
                  <a:pt x="50" y="23"/>
                  <a:pt x="50" y="23"/>
                  <a:pt x="50" y="22"/>
                </a:cubicBezTo>
                <a:cubicBezTo>
                  <a:pt x="50" y="20"/>
                  <a:pt x="51" y="16"/>
                  <a:pt x="51" y="11"/>
                </a:cubicBezTo>
                <a:cubicBezTo>
                  <a:pt x="50" y="4"/>
                  <a:pt x="43" y="1"/>
                  <a:pt x="40" y="1"/>
                </a:cubicBezTo>
                <a:cubicBezTo>
                  <a:pt x="37" y="0"/>
                  <a:pt x="32" y="0"/>
                  <a:pt x="27" y="2"/>
                </a:cubicBezTo>
                <a:cubicBezTo>
                  <a:pt x="22" y="4"/>
                  <a:pt x="21" y="9"/>
                  <a:pt x="20" y="12"/>
                </a:cubicBezTo>
                <a:cubicBezTo>
                  <a:pt x="20" y="15"/>
                  <a:pt x="22" y="23"/>
                  <a:pt x="22" y="23"/>
                </a:cubicBezTo>
                <a:cubicBezTo>
                  <a:pt x="22" y="23"/>
                  <a:pt x="20" y="23"/>
                  <a:pt x="20" y="26"/>
                </a:cubicBezTo>
                <a:cubicBezTo>
                  <a:pt x="21" y="28"/>
                  <a:pt x="23" y="30"/>
                  <a:pt x="23" y="30"/>
                </a:cubicBezTo>
                <a:cubicBezTo>
                  <a:pt x="23" y="30"/>
                  <a:pt x="27" y="38"/>
                  <a:pt x="26" y="41"/>
                </a:cubicBezTo>
                <a:cubicBezTo>
                  <a:pt x="25" y="44"/>
                  <a:pt x="16" y="48"/>
                  <a:pt x="10" y="53"/>
                </a:cubicBezTo>
                <a:cubicBezTo>
                  <a:pt x="2" y="57"/>
                  <a:pt x="0" y="71"/>
                  <a:pt x="0" y="71"/>
                </a:cubicBezTo>
                <a:cubicBezTo>
                  <a:pt x="42" y="71"/>
                  <a:pt x="42" y="71"/>
                  <a:pt x="42" y="71"/>
                </a:cubicBezTo>
                <a:cubicBezTo>
                  <a:pt x="42" y="69"/>
                  <a:pt x="44" y="58"/>
                  <a:pt x="51" y="54"/>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Freeform 30"/>
          <p:cNvSpPr>
            <a:spLocks/>
          </p:cNvSpPr>
          <p:nvPr/>
        </p:nvSpPr>
        <p:spPr bwMode="auto">
          <a:xfrm>
            <a:off x="836613" y="3587750"/>
            <a:ext cx="558800" cy="487363"/>
          </a:xfrm>
          <a:custGeom>
            <a:avLst/>
            <a:gdLst>
              <a:gd name="T0" fmla="*/ 0 w 79"/>
              <a:gd name="T1" fmla="*/ 26 h 69"/>
              <a:gd name="T2" fmla="*/ 20 w 79"/>
              <a:gd name="T3" fmla="*/ 49 h 69"/>
              <a:gd name="T4" fmla="*/ 15 w 79"/>
              <a:gd name="T5" fmla="*/ 69 h 69"/>
              <a:gd name="T6" fmla="*/ 39 w 79"/>
              <a:gd name="T7" fmla="*/ 53 h 69"/>
              <a:gd name="T8" fmla="*/ 45 w 79"/>
              <a:gd name="T9" fmla="*/ 52 h 69"/>
              <a:gd name="T10" fmla="*/ 79 w 79"/>
              <a:gd name="T11" fmla="*/ 26 h 69"/>
              <a:gd name="T12" fmla="*/ 39 w 79"/>
              <a:gd name="T13" fmla="*/ 0 h 69"/>
              <a:gd name="T14" fmla="*/ 0 w 79"/>
              <a:gd name="T15" fmla="*/ 26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69">
                <a:moveTo>
                  <a:pt x="0" y="26"/>
                </a:moveTo>
                <a:cubicBezTo>
                  <a:pt x="0" y="36"/>
                  <a:pt x="8" y="44"/>
                  <a:pt x="20" y="49"/>
                </a:cubicBezTo>
                <a:cubicBezTo>
                  <a:pt x="23" y="50"/>
                  <a:pt x="15" y="69"/>
                  <a:pt x="15" y="69"/>
                </a:cubicBezTo>
                <a:cubicBezTo>
                  <a:pt x="39" y="53"/>
                  <a:pt x="39" y="53"/>
                  <a:pt x="39" y="53"/>
                </a:cubicBezTo>
                <a:cubicBezTo>
                  <a:pt x="39" y="53"/>
                  <a:pt x="43" y="52"/>
                  <a:pt x="45" y="52"/>
                </a:cubicBezTo>
                <a:cubicBezTo>
                  <a:pt x="64" y="51"/>
                  <a:pt x="79" y="40"/>
                  <a:pt x="79" y="26"/>
                </a:cubicBezTo>
                <a:cubicBezTo>
                  <a:pt x="79" y="11"/>
                  <a:pt x="61" y="0"/>
                  <a:pt x="39" y="0"/>
                </a:cubicBezTo>
                <a:cubicBezTo>
                  <a:pt x="18" y="0"/>
                  <a:pt x="0" y="11"/>
                  <a:pt x="0" y="26"/>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Freeform 31"/>
          <p:cNvSpPr>
            <a:spLocks noEditPoints="1"/>
          </p:cNvSpPr>
          <p:nvPr/>
        </p:nvSpPr>
        <p:spPr bwMode="auto">
          <a:xfrm>
            <a:off x="3243263" y="1801813"/>
            <a:ext cx="204787" cy="204787"/>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23 w 29"/>
              <a:gd name="T11" fmla="*/ 16 h 29"/>
              <a:gd name="T12" fmla="*/ 17 w 29"/>
              <a:gd name="T13" fmla="*/ 16 h 29"/>
              <a:gd name="T14" fmla="*/ 17 w 29"/>
              <a:gd name="T15" fmla="*/ 23 h 29"/>
              <a:gd name="T16" fmla="*/ 13 w 29"/>
              <a:gd name="T17" fmla="*/ 23 h 29"/>
              <a:gd name="T18" fmla="*/ 13 w 29"/>
              <a:gd name="T19" fmla="*/ 16 h 29"/>
              <a:gd name="T20" fmla="*/ 7 w 29"/>
              <a:gd name="T21" fmla="*/ 16 h 29"/>
              <a:gd name="T22" fmla="*/ 7 w 29"/>
              <a:gd name="T23" fmla="*/ 12 h 29"/>
              <a:gd name="T24" fmla="*/ 13 w 29"/>
              <a:gd name="T25" fmla="*/ 12 h 29"/>
              <a:gd name="T26" fmla="*/ 13 w 29"/>
              <a:gd name="T27" fmla="*/ 5 h 29"/>
              <a:gd name="T28" fmla="*/ 17 w 29"/>
              <a:gd name="T29" fmla="*/ 5 h 29"/>
              <a:gd name="T30" fmla="*/ 17 w 29"/>
              <a:gd name="T31" fmla="*/ 12 h 29"/>
              <a:gd name="T32" fmla="*/ 23 w 29"/>
              <a:gd name="T33" fmla="*/ 12 h 29"/>
              <a:gd name="T34" fmla="*/ 23 w 29"/>
              <a:gd name="T3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9">
                <a:moveTo>
                  <a:pt x="15" y="0"/>
                </a:moveTo>
                <a:cubicBezTo>
                  <a:pt x="7" y="0"/>
                  <a:pt x="0" y="6"/>
                  <a:pt x="0" y="14"/>
                </a:cubicBezTo>
                <a:cubicBezTo>
                  <a:pt x="0" y="22"/>
                  <a:pt x="7" y="29"/>
                  <a:pt x="15" y="29"/>
                </a:cubicBezTo>
                <a:cubicBezTo>
                  <a:pt x="22" y="29"/>
                  <a:pt x="29" y="22"/>
                  <a:pt x="29" y="14"/>
                </a:cubicBezTo>
                <a:cubicBezTo>
                  <a:pt x="29" y="6"/>
                  <a:pt x="22" y="0"/>
                  <a:pt x="15" y="0"/>
                </a:cubicBezTo>
                <a:close/>
                <a:moveTo>
                  <a:pt x="23" y="16"/>
                </a:moveTo>
                <a:cubicBezTo>
                  <a:pt x="17" y="16"/>
                  <a:pt x="17" y="16"/>
                  <a:pt x="17" y="16"/>
                </a:cubicBezTo>
                <a:cubicBezTo>
                  <a:pt x="17" y="23"/>
                  <a:pt x="17" y="23"/>
                  <a:pt x="17" y="23"/>
                </a:cubicBezTo>
                <a:cubicBezTo>
                  <a:pt x="13" y="23"/>
                  <a:pt x="13" y="23"/>
                  <a:pt x="13" y="23"/>
                </a:cubicBezTo>
                <a:cubicBezTo>
                  <a:pt x="13" y="16"/>
                  <a:pt x="13" y="16"/>
                  <a:pt x="13" y="16"/>
                </a:cubicBezTo>
                <a:cubicBezTo>
                  <a:pt x="7" y="16"/>
                  <a:pt x="7" y="16"/>
                  <a:pt x="7" y="16"/>
                </a:cubicBezTo>
                <a:cubicBezTo>
                  <a:pt x="7" y="12"/>
                  <a:pt x="7" y="12"/>
                  <a:pt x="7" y="12"/>
                </a:cubicBezTo>
                <a:cubicBezTo>
                  <a:pt x="13" y="12"/>
                  <a:pt x="13" y="12"/>
                  <a:pt x="13" y="12"/>
                </a:cubicBezTo>
                <a:cubicBezTo>
                  <a:pt x="13" y="5"/>
                  <a:pt x="13" y="5"/>
                  <a:pt x="13" y="5"/>
                </a:cubicBezTo>
                <a:cubicBezTo>
                  <a:pt x="17" y="5"/>
                  <a:pt x="17" y="5"/>
                  <a:pt x="17" y="5"/>
                </a:cubicBezTo>
                <a:cubicBezTo>
                  <a:pt x="17" y="12"/>
                  <a:pt x="17" y="12"/>
                  <a:pt x="17" y="12"/>
                </a:cubicBezTo>
                <a:cubicBezTo>
                  <a:pt x="23" y="12"/>
                  <a:pt x="23" y="12"/>
                  <a:pt x="23" y="12"/>
                </a:cubicBezTo>
                <a:cubicBezTo>
                  <a:pt x="23" y="16"/>
                  <a:pt x="23" y="16"/>
                  <a:pt x="23" y="16"/>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Freeform 32"/>
          <p:cNvSpPr>
            <a:spLocks/>
          </p:cNvSpPr>
          <p:nvPr/>
        </p:nvSpPr>
        <p:spPr bwMode="auto">
          <a:xfrm>
            <a:off x="3243263" y="1865313"/>
            <a:ext cx="149225" cy="141287"/>
          </a:xfrm>
          <a:custGeom>
            <a:avLst/>
            <a:gdLst>
              <a:gd name="T0" fmla="*/ 15 w 21"/>
              <a:gd name="T1" fmla="*/ 20 h 20"/>
              <a:gd name="T2" fmla="*/ 21 w 21"/>
              <a:gd name="T3" fmla="*/ 18 h 20"/>
              <a:gd name="T4" fmla="*/ 17 w 21"/>
              <a:gd name="T5" fmla="*/ 9 h 20"/>
              <a:gd name="T6" fmla="*/ 17 w 21"/>
              <a:gd name="T7" fmla="*/ 8 h 20"/>
              <a:gd name="T8" fmla="*/ 17 w 21"/>
              <a:gd name="T9" fmla="*/ 14 h 20"/>
              <a:gd name="T10" fmla="*/ 13 w 21"/>
              <a:gd name="T11" fmla="*/ 14 h 20"/>
              <a:gd name="T12" fmla="*/ 13 w 21"/>
              <a:gd name="T13" fmla="*/ 7 h 20"/>
              <a:gd name="T14" fmla="*/ 7 w 21"/>
              <a:gd name="T15" fmla="*/ 7 h 20"/>
              <a:gd name="T16" fmla="*/ 7 w 21"/>
              <a:gd name="T17" fmla="*/ 3 h 20"/>
              <a:gd name="T18" fmla="*/ 9 w 21"/>
              <a:gd name="T19" fmla="*/ 3 h 20"/>
              <a:gd name="T20" fmla="*/ 1 w 21"/>
              <a:gd name="T21" fmla="*/ 0 h 20"/>
              <a:gd name="T22" fmla="*/ 0 w 21"/>
              <a:gd name="T23" fmla="*/ 5 h 20"/>
              <a:gd name="T24" fmla="*/ 15 w 21"/>
              <a:gd name="T2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0">
                <a:moveTo>
                  <a:pt x="15" y="20"/>
                </a:moveTo>
                <a:cubicBezTo>
                  <a:pt x="17" y="20"/>
                  <a:pt x="19" y="19"/>
                  <a:pt x="21" y="18"/>
                </a:cubicBezTo>
                <a:cubicBezTo>
                  <a:pt x="20" y="15"/>
                  <a:pt x="19" y="11"/>
                  <a:pt x="17" y="9"/>
                </a:cubicBezTo>
                <a:cubicBezTo>
                  <a:pt x="17" y="8"/>
                  <a:pt x="17" y="8"/>
                  <a:pt x="17" y="8"/>
                </a:cubicBezTo>
                <a:cubicBezTo>
                  <a:pt x="17" y="14"/>
                  <a:pt x="17" y="14"/>
                  <a:pt x="17" y="14"/>
                </a:cubicBezTo>
                <a:cubicBezTo>
                  <a:pt x="13" y="14"/>
                  <a:pt x="13" y="14"/>
                  <a:pt x="13" y="14"/>
                </a:cubicBezTo>
                <a:cubicBezTo>
                  <a:pt x="13" y="7"/>
                  <a:pt x="13" y="7"/>
                  <a:pt x="13" y="7"/>
                </a:cubicBezTo>
                <a:cubicBezTo>
                  <a:pt x="7" y="7"/>
                  <a:pt x="7" y="7"/>
                  <a:pt x="7" y="7"/>
                </a:cubicBezTo>
                <a:cubicBezTo>
                  <a:pt x="7" y="3"/>
                  <a:pt x="7" y="3"/>
                  <a:pt x="7" y="3"/>
                </a:cubicBezTo>
                <a:cubicBezTo>
                  <a:pt x="9" y="3"/>
                  <a:pt x="9" y="3"/>
                  <a:pt x="9" y="3"/>
                </a:cubicBezTo>
                <a:cubicBezTo>
                  <a:pt x="6" y="2"/>
                  <a:pt x="3" y="1"/>
                  <a:pt x="1" y="0"/>
                </a:cubicBezTo>
                <a:cubicBezTo>
                  <a:pt x="0" y="1"/>
                  <a:pt x="0" y="3"/>
                  <a:pt x="0" y="5"/>
                </a:cubicBezTo>
                <a:cubicBezTo>
                  <a:pt x="0" y="13"/>
                  <a:pt x="7" y="20"/>
                  <a:pt x="15" y="20"/>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Freeform 33"/>
          <p:cNvSpPr>
            <a:spLocks/>
          </p:cNvSpPr>
          <p:nvPr/>
        </p:nvSpPr>
        <p:spPr bwMode="auto">
          <a:xfrm>
            <a:off x="2947988" y="1547813"/>
            <a:ext cx="458787" cy="501650"/>
          </a:xfrm>
          <a:custGeom>
            <a:avLst/>
            <a:gdLst>
              <a:gd name="T0" fmla="*/ 57 w 65"/>
              <a:gd name="T1" fmla="*/ 69 h 71"/>
              <a:gd name="T2" fmla="*/ 38 w 65"/>
              <a:gd name="T3" fmla="*/ 50 h 71"/>
              <a:gd name="T4" fmla="*/ 40 w 65"/>
              <a:gd name="T5" fmla="*/ 41 h 71"/>
              <a:gd name="T6" fmla="*/ 40 w 65"/>
              <a:gd name="T7" fmla="*/ 39 h 71"/>
              <a:gd name="T8" fmla="*/ 42 w 65"/>
              <a:gd name="T9" fmla="*/ 29 h 71"/>
              <a:gd name="T10" fmla="*/ 44 w 65"/>
              <a:gd name="T11" fmla="*/ 26 h 71"/>
              <a:gd name="T12" fmla="*/ 45 w 65"/>
              <a:gd name="T13" fmla="*/ 22 h 71"/>
              <a:gd name="T14" fmla="*/ 44 w 65"/>
              <a:gd name="T15" fmla="*/ 21 h 71"/>
              <a:gd name="T16" fmla="*/ 45 w 65"/>
              <a:gd name="T17" fmla="*/ 14 h 71"/>
              <a:gd name="T18" fmla="*/ 45 w 65"/>
              <a:gd name="T19" fmla="*/ 10 h 71"/>
              <a:gd name="T20" fmla="*/ 36 w 65"/>
              <a:gd name="T21" fmla="*/ 1 h 71"/>
              <a:gd name="T22" fmla="*/ 26 w 65"/>
              <a:gd name="T23" fmla="*/ 2 h 71"/>
              <a:gd name="T24" fmla="*/ 18 w 65"/>
              <a:gd name="T25" fmla="*/ 0 h 71"/>
              <a:gd name="T26" fmla="*/ 18 w 65"/>
              <a:gd name="T27" fmla="*/ 11 h 71"/>
              <a:gd name="T28" fmla="*/ 19 w 65"/>
              <a:gd name="T29" fmla="*/ 21 h 71"/>
              <a:gd name="T30" fmla="*/ 18 w 65"/>
              <a:gd name="T31" fmla="*/ 24 h 71"/>
              <a:gd name="T32" fmla="*/ 20 w 65"/>
              <a:gd name="T33" fmla="*/ 29 h 71"/>
              <a:gd name="T34" fmla="*/ 23 w 65"/>
              <a:gd name="T35" fmla="*/ 41 h 71"/>
              <a:gd name="T36" fmla="*/ 9 w 65"/>
              <a:gd name="T37" fmla="*/ 52 h 71"/>
              <a:gd name="T38" fmla="*/ 0 w 65"/>
              <a:gd name="T39" fmla="*/ 71 h 71"/>
              <a:gd name="T40" fmla="*/ 65 w 65"/>
              <a:gd name="T41" fmla="*/ 71 h 71"/>
              <a:gd name="T42" fmla="*/ 64 w 65"/>
              <a:gd name="T43" fmla="*/ 67 h 71"/>
              <a:gd name="T44" fmla="*/ 57 w 65"/>
              <a:gd name="T45" fmla="*/ 6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71">
                <a:moveTo>
                  <a:pt x="57" y="69"/>
                </a:moveTo>
                <a:cubicBezTo>
                  <a:pt x="46" y="69"/>
                  <a:pt x="38" y="61"/>
                  <a:pt x="38" y="50"/>
                </a:cubicBezTo>
                <a:cubicBezTo>
                  <a:pt x="38" y="47"/>
                  <a:pt x="39" y="43"/>
                  <a:pt x="40" y="41"/>
                </a:cubicBezTo>
                <a:cubicBezTo>
                  <a:pt x="40" y="40"/>
                  <a:pt x="40" y="39"/>
                  <a:pt x="40" y="39"/>
                </a:cubicBezTo>
                <a:cubicBezTo>
                  <a:pt x="40" y="34"/>
                  <a:pt x="42" y="29"/>
                  <a:pt x="42" y="29"/>
                </a:cubicBezTo>
                <a:cubicBezTo>
                  <a:pt x="42" y="29"/>
                  <a:pt x="44" y="28"/>
                  <a:pt x="44" y="26"/>
                </a:cubicBezTo>
                <a:cubicBezTo>
                  <a:pt x="45" y="25"/>
                  <a:pt x="45" y="22"/>
                  <a:pt x="45" y="22"/>
                </a:cubicBezTo>
                <a:cubicBezTo>
                  <a:pt x="45" y="22"/>
                  <a:pt x="44" y="22"/>
                  <a:pt x="44" y="21"/>
                </a:cubicBezTo>
                <a:cubicBezTo>
                  <a:pt x="44" y="19"/>
                  <a:pt x="45" y="17"/>
                  <a:pt x="45" y="14"/>
                </a:cubicBezTo>
                <a:cubicBezTo>
                  <a:pt x="45" y="12"/>
                  <a:pt x="45" y="12"/>
                  <a:pt x="45" y="10"/>
                </a:cubicBezTo>
                <a:cubicBezTo>
                  <a:pt x="45" y="3"/>
                  <a:pt x="39" y="2"/>
                  <a:pt x="36" y="1"/>
                </a:cubicBezTo>
                <a:cubicBezTo>
                  <a:pt x="31" y="1"/>
                  <a:pt x="30" y="1"/>
                  <a:pt x="26" y="2"/>
                </a:cubicBezTo>
                <a:cubicBezTo>
                  <a:pt x="22" y="2"/>
                  <a:pt x="18" y="0"/>
                  <a:pt x="18" y="0"/>
                </a:cubicBezTo>
                <a:cubicBezTo>
                  <a:pt x="18" y="0"/>
                  <a:pt x="17" y="5"/>
                  <a:pt x="18" y="11"/>
                </a:cubicBezTo>
                <a:cubicBezTo>
                  <a:pt x="18" y="16"/>
                  <a:pt x="19" y="21"/>
                  <a:pt x="19" y="21"/>
                </a:cubicBezTo>
                <a:cubicBezTo>
                  <a:pt x="19" y="21"/>
                  <a:pt x="18" y="21"/>
                  <a:pt x="18" y="24"/>
                </a:cubicBezTo>
                <a:cubicBezTo>
                  <a:pt x="18" y="27"/>
                  <a:pt x="20" y="29"/>
                  <a:pt x="20" y="29"/>
                </a:cubicBezTo>
                <a:cubicBezTo>
                  <a:pt x="20" y="29"/>
                  <a:pt x="24" y="38"/>
                  <a:pt x="23" y="41"/>
                </a:cubicBezTo>
                <a:cubicBezTo>
                  <a:pt x="23" y="44"/>
                  <a:pt x="14" y="47"/>
                  <a:pt x="9" y="52"/>
                </a:cubicBezTo>
                <a:cubicBezTo>
                  <a:pt x="1" y="57"/>
                  <a:pt x="0" y="71"/>
                  <a:pt x="0" y="71"/>
                </a:cubicBezTo>
                <a:cubicBezTo>
                  <a:pt x="65" y="71"/>
                  <a:pt x="65" y="71"/>
                  <a:pt x="65" y="71"/>
                </a:cubicBezTo>
                <a:cubicBezTo>
                  <a:pt x="65" y="71"/>
                  <a:pt x="64" y="70"/>
                  <a:pt x="64" y="67"/>
                </a:cubicBezTo>
                <a:cubicBezTo>
                  <a:pt x="62" y="68"/>
                  <a:pt x="59" y="69"/>
                  <a:pt x="57" y="69"/>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Freeform 34"/>
          <p:cNvSpPr>
            <a:spLocks/>
          </p:cNvSpPr>
          <p:nvPr/>
        </p:nvSpPr>
        <p:spPr bwMode="auto">
          <a:xfrm>
            <a:off x="3970338" y="3630613"/>
            <a:ext cx="862012" cy="373062"/>
          </a:xfrm>
          <a:custGeom>
            <a:avLst/>
            <a:gdLst>
              <a:gd name="T0" fmla="*/ 122 w 122"/>
              <a:gd name="T1" fmla="*/ 27 h 53"/>
              <a:gd name="T2" fmla="*/ 81 w 122"/>
              <a:gd name="T3" fmla="*/ 0 h 53"/>
              <a:gd name="T4" fmla="*/ 7 w 122"/>
              <a:gd name="T5" fmla="*/ 0 h 53"/>
              <a:gd name="T6" fmla="*/ 0 w 122"/>
              <a:gd name="T7" fmla="*/ 4 h 53"/>
              <a:gd name="T8" fmla="*/ 0 w 122"/>
              <a:gd name="T9" fmla="*/ 49 h 53"/>
              <a:gd name="T10" fmla="*/ 7 w 122"/>
              <a:gd name="T11" fmla="*/ 53 h 53"/>
              <a:gd name="T12" fmla="*/ 83 w 122"/>
              <a:gd name="T13" fmla="*/ 53 h 53"/>
              <a:gd name="T14" fmla="*/ 122 w 122"/>
              <a:gd name="T15" fmla="*/ 27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53">
                <a:moveTo>
                  <a:pt x="122" y="27"/>
                </a:moveTo>
                <a:cubicBezTo>
                  <a:pt x="81" y="0"/>
                  <a:pt x="81" y="0"/>
                  <a:pt x="81" y="0"/>
                </a:cubicBezTo>
                <a:cubicBezTo>
                  <a:pt x="7" y="0"/>
                  <a:pt x="7" y="0"/>
                  <a:pt x="7" y="0"/>
                </a:cubicBezTo>
                <a:cubicBezTo>
                  <a:pt x="3" y="0"/>
                  <a:pt x="0" y="2"/>
                  <a:pt x="0" y="4"/>
                </a:cubicBezTo>
                <a:cubicBezTo>
                  <a:pt x="0" y="49"/>
                  <a:pt x="0" y="49"/>
                  <a:pt x="0" y="49"/>
                </a:cubicBezTo>
                <a:cubicBezTo>
                  <a:pt x="0" y="51"/>
                  <a:pt x="3" y="53"/>
                  <a:pt x="7" y="53"/>
                </a:cubicBezTo>
                <a:cubicBezTo>
                  <a:pt x="83" y="53"/>
                  <a:pt x="83" y="53"/>
                  <a:pt x="83" y="53"/>
                </a:cubicBezTo>
                <a:lnTo>
                  <a:pt x="122" y="27"/>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Freeform 35"/>
          <p:cNvSpPr>
            <a:spLocks/>
          </p:cNvSpPr>
          <p:nvPr/>
        </p:nvSpPr>
        <p:spPr bwMode="auto">
          <a:xfrm>
            <a:off x="1563688" y="3630613"/>
            <a:ext cx="868362" cy="373062"/>
          </a:xfrm>
          <a:custGeom>
            <a:avLst/>
            <a:gdLst>
              <a:gd name="T0" fmla="*/ 0 w 123"/>
              <a:gd name="T1" fmla="*/ 25 h 53"/>
              <a:gd name="T2" fmla="*/ 41 w 123"/>
              <a:gd name="T3" fmla="*/ 53 h 53"/>
              <a:gd name="T4" fmla="*/ 115 w 123"/>
              <a:gd name="T5" fmla="*/ 53 h 53"/>
              <a:gd name="T6" fmla="*/ 122 w 123"/>
              <a:gd name="T7" fmla="*/ 49 h 53"/>
              <a:gd name="T8" fmla="*/ 123 w 123"/>
              <a:gd name="T9" fmla="*/ 5 h 53"/>
              <a:gd name="T10" fmla="*/ 116 w 123"/>
              <a:gd name="T11" fmla="*/ 0 h 53"/>
              <a:gd name="T12" fmla="*/ 39 w 123"/>
              <a:gd name="T13" fmla="*/ 0 h 53"/>
              <a:gd name="T14" fmla="*/ 0 w 123"/>
              <a:gd name="T15" fmla="*/ 25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53">
                <a:moveTo>
                  <a:pt x="0" y="25"/>
                </a:moveTo>
                <a:cubicBezTo>
                  <a:pt x="41" y="53"/>
                  <a:pt x="41" y="53"/>
                  <a:pt x="41" y="53"/>
                </a:cubicBezTo>
                <a:cubicBezTo>
                  <a:pt x="115" y="53"/>
                  <a:pt x="115" y="53"/>
                  <a:pt x="115" y="53"/>
                </a:cubicBezTo>
                <a:cubicBezTo>
                  <a:pt x="119" y="53"/>
                  <a:pt x="122" y="51"/>
                  <a:pt x="122" y="49"/>
                </a:cubicBezTo>
                <a:cubicBezTo>
                  <a:pt x="123" y="5"/>
                  <a:pt x="123" y="5"/>
                  <a:pt x="123" y="5"/>
                </a:cubicBezTo>
                <a:cubicBezTo>
                  <a:pt x="123" y="2"/>
                  <a:pt x="120" y="0"/>
                  <a:pt x="116" y="0"/>
                </a:cubicBezTo>
                <a:cubicBezTo>
                  <a:pt x="39" y="0"/>
                  <a:pt x="39" y="0"/>
                  <a:pt x="39" y="0"/>
                </a:cubicBezTo>
                <a:lnTo>
                  <a:pt x="0" y="25"/>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Freeform 36"/>
          <p:cNvSpPr>
            <a:spLocks/>
          </p:cNvSpPr>
          <p:nvPr/>
        </p:nvSpPr>
        <p:spPr bwMode="auto">
          <a:xfrm>
            <a:off x="2997200" y="2182813"/>
            <a:ext cx="381000" cy="868362"/>
          </a:xfrm>
          <a:custGeom>
            <a:avLst/>
            <a:gdLst>
              <a:gd name="T0" fmla="*/ 27 w 54"/>
              <a:gd name="T1" fmla="*/ 0 h 123"/>
              <a:gd name="T2" fmla="*/ 0 w 54"/>
              <a:gd name="T3" fmla="*/ 42 h 123"/>
              <a:gd name="T4" fmla="*/ 0 w 54"/>
              <a:gd name="T5" fmla="*/ 116 h 123"/>
              <a:gd name="T6" fmla="*/ 5 w 54"/>
              <a:gd name="T7" fmla="*/ 123 h 123"/>
              <a:gd name="T8" fmla="*/ 49 w 54"/>
              <a:gd name="T9" fmla="*/ 123 h 123"/>
              <a:gd name="T10" fmla="*/ 54 w 54"/>
              <a:gd name="T11" fmla="*/ 116 h 123"/>
              <a:gd name="T12" fmla="*/ 53 w 54"/>
              <a:gd name="T13" fmla="*/ 39 h 123"/>
              <a:gd name="T14" fmla="*/ 27 w 54"/>
              <a:gd name="T15" fmla="*/ 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3">
                <a:moveTo>
                  <a:pt x="27" y="0"/>
                </a:moveTo>
                <a:cubicBezTo>
                  <a:pt x="0" y="42"/>
                  <a:pt x="0" y="42"/>
                  <a:pt x="0" y="42"/>
                </a:cubicBezTo>
                <a:cubicBezTo>
                  <a:pt x="0" y="116"/>
                  <a:pt x="0" y="116"/>
                  <a:pt x="0" y="116"/>
                </a:cubicBezTo>
                <a:cubicBezTo>
                  <a:pt x="0" y="120"/>
                  <a:pt x="2" y="123"/>
                  <a:pt x="5" y="123"/>
                </a:cubicBezTo>
                <a:cubicBezTo>
                  <a:pt x="49" y="123"/>
                  <a:pt x="49" y="123"/>
                  <a:pt x="49" y="123"/>
                </a:cubicBezTo>
                <a:cubicBezTo>
                  <a:pt x="52" y="123"/>
                  <a:pt x="54" y="119"/>
                  <a:pt x="54" y="116"/>
                </a:cubicBezTo>
                <a:cubicBezTo>
                  <a:pt x="53" y="39"/>
                  <a:pt x="53" y="39"/>
                  <a:pt x="53" y="39"/>
                </a:cubicBezTo>
                <a:lnTo>
                  <a:pt x="27" y="0"/>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Freeform 37"/>
          <p:cNvSpPr>
            <a:spLocks/>
          </p:cNvSpPr>
          <p:nvPr/>
        </p:nvSpPr>
        <p:spPr bwMode="auto">
          <a:xfrm>
            <a:off x="3011488" y="4583113"/>
            <a:ext cx="373062" cy="868362"/>
          </a:xfrm>
          <a:custGeom>
            <a:avLst/>
            <a:gdLst>
              <a:gd name="T0" fmla="*/ 26 w 53"/>
              <a:gd name="T1" fmla="*/ 123 h 123"/>
              <a:gd name="T2" fmla="*/ 53 w 53"/>
              <a:gd name="T3" fmla="*/ 81 h 123"/>
              <a:gd name="T4" fmla="*/ 53 w 53"/>
              <a:gd name="T5" fmla="*/ 7 h 123"/>
              <a:gd name="T6" fmla="*/ 49 w 53"/>
              <a:gd name="T7" fmla="*/ 1 h 123"/>
              <a:gd name="T8" fmla="*/ 4 w 53"/>
              <a:gd name="T9" fmla="*/ 0 h 123"/>
              <a:gd name="T10" fmla="*/ 0 w 53"/>
              <a:gd name="T11" fmla="*/ 7 h 123"/>
              <a:gd name="T12" fmla="*/ 0 w 53"/>
              <a:gd name="T13" fmla="*/ 84 h 123"/>
              <a:gd name="T14" fmla="*/ 26 w 53"/>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23">
                <a:moveTo>
                  <a:pt x="26" y="123"/>
                </a:moveTo>
                <a:cubicBezTo>
                  <a:pt x="53" y="81"/>
                  <a:pt x="53" y="81"/>
                  <a:pt x="53" y="81"/>
                </a:cubicBezTo>
                <a:cubicBezTo>
                  <a:pt x="53" y="7"/>
                  <a:pt x="53" y="7"/>
                  <a:pt x="53" y="7"/>
                </a:cubicBezTo>
                <a:cubicBezTo>
                  <a:pt x="53" y="4"/>
                  <a:pt x="51" y="1"/>
                  <a:pt x="49" y="1"/>
                </a:cubicBezTo>
                <a:cubicBezTo>
                  <a:pt x="4" y="0"/>
                  <a:pt x="4" y="0"/>
                  <a:pt x="4" y="0"/>
                </a:cubicBezTo>
                <a:cubicBezTo>
                  <a:pt x="2" y="0"/>
                  <a:pt x="0" y="3"/>
                  <a:pt x="0" y="7"/>
                </a:cubicBezTo>
                <a:cubicBezTo>
                  <a:pt x="0" y="84"/>
                  <a:pt x="0" y="84"/>
                  <a:pt x="0" y="84"/>
                </a:cubicBezTo>
                <a:lnTo>
                  <a:pt x="26" y="123"/>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Freeform 38"/>
          <p:cNvSpPr>
            <a:spLocks/>
          </p:cNvSpPr>
          <p:nvPr/>
        </p:nvSpPr>
        <p:spPr bwMode="auto">
          <a:xfrm>
            <a:off x="3632200" y="2627313"/>
            <a:ext cx="719138" cy="749300"/>
          </a:xfrm>
          <a:custGeom>
            <a:avLst/>
            <a:gdLst>
              <a:gd name="T0" fmla="*/ 102 w 102"/>
              <a:gd name="T1" fmla="*/ 0 h 106"/>
              <a:gd name="T2" fmla="*/ 53 w 102"/>
              <a:gd name="T3" fmla="*/ 12 h 106"/>
              <a:gd name="T4" fmla="*/ 3 w 102"/>
              <a:gd name="T5" fmla="*/ 66 h 106"/>
              <a:gd name="T6" fmla="*/ 1 w 102"/>
              <a:gd name="T7" fmla="*/ 74 h 106"/>
              <a:gd name="T8" fmla="*/ 34 w 102"/>
              <a:gd name="T9" fmla="*/ 104 h 106"/>
              <a:gd name="T10" fmla="*/ 42 w 102"/>
              <a:gd name="T11" fmla="*/ 102 h 106"/>
              <a:gd name="T12" fmla="*/ 94 w 102"/>
              <a:gd name="T13" fmla="*/ 46 h 106"/>
              <a:gd name="T14" fmla="*/ 102 w 102"/>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6">
                <a:moveTo>
                  <a:pt x="102" y="0"/>
                </a:moveTo>
                <a:cubicBezTo>
                  <a:pt x="53" y="12"/>
                  <a:pt x="53" y="12"/>
                  <a:pt x="53" y="12"/>
                </a:cubicBezTo>
                <a:cubicBezTo>
                  <a:pt x="3" y="66"/>
                  <a:pt x="3" y="66"/>
                  <a:pt x="3" y="66"/>
                </a:cubicBezTo>
                <a:cubicBezTo>
                  <a:pt x="0" y="69"/>
                  <a:pt x="0" y="72"/>
                  <a:pt x="1" y="74"/>
                </a:cubicBezTo>
                <a:cubicBezTo>
                  <a:pt x="34" y="104"/>
                  <a:pt x="34" y="104"/>
                  <a:pt x="34" y="104"/>
                </a:cubicBezTo>
                <a:cubicBezTo>
                  <a:pt x="36" y="106"/>
                  <a:pt x="39" y="105"/>
                  <a:pt x="42" y="102"/>
                </a:cubicBezTo>
                <a:cubicBezTo>
                  <a:pt x="94" y="46"/>
                  <a:pt x="94" y="46"/>
                  <a:pt x="94" y="46"/>
                </a:cubicBezTo>
                <a:lnTo>
                  <a:pt x="102" y="0"/>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Freeform 39"/>
          <p:cNvSpPr>
            <a:spLocks/>
          </p:cNvSpPr>
          <p:nvPr/>
        </p:nvSpPr>
        <p:spPr bwMode="auto">
          <a:xfrm>
            <a:off x="2108200" y="4257675"/>
            <a:ext cx="725488" cy="749300"/>
          </a:xfrm>
          <a:custGeom>
            <a:avLst/>
            <a:gdLst>
              <a:gd name="T0" fmla="*/ 0 w 103"/>
              <a:gd name="T1" fmla="*/ 106 h 106"/>
              <a:gd name="T2" fmla="*/ 49 w 103"/>
              <a:gd name="T3" fmla="*/ 95 h 106"/>
              <a:gd name="T4" fmla="*/ 100 w 103"/>
              <a:gd name="T5" fmla="*/ 41 h 106"/>
              <a:gd name="T6" fmla="*/ 101 w 103"/>
              <a:gd name="T7" fmla="*/ 33 h 106"/>
              <a:gd name="T8" fmla="*/ 69 w 103"/>
              <a:gd name="T9" fmla="*/ 2 h 106"/>
              <a:gd name="T10" fmla="*/ 61 w 103"/>
              <a:gd name="T11" fmla="*/ 4 h 106"/>
              <a:gd name="T12" fmla="*/ 8 w 103"/>
              <a:gd name="T13" fmla="*/ 60 h 106"/>
              <a:gd name="T14" fmla="*/ 0 w 103"/>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6">
                <a:moveTo>
                  <a:pt x="0" y="106"/>
                </a:moveTo>
                <a:cubicBezTo>
                  <a:pt x="49" y="95"/>
                  <a:pt x="49" y="95"/>
                  <a:pt x="49" y="95"/>
                </a:cubicBezTo>
                <a:cubicBezTo>
                  <a:pt x="100" y="41"/>
                  <a:pt x="100" y="41"/>
                  <a:pt x="100" y="41"/>
                </a:cubicBezTo>
                <a:cubicBezTo>
                  <a:pt x="102" y="38"/>
                  <a:pt x="103" y="34"/>
                  <a:pt x="101" y="33"/>
                </a:cubicBezTo>
                <a:cubicBezTo>
                  <a:pt x="69" y="2"/>
                  <a:pt x="69" y="2"/>
                  <a:pt x="69" y="2"/>
                </a:cubicBezTo>
                <a:cubicBezTo>
                  <a:pt x="67" y="0"/>
                  <a:pt x="63" y="1"/>
                  <a:pt x="61" y="4"/>
                </a:cubicBezTo>
                <a:cubicBezTo>
                  <a:pt x="8" y="60"/>
                  <a:pt x="8" y="60"/>
                  <a:pt x="8" y="60"/>
                </a:cubicBezTo>
                <a:lnTo>
                  <a:pt x="0" y="106"/>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Freeform 40"/>
          <p:cNvSpPr>
            <a:spLocks/>
          </p:cNvSpPr>
          <p:nvPr/>
        </p:nvSpPr>
        <p:spPr bwMode="auto">
          <a:xfrm>
            <a:off x="3617913" y="4243388"/>
            <a:ext cx="727075" cy="741362"/>
          </a:xfrm>
          <a:custGeom>
            <a:avLst/>
            <a:gdLst>
              <a:gd name="T0" fmla="*/ 103 w 103"/>
              <a:gd name="T1" fmla="*/ 105 h 105"/>
              <a:gd name="T2" fmla="*/ 93 w 103"/>
              <a:gd name="T3" fmla="*/ 56 h 105"/>
              <a:gd name="T4" fmla="*/ 41 w 103"/>
              <a:gd name="T5" fmla="*/ 3 h 105"/>
              <a:gd name="T6" fmla="*/ 33 w 103"/>
              <a:gd name="T7" fmla="*/ 1 h 105"/>
              <a:gd name="T8" fmla="*/ 2 w 103"/>
              <a:gd name="T9" fmla="*/ 33 h 105"/>
              <a:gd name="T10" fmla="*/ 3 w 103"/>
              <a:gd name="T11" fmla="*/ 41 h 105"/>
              <a:gd name="T12" fmla="*/ 57 w 103"/>
              <a:gd name="T13" fmla="*/ 95 h 105"/>
              <a:gd name="T14" fmla="*/ 103 w 103"/>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5">
                <a:moveTo>
                  <a:pt x="103" y="105"/>
                </a:moveTo>
                <a:cubicBezTo>
                  <a:pt x="93" y="56"/>
                  <a:pt x="93" y="56"/>
                  <a:pt x="93" y="56"/>
                </a:cubicBezTo>
                <a:cubicBezTo>
                  <a:pt x="41" y="3"/>
                  <a:pt x="41" y="3"/>
                  <a:pt x="41" y="3"/>
                </a:cubicBezTo>
                <a:cubicBezTo>
                  <a:pt x="38" y="0"/>
                  <a:pt x="35" y="0"/>
                  <a:pt x="33" y="1"/>
                </a:cubicBezTo>
                <a:cubicBezTo>
                  <a:pt x="2" y="33"/>
                  <a:pt x="2" y="33"/>
                  <a:pt x="2" y="33"/>
                </a:cubicBezTo>
                <a:cubicBezTo>
                  <a:pt x="0" y="34"/>
                  <a:pt x="1" y="38"/>
                  <a:pt x="3" y="41"/>
                </a:cubicBezTo>
                <a:cubicBezTo>
                  <a:pt x="57" y="95"/>
                  <a:pt x="57" y="95"/>
                  <a:pt x="57" y="95"/>
                </a:cubicBezTo>
                <a:lnTo>
                  <a:pt x="103" y="105"/>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Freeform 41"/>
          <p:cNvSpPr>
            <a:spLocks/>
          </p:cNvSpPr>
          <p:nvPr/>
        </p:nvSpPr>
        <p:spPr bwMode="auto">
          <a:xfrm>
            <a:off x="2051050" y="2649538"/>
            <a:ext cx="727075" cy="739775"/>
          </a:xfrm>
          <a:custGeom>
            <a:avLst/>
            <a:gdLst>
              <a:gd name="T0" fmla="*/ 0 w 103"/>
              <a:gd name="T1" fmla="*/ 0 h 105"/>
              <a:gd name="T2" fmla="*/ 10 w 103"/>
              <a:gd name="T3" fmla="*/ 49 h 105"/>
              <a:gd name="T4" fmla="*/ 62 w 103"/>
              <a:gd name="T5" fmla="*/ 102 h 105"/>
              <a:gd name="T6" fmla="*/ 70 w 103"/>
              <a:gd name="T7" fmla="*/ 104 h 105"/>
              <a:gd name="T8" fmla="*/ 101 w 103"/>
              <a:gd name="T9" fmla="*/ 73 h 105"/>
              <a:gd name="T10" fmla="*/ 100 w 103"/>
              <a:gd name="T11" fmla="*/ 65 h 105"/>
              <a:gd name="T12" fmla="*/ 46 w 103"/>
              <a:gd name="T13" fmla="*/ 10 h 105"/>
              <a:gd name="T14" fmla="*/ 0 w 103"/>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5">
                <a:moveTo>
                  <a:pt x="0" y="0"/>
                </a:moveTo>
                <a:cubicBezTo>
                  <a:pt x="10" y="49"/>
                  <a:pt x="10" y="49"/>
                  <a:pt x="10" y="49"/>
                </a:cubicBezTo>
                <a:cubicBezTo>
                  <a:pt x="62" y="102"/>
                  <a:pt x="62" y="102"/>
                  <a:pt x="62" y="102"/>
                </a:cubicBezTo>
                <a:cubicBezTo>
                  <a:pt x="64" y="105"/>
                  <a:pt x="68" y="105"/>
                  <a:pt x="70" y="104"/>
                </a:cubicBezTo>
                <a:cubicBezTo>
                  <a:pt x="101" y="73"/>
                  <a:pt x="101" y="73"/>
                  <a:pt x="101" y="73"/>
                </a:cubicBezTo>
                <a:cubicBezTo>
                  <a:pt x="103" y="71"/>
                  <a:pt x="103" y="68"/>
                  <a:pt x="100" y="65"/>
                </a:cubicBezTo>
                <a:cubicBezTo>
                  <a:pt x="46" y="10"/>
                  <a:pt x="46" y="10"/>
                  <a:pt x="46" y="10"/>
                </a:cubicBezTo>
                <a:lnTo>
                  <a:pt x="0" y="0"/>
                </a:lnTo>
                <a:close/>
              </a:path>
            </a:pathLst>
          </a:cu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TextBox 57"/>
          <p:cNvSpPr txBox="1"/>
          <p:nvPr/>
        </p:nvSpPr>
        <p:spPr bwMode="auto">
          <a:xfrm>
            <a:off x="5872163"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1" name="TextBox 57"/>
          <p:cNvSpPr txBox="1"/>
          <p:nvPr/>
        </p:nvSpPr>
        <p:spPr bwMode="auto">
          <a:xfrm>
            <a:off x="8920163"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TextBox 57"/>
          <p:cNvSpPr txBox="1"/>
          <p:nvPr/>
        </p:nvSpPr>
        <p:spPr bwMode="auto">
          <a:xfrm>
            <a:off x="5872163" y="33115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TextBox 57"/>
          <p:cNvSpPr txBox="1"/>
          <p:nvPr/>
        </p:nvSpPr>
        <p:spPr bwMode="auto">
          <a:xfrm>
            <a:off x="8920163" y="33115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4" name="TextBox 57"/>
          <p:cNvSpPr txBox="1"/>
          <p:nvPr/>
        </p:nvSpPr>
        <p:spPr bwMode="auto">
          <a:xfrm>
            <a:off x="5872163" y="4486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5" name="TextBox 57"/>
          <p:cNvSpPr txBox="1"/>
          <p:nvPr/>
        </p:nvSpPr>
        <p:spPr bwMode="auto">
          <a:xfrm>
            <a:off x="8920163" y="4486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66" name="矩形 65"/>
          <p:cNvSpPr/>
          <p:nvPr/>
        </p:nvSpPr>
        <p:spPr>
          <a:xfrm>
            <a:off x="1077913" y="1376363"/>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67" name="矩形 66"/>
          <p:cNvSpPr/>
          <p:nvPr/>
        </p:nvSpPr>
        <p:spPr>
          <a:xfrm>
            <a:off x="1077913" y="1878013"/>
            <a:ext cx="3240087"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68" name="矩形 67"/>
          <p:cNvSpPr/>
          <p:nvPr/>
        </p:nvSpPr>
        <p:spPr>
          <a:xfrm>
            <a:off x="44291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69" name="矩形 68"/>
          <p:cNvSpPr/>
          <p:nvPr/>
        </p:nvSpPr>
        <p:spPr>
          <a:xfrm>
            <a:off x="44291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0" name="矩形 69"/>
          <p:cNvSpPr/>
          <p:nvPr/>
        </p:nvSpPr>
        <p:spPr>
          <a:xfrm>
            <a:off x="77819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71" name="矩形 70"/>
          <p:cNvSpPr/>
          <p:nvPr/>
        </p:nvSpPr>
        <p:spPr>
          <a:xfrm>
            <a:off x="77819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2" name="矩形 71"/>
          <p:cNvSpPr/>
          <p:nvPr/>
        </p:nvSpPr>
        <p:spPr>
          <a:xfrm>
            <a:off x="1077913" y="3762375"/>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73" name="矩形 72"/>
          <p:cNvSpPr/>
          <p:nvPr/>
        </p:nvSpPr>
        <p:spPr>
          <a:xfrm>
            <a:off x="1077913" y="4264025"/>
            <a:ext cx="3240087"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4" name="矩形 73"/>
          <p:cNvSpPr/>
          <p:nvPr/>
        </p:nvSpPr>
        <p:spPr>
          <a:xfrm>
            <a:off x="44291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75" name="矩形 74"/>
          <p:cNvSpPr/>
          <p:nvPr/>
        </p:nvSpPr>
        <p:spPr>
          <a:xfrm>
            <a:off x="44291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6" name="矩形 75"/>
          <p:cNvSpPr/>
          <p:nvPr/>
        </p:nvSpPr>
        <p:spPr>
          <a:xfrm>
            <a:off x="77819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77" name="矩形 76"/>
          <p:cNvSpPr/>
          <p:nvPr/>
        </p:nvSpPr>
        <p:spPr>
          <a:xfrm>
            <a:off x="77819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3251"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3252"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pic>
        <p:nvPicPr>
          <p:cNvPr id="53253" name="图片 20"/>
          <p:cNvPicPr>
            <a:picLocks noChangeAspect="1"/>
          </p:cNvPicPr>
          <p:nvPr/>
        </p:nvPicPr>
        <p:blipFill>
          <a:blip r:embed="rId2" cstate="email"/>
          <a:srcRect/>
          <a:stretch>
            <a:fillRect/>
          </a:stretch>
        </p:blipFill>
        <p:spPr bwMode="auto">
          <a:xfrm>
            <a:off x="10074275" y="2501900"/>
            <a:ext cx="1190625" cy="1190625"/>
          </a:xfrm>
          <a:prstGeom prst="rect">
            <a:avLst/>
          </a:prstGeom>
          <a:solidFill>
            <a:srgbClr val="357879"/>
          </a:solidFill>
          <a:ln w="9525">
            <a:noFill/>
            <a:miter lim="800000"/>
            <a:headEnd/>
            <a:tailEnd/>
          </a:ln>
        </p:spPr>
      </p:pic>
      <p:pic>
        <p:nvPicPr>
          <p:cNvPr id="53254" name="图片 21"/>
          <p:cNvPicPr>
            <a:picLocks noChangeAspect="1"/>
          </p:cNvPicPr>
          <p:nvPr/>
        </p:nvPicPr>
        <p:blipFill>
          <a:blip r:embed="rId3" cstate="email"/>
          <a:srcRect/>
          <a:stretch>
            <a:fillRect/>
          </a:stretch>
        </p:blipFill>
        <p:spPr bwMode="auto">
          <a:xfrm>
            <a:off x="8593138" y="4146550"/>
            <a:ext cx="1766887" cy="1766888"/>
          </a:xfrm>
          <a:prstGeom prst="rect">
            <a:avLst/>
          </a:prstGeom>
          <a:solidFill>
            <a:srgbClr val="357879"/>
          </a:solidFill>
          <a:ln w="9525">
            <a:noFill/>
            <a:miter lim="800000"/>
            <a:headEnd/>
            <a:tailEnd/>
          </a:ln>
        </p:spPr>
      </p:pic>
      <p:pic>
        <p:nvPicPr>
          <p:cNvPr id="53255" name="图片 22"/>
          <p:cNvPicPr>
            <a:picLocks noChangeAspect="1"/>
          </p:cNvPicPr>
          <p:nvPr/>
        </p:nvPicPr>
        <p:blipFill>
          <a:blip r:embed="rId4" cstate="email"/>
          <a:srcRect/>
          <a:stretch>
            <a:fillRect/>
          </a:stretch>
        </p:blipFill>
        <p:spPr bwMode="auto">
          <a:xfrm>
            <a:off x="6864350" y="1268413"/>
            <a:ext cx="2611438" cy="2613025"/>
          </a:xfrm>
          <a:prstGeom prst="rect">
            <a:avLst/>
          </a:prstGeom>
          <a:solidFill>
            <a:srgbClr val="357879"/>
          </a:solidFill>
          <a:ln w="9525">
            <a:noFill/>
            <a:miter lim="800000"/>
            <a:headEnd/>
            <a:tailEnd/>
          </a:ln>
        </p:spPr>
      </p:pic>
      <p:sp>
        <p:nvSpPr>
          <p:cNvPr id="24" name="椭圆 23"/>
          <p:cNvSpPr/>
          <p:nvPr/>
        </p:nvSpPr>
        <p:spPr>
          <a:xfrm>
            <a:off x="9439275" y="3322638"/>
            <a:ext cx="755650" cy="7540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椭圆 24"/>
          <p:cNvSpPr/>
          <p:nvPr/>
        </p:nvSpPr>
        <p:spPr>
          <a:xfrm>
            <a:off x="10861675" y="3768725"/>
            <a:ext cx="377825" cy="377825"/>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26" name="椭圆 25"/>
          <p:cNvSpPr/>
          <p:nvPr/>
        </p:nvSpPr>
        <p:spPr>
          <a:xfrm>
            <a:off x="8040688" y="4157663"/>
            <a:ext cx="552450" cy="550862"/>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27" name="椭圆 26"/>
          <p:cNvSpPr/>
          <p:nvPr/>
        </p:nvSpPr>
        <p:spPr>
          <a:xfrm>
            <a:off x="9626600" y="1798638"/>
            <a:ext cx="804863" cy="804862"/>
          </a:xfrm>
          <a:prstGeom prst="ellips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28" name="TextBox 57"/>
          <p:cNvSpPr txBox="1"/>
          <p:nvPr/>
        </p:nvSpPr>
        <p:spPr bwMode="auto">
          <a:xfrm>
            <a:off x="711200" y="20828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TextBox 57"/>
          <p:cNvSpPr txBox="1"/>
          <p:nvPr/>
        </p:nvSpPr>
        <p:spPr bwMode="auto">
          <a:xfrm>
            <a:off x="3759200" y="20828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57"/>
          <p:cNvSpPr txBox="1"/>
          <p:nvPr/>
        </p:nvSpPr>
        <p:spPr bwMode="auto">
          <a:xfrm>
            <a:off x="711200" y="32575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TextBox 57"/>
          <p:cNvSpPr txBox="1"/>
          <p:nvPr/>
        </p:nvSpPr>
        <p:spPr bwMode="auto">
          <a:xfrm>
            <a:off x="3759200" y="32575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TextBox 57"/>
          <p:cNvSpPr txBox="1"/>
          <p:nvPr/>
        </p:nvSpPr>
        <p:spPr bwMode="auto">
          <a:xfrm>
            <a:off x="711200" y="44323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TextBox 57"/>
          <p:cNvSpPr txBox="1"/>
          <p:nvPr/>
        </p:nvSpPr>
        <p:spPr bwMode="auto">
          <a:xfrm>
            <a:off x="3759200" y="44323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427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27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34" name="Freeform 29"/>
          <p:cNvSpPr>
            <a:spLocks noEditPoints="1"/>
          </p:cNvSpPr>
          <p:nvPr/>
        </p:nvSpPr>
        <p:spPr bwMode="auto">
          <a:xfrm>
            <a:off x="990600" y="2027238"/>
            <a:ext cx="450850" cy="1333500"/>
          </a:xfrm>
          <a:custGeom>
            <a:avLst/>
            <a:gdLst>
              <a:gd name="T0" fmla="*/ 17 w 34"/>
              <a:gd name="T1" fmla="*/ 19 h 100"/>
              <a:gd name="T2" fmla="*/ 27 w 34"/>
              <a:gd name="T3" fmla="*/ 9 h 100"/>
              <a:gd name="T4" fmla="*/ 17 w 34"/>
              <a:gd name="T5" fmla="*/ 0 h 100"/>
              <a:gd name="T6" fmla="*/ 7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7" y="4"/>
                  <a:pt x="7" y="9"/>
                </a:cubicBezTo>
                <a:cubicBezTo>
                  <a:pt x="7"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5" name="Freeform 30"/>
          <p:cNvSpPr>
            <a:spLocks noEditPoints="1"/>
          </p:cNvSpPr>
          <p:nvPr/>
        </p:nvSpPr>
        <p:spPr bwMode="auto">
          <a:xfrm>
            <a:off x="1704975" y="2027238"/>
            <a:ext cx="452438" cy="1333500"/>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8" y="4"/>
                  <a:pt x="8" y="9"/>
                </a:cubicBezTo>
                <a:cubicBezTo>
                  <a:pt x="8"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6" name="Freeform 31"/>
          <p:cNvSpPr>
            <a:spLocks noEditPoints="1"/>
          </p:cNvSpPr>
          <p:nvPr/>
        </p:nvSpPr>
        <p:spPr bwMode="auto">
          <a:xfrm>
            <a:off x="2420938" y="2027238"/>
            <a:ext cx="450850" cy="1333500"/>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9"/>
                </a:cubicBezTo>
                <a:cubicBezTo>
                  <a:pt x="27" y="4"/>
                  <a:pt x="23" y="0"/>
                  <a:pt x="17" y="0"/>
                </a:cubicBezTo>
                <a:cubicBezTo>
                  <a:pt x="12" y="0"/>
                  <a:pt x="8" y="4"/>
                  <a:pt x="8" y="9"/>
                </a:cubicBezTo>
                <a:cubicBezTo>
                  <a:pt x="8" y="15"/>
                  <a:pt x="12" y="19"/>
                  <a:pt x="17" y="19"/>
                </a:cubicBezTo>
                <a:close/>
                <a:moveTo>
                  <a:pt x="25" y="22"/>
                </a:moveTo>
                <a:cubicBezTo>
                  <a:pt x="10" y="22"/>
                  <a:pt x="10" y="22"/>
                  <a:pt x="10" y="22"/>
                </a:cubicBezTo>
                <a:cubicBezTo>
                  <a:pt x="5"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3"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7" name="Freeform 32"/>
          <p:cNvSpPr>
            <a:spLocks noEditPoints="1"/>
          </p:cNvSpPr>
          <p:nvPr/>
        </p:nvSpPr>
        <p:spPr bwMode="auto">
          <a:xfrm>
            <a:off x="3138488" y="2027238"/>
            <a:ext cx="449262" cy="1333500"/>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9 w 34"/>
              <a:gd name="T19" fmla="*/ 64 h 100"/>
              <a:gd name="T20" fmla="*/ 9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9"/>
                </a:cubicBezTo>
                <a:cubicBezTo>
                  <a:pt x="27" y="4"/>
                  <a:pt x="23" y="0"/>
                  <a:pt x="17" y="0"/>
                </a:cubicBezTo>
                <a:cubicBezTo>
                  <a:pt x="12" y="0"/>
                  <a:pt x="8" y="4"/>
                  <a:pt x="8" y="9"/>
                </a:cubicBezTo>
                <a:cubicBezTo>
                  <a:pt x="8" y="15"/>
                  <a:pt x="12" y="19"/>
                  <a:pt x="17" y="19"/>
                </a:cubicBezTo>
                <a:close/>
                <a:moveTo>
                  <a:pt x="25" y="22"/>
                </a:moveTo>
                <a:cubicBezTo>
                  <a:pt x="10" y="22"/>
                  <a:pt x="10" y="22"/>
                  <a:pt x="10" y="22"/>
                </a:cubicBezTo>
                <a:cubicBezTo>
                  <a:pt x="5" y="22"/>
                  <a:pt x="0" y="25"/>
                  <a:pt x="0" y="30"/>
                </a:cubicBezTo>
                <a:cubicBezTo>
                  <a:pt x="0" y="57"/>
                  <a:pt x="0" y="57"/>
                  <a:pt x="0" y="57"/>
                </a:cubicBezTo>
                <a:cubicBezTo>
                  <a:pt x="0" y="61"/>
                  <a:pt x="4" y="64"/>
                  <a:pt x="9" y="64"/>
                </a:cubicBezTo>
                <a:cubicBezTo>
                  <a:pt x="9" y="92"/>
                  <a:pt x="9" y="92"/>
                  <a:pt x="9" y="92"/>
                </a:cubicBezTo>
                <a:cubicBezTo>
                  <a:pt x="9" y="97"/>
                  <a:pt x="12" y="100"/>
                  <a:pt x="16" y="100"/>
                </a:cubicBezTo>
                <a:cubicBezTo>
                  <a:pt x="18" y="100"/>
                  <a:pt x="18" y="100"/>
                  <a:pt x="18" y="100"/>
                </a:cubicBezTo>
                <a:cubicBezTo>
                  <a:pt x="23"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8" name="Freeform 33"/>
          <p:cNvSpPr>
            <a:spLocks noEditPoints="1"/>
          </p:cNvSpPr>
          <p:nvPr/>
        </p:nvSpPr>
        <p:spPr bwMode="auto">
          <a:xfrm>
            <a:off x="3867150" y="2027238"/>
            <a:ext cx="450850" cy="1333500"/>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7 w 34"/>
              <a:gd name="T25" fmla="*/ 100 h 100"/>
              <a:gd name="T26" fmla="*/ 25 w 34"/>
              <a:gd name="T27" fmla="*/ 92 h 100"/>
              <a:gd name="T28" fmla="*/ 25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7" y="100"/>
                  <a:pt x="17" y="100"/>
                  <a:pt x="17" y="100"/>
                </a:cubicBezTo>
                <a:cubicBezTo>
                  <a:pt x="22" y="100"/>
                  <a:pt x="25" y="97"/>
                  <a:pt x="25" y="92"/>
                </a:cubicBezTo>
                <a:cubicBezTo>
                  <a:pt x="25" y="64"/>
                  <a:pt x="25" y="64"/>
                  <a:pt x="25" y="64"/>
                </a:cubicBezTo>
                <a:cubicBezTo>
                  <a:pt x="30" y="64"/>
                  <a:pt x="34" y="61"/>
                  <a:pt x="34" y="57"/>
                </a:cubicBezTo>
                <a:cubicBezTo>
                  <a:pt x="34" y="30"/>
                  <a:pt x="34" y="30"/>
                  <a:pt x="34" y="30"/>
                </a:cubicBezTo>
                <a:cubicBezTo>
                  <a:pt x="34" y="25"/>
                  <a:pt x="29" y="22"/>
                  <a:pt x="24"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9" name="Freeform 34"/>
          <p:cNvSpPr>
            <a:spLocks noEditPoints="1"/>
          </p:cNvSpPr>
          <p:nvPr/>
        </p:nvSpPr>
        <p:spPr bwMode="auto">
          <a:xfrm>
            <a:off x="4583113" y="2027238"/>
            <a:ext cx="450850" cy="1333500"/>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5 w 34"/>
              <a:gd name="T27" fmla="*/ 92 h 100"/>
              <a:gd name="T28" fmla="*/ 25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8" y="100"/>
                  <a:pt x="18" y="100"/>
                  <a:pt x="18" y="100"/>
                </a:cubicBezTo>
                <a:cubicBezTo>
                  <a:pt x="22" y="100"/>
                  <a:pt x="25" y="97"/>
                  <a:pt x="25" y="92"/>
                </a:cubicBezTo>
                <a:cubicBezTo>
                  <a:pt x="25" y="64"/>
                  <a:pt x="25" y="64"/>
                  <a:pt x="25" y="64"/>
                </a:cubicBezTo>
                <a:cubicBezTo>
                  <a:pt x="30" y="64"/>
                  <a:pt x="34" y="61"/>
                  <a:pt x="34" y="57"/>
                </a:cubicBezTo>
                <a:cubicBezTo>
                  <a:pt x="34" y="30"/>
                  <a:pt x="34" y="30"/>
                  <a:pt x="34" y="30"/>
                </a:cubicBezTo>
                <a:cubicBezTo>
                  <a:pt x="34" y="25"/>
                  <a:pt x="29" y="22"/>
                  <a:pt x="24"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0" name="Freeform 35"/>
          <p:cNvSpPr>
            <a:spLocks noEditPoints="1"/>
          </p:cNvSpPr>
          <p:nvPr/>
        </p:nvSpPr>
        <p:spPr bwMode="auto">
          <a:xfrm>
            <a:off x="5299075" y="2027238"/>
            <a:ext cx="450850" cy="1333500"/>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29" y="22"/>
                  <a:pt x="24"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1" name="Freeform 36"/>
          <p:cNvSpPr>
            <a:spLocks noEditPoints="1"/>
          </p:cNvSpPr>
          <p:nvPr/>
        </p:nvSpPr>
        <p:spPr bwMode="auto">
          <a:xfrm>
            <a:off x="6013450" y="2027238"/>
            <a:ext cx="452438" cy="1333500"/>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2" y="0"/>
                  <a:pt x="7" y="4"/>
                  <a:pt x="7" y="9"/>
                </a:cubicBezTo>
                <a:cubicBezTo>
                  <a:pt x="7" y="15"/>
                  <a:pt x="12"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4"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2" name="Freeform 37"/>
          <p:cNvSpPr>
            <a:spLocks noEditPoints="1"/>
          </p:cNvSpPr>
          <p:nvPr/>
        </p:nvSpPr>
        <p:spPr bwMode="auto">
          <a:xfrm>
            <a:off x="6729413" y="2027238"/>
            <a:ext cx="450850" cy="1333500"/>
          </a:xfrm>
          <a:custGeom>
            <a:avLst/>
            <a:gdLst>
              <a:gd name="T0" fmla="*/ 17 w 34"/>
              <a:gd name="T1" fmla="*/ 19 h 100"/>
              <a:gd name="T2" fmla="*/ 27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7" y="4"/>
                  <a:pt x="7" y="9"/>
                </a:cubicBezTo>
                <a:cubicBezTo>
                  <a:pt x="7" y="15"/>
                  <a:pt x="12" y="19"/>
                  <a:pt x="17" y="19"/>
                </a:cubicBezTo>
                <a:close/>
                <a:moveTo>
                  <a:pt x="24" y="22"/>
                </a:moveTo>
                <a:cubicBezTo>
                  <a:pt x="9" y="22"/>
                  <a:pt x="9" y="22"/>
                  <a:pt x="9"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4"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3" name="Freeform 38"/>
          <p:cNvSpPr>
            <a:spLocks noEditPoints="1"/>
          </p:cNvSpPr>
          <p:nvPr/>
        </p:nvSpPr>
        <p:spPr bwMode="auto">
          <a:xfrm>
            <a:off x="7445375" y="2027238"/>
            <a:ext cx="450850" cy="1333500"/>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8" y="4"/>
                  <a:pt x="8" y="9"/>
                </a:cubicBezTo>
                <a:cubicBezTo>
                  <a:pt x="8"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4" name="Freeform 39"/>
          <p:cNvSpPr>
            <a:spLocks noEditPoints="1"/>
          </p:cNvSpPr>
          <p:nvPr/>
        </p:nvSpPr>
        <p:spPr bwMode="auto">
          <a:xfrm>
            <a:off x="990600" y="3773488"/>
            <a:ext cx="450850" cy="1330325"/>
          </a:xfrm>
          <a:custGeom>
            <a:avLst/>
            <a:gdLst>
              <a:gd name="T0" fmla="*/ 17 w 34"/>
              <a:gd name="T1" fmla="*/ 19 h 100"/>
              <a:gd name="T2" fmla="*/ 27 w 34"/>
              <a:gd name="T3" fmla="*/ 10 h 100"/>
              <a:gd name="T4" fmla="*/ 17 w 34"/>
              <a:gd name="T5" fmla="*/ 0 h 100"/>
              <a:gd name="T6" fmla="*/ 7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7" y="4"/>
                  <a:pt x="7" y="10"/>
                </a:cubicBezTo>
                <a:cubicBezTo>
                  <a:pt x="7"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5" name="Freeform 40"/>
          <p:cNvSpPr>
            <a:spLocks noEditPoints="1"/>
          </p:cNvSpPr>
          <p:nvPr/>
        </p:nvSpPr>
        <p:spPr bwMode="auto">
          <a:xfrm>
            <a:off x="1704975" y="3773488"/>
            <a:ext cx="452438"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8" y="4"/>
                  <a:pt x="8" y="10"/>
                </a:cubicBezTo>
                <a:cubicBezTo>
                  <a:pt x="8"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6" name="Freeform 41"/>
          <p:cNvSpPr>
            <a:spLocks noEditPoints="1"/>
          </p:cNvSpPr>
          <p:nvPr/>
        </p:nvSpPr>
        <p:spPr bwMode="auto">
          <a:xfrm>
            <a:off x="2420938" y="3773488"/>
            <a:ext cx="450850"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10"/>
                </a:cubicBezTo>
                <a:cubicBezTo>
                  <a:pt x="27" y="4"/>
                  <a:pt x="23" y="0"/>
                  <a:pt x="17" y="0"/>
                </a:cubicBezTo>
                <a:cubicBezTo>
                  <a:pt x="12" y="0"/>
                  <a:pt x="8" y="4"/>
                  <a:pt x="8" y="10"/>
                </a:cubicBezTo>
                <a:cubicBezTo>
                  <a:pt x="8" y="15"/>
                  <a:pt x="12" y="19"/>
                  <a:pt x="17" y="19"/>
                </a:cubicBezTo>
                <a:close/>
                <a:moveTo>
                  <a:pt x="25" y="22"/>
                </a:moveTo>
                <a:cubicBezTo>
                  <a:pt x="10" y="22"/>
                  <a:pt x="10" y="22"/>
                  <a:pt x="10" y="22"/>
                </a:cubicBezTo>
                <a:cubicBezTo>
                  <a:pt x="5"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3"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7" name="Freeform 42"/>
          <p:cNvSpPr>
            <a:spLocks noEditPoints="1"/>
          </p:cNvSpPr>
          <p:nvPr/>
        </p:nvSpPr>
        <p:spPr bwMode="auto">
          <a:xfrm>
            <a:off x="3138488" y="3773488"/>
            <a:ext cx="449262"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9 w 34"/>
              <a:gd name="T19" fmla="*/ 65 h 100"/>
              <a:gd name="T20" fmla="*/ 9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10"/>
                </a:cubicBezTo>
                <a:cubicBezTo>
                  <a:pt x="27" y="4"/>
                  <a:pt x="23" y="0"/>
                  <a:pt x="17" y="0"/>
                </a:cubicBezTo>
                <a:cubicBezTo>
                  <a:pt x="12" y="0"/>
                  <a:pt x="8" y="4"/>
                  <a:pt x="8" y="10"/>
                </a:cubicBezTo>
                <a:cubicBezTo>
                  <a:pt x="8" y="15"/>
                  <a:pt x="12" y="19"/>
                  <a:pt x="17" y="19"/>
                </a:cubicBezTo>
                <a:close/>
                <a:moveTo>
                  <a:pt x="25" y="22"/>
                </a:moveTo>
                <a:cubicBezTo>
                  <a:pt x="10" y="22"/>
                  <a:pt x="10" y="22"/>
                  <a:pt x="10" y="22"/>
                </a:cubicBezTo>
                <a:cubicBezTo>
                  <a:pt x="5" y="22"/>
                  <a:pt x="0" y="26"/>
                  <a:pt x="0" y="30"/>
                </a:cubicBezTo>
                <a:cubicBezTo>
                  <a:pt x="0" y="57"/>
                  <a:pt x="0" y="57"/>
                  <a:pt x="0" y="57"/>
                </a:cubicBezTo>
                <a:cubicBezTo>
                  <a:pt x="0" y="61"/>
                  <a:pt x="4" y="64"/>
                  <a:pt x="9" y="65"/>
                </a:cubicBezTo>
                <a:cubicBezTo>
                  <a:pt x="9" y="93"/>
                  <a:pt x="9" y="93"/>
                  <a:pt x="9" y="93"/>
                </a:cubicBezTo>
                <a:cubicBezTo>
                  <a:pt x="9" y="97"/>
                  <a:pt x="12" y="100"/>
                  <a:pt x="16" y="100"/>
                </a:cubicBezTo>
                <a:cubicBezTo>
                  <a:pt x="18" y="100"/>
                  <a:pt x="18" y="100"/>
                  <a:pt x="18" y="100"/>
                </a:cubicBezTo>
                <a:cubicBezTo>
                  <a:pt x="23"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8" name="Freeform 43"/>
          <p:cNvSpPr>
            <a:spLocks noEditPoints="1"/>
          </p:cNvSpPr>
          <p:nvPr/>
        </p:nvSpPr>
        <p:spPr bwMode="auto">
          <a:xfrm>
            <a:off x="3867150" y="3773488"/>
            <a:ext cx="450850"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7 w 34"/>
              <a:gd name="T25" fmla="*/ 100 h 100"/>
              <a:gd name="T26" fmla="*/ 25 w 34"/>
              <a:gd name="T27" fmla="*/ 93 h 100"/>
              <a:gd name="T28" fmla="*/ 25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7" y="100"/>
                  <a:pt x="17" y="100"/>
                  <a:pt x="17" y="100"/>
                </a:cubicBezTo>
                <a:cubicBezTo>
                  <a:pt x="22" y="100"/>
                  <a:pt x="25" y="97"/>
                  <a:pt x="25" y="93"/>
                </a:cubicBezTo>
                <a:cubicBezTo>
                  <a:pt x="25" y="65"/>
                  <a:pt x="25" y="65"/>
                  <a:pt x="25" y="65"/>
                </a:cubicBezTo>
                <a:cubicBezTo>
                  <a:pt x="30" y="64"/>
                  <a:pt x="34" y="61"/>
                  <a:pt x="34" y="57"/>
                </a:cubicBezTo>
                <a:cubicBezTo>
                  <a:pt x="34" y="30"/>
                  <a:pt x="34" y="30"/>
                  <a:pt x="34" y="30"/>
                </a:cubicBezTo>
                <a:cubicBezTo>
                  <a:pt x="34" y="26"/>
                  <a:pt x="29" y="22"/>
                  <a:pt x="24" y="22"/>
                </a:cubicBezTo>
                <a:close/>
              </a:path>
            </a:pathLst>
          </a:custGeom>
          <a:solidFill>
            <a:srgbClr val="1570C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9" name="Freeform 44"/>
          <p:cNvSpPr>
            <a:spLocks noEditPoints="1"/>
          </p:cNvSpPr>
          <p:nvPr/>
        </p:nvSpPr>
        <p:spPr bwMode="auto">
          <a:xfrm>
            <a:off x="4583113" y="3773488"/>
            <a:ext cx="450850"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5 w 34"/>
              <a:gd name="T27" fmla="*/ 93 h 100"/>
              <a:gd name="T28" fmla="*/ 25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8" y="100"/>
                  <a:pt x="18" y="100"/>
                  <a:pt x="18" y="100"/>
                </a:cubicBezTo>
                <a:cubicBezTo>
                  <a:pt x="22" y="100"/>
                  <a:pt x="25" y="97"/>
                  <a:pt x="25" y="93"/>
                </a:cubicBezTo>
                <a:cubicBezTo>
                  <a:pt x="25" y="65"/>
                  <a:pt x="25" y="65"/>
                  <a:pt x="25" y="65"/>
                </a:cubicBezTo>
                <a:cubicBezTo>
                  <a:pt x="30" y="64"/>
                  <a:pt x="34" y="61"/>
                  <a:pt x="34" y="57"/>
                </a:cubicBezTo>
                <a:cubicBezTo>
                  <a:pt x="34" y="30"/>
                  <a:pt x="34" y="30"/>
                  <a:pt x="34" y="30"/>
                </a:cubicBezTo>
                <a:cubicBezTo>
                  <a:pt x="34" y="26"/>
                  <a:pt x="29" y="22"/>
                  <a:pt x="24" y="22"/>
                </a:cubicBezTo>
                <a:close/>
              </a:path>
            </a:pathLst>
          </a:custGeom>
          <a:solidFill>
            <a:srgbClr val="00B0F0"/>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Freeform 45"/>
          <p:cNvSpPr>
            <a:spLocks noEditPoints="1"/>
          </p:cNvSpPr>
          <p:nvPr/>
        </p:nvSpPr>
        <p:spPr bwMode="auto">
          <a:xfrm>
            <a:off x="5299075" y="3773488"/>
            <a:ext cx="450850"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29" y="22"/>
                  <a:pt x="24" y="22"/>
                </a:cubicBezTo>
                <a:close/>
              </a:path>
            </a:pathLst>
          </a:custGeom>
          <a:solidFill>
            <a:srgbClr val="00B0F0"/>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Freeform 46"/>
          <p:cNvSpPr>
            <a:spLocks noEditPoints="1"/>
          </p:cNvSpPr>
          <p:nvPr/>
        </p:nvSpPr>
        <p:spPr bwMode="auto">
          <a:xfrm>
            <a:off x="6013450" y="3773488"/>
            <a:ext cx="452438"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2" y="0"/>
                  <a:pt x="7" y="4"/>
                  <a:pt x="7" y="10"/>
                </a:cubicBezTo>
                <a:cubicBezTo>
                  <a:pt x="7" y="15"/>
                  <a:pt x="12"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4" y="22"/>
                </a:cubicBezTo>
                <a:close/>
              </a:path>
            </a:pathLst>
          </a:custGeom>
          <a:solidFill>
            <a:srgbClr val="00B0F0"/>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Freeform 47"/>
          <p:cNvSpPr>
            <a:spLocks noEditPoints="1"/>
          </p:cNvSpPr>
          <p:nvPr/>
        </p:nvSpPr>
        <p:spPr bwMode="auto">
          <a:xfrm>
            <a:off x="6729413" y="3773488"/>
            <a:ext cx="450850" cy="1330325"/>
          </a:xfrm>
          <a:custGeom>
            <a:avLst/>
            <a:gdLst>
              <a:gd name="T0" fmla="*/ 17 w 34"/>
              <a:gd name="T1" fmla="*/ 19 h 100"/>
              <a:gd name="T2" fmla="*/ 27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7" y="4"/>
                  <a:pt x="7" y="10"/>
                </a:cubicBezTo>
                <a:cubicBezTo>
                  <a:pt x="7" y="15"/>
                  <a:pt x="12" y="19"/>
                  <a:pt x="17" y="19"/>
                </a:cubicBezTo>
                <a:close/>
                <a:moveTo>
                  <a:pt x="24" y="22"/>
                </a:moveTo>
                <a:cubicBezTo>
                  <a:pt x="9" y="22"/>
                  <a:pt x="9" y="22"/>
                  <a:pt x="9"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4" y="22"/>
                </a:cubicBezTo>
                <a:close/>
              </a:path>
            </a:pathLst>
          </a:custGeom>
          <a:solidFill>
            <a:srgbClr val="00B0F0"/>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Freeform 48"/>
          <p:cNvSpPr>
            <a:spLocks noEditPoints="1"/>
          </p:cNvSpPr>
          <p:nvPr/>
        </p:nvSpPr>
        <p:spPr bwMode="auto">
          <a:xfrm>
            <a:off x="7445375" y="3773488"/>
            <a:ext cx="450850"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8" y="4"/>
                  <a:pt x="8" y="10"/>
                </a:cubicBezTo>
                <a:cubicBezTo>
                  <a:pt x="8"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00B0F0"/>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TextBox 57"/>
          <p:cNvSpPr txBox="1"/>
          <p:nvPr/>
        </p:nvSpPr>
        <p:spPr bwMode="auto">
          <a:xfrm>
            <a:off x="8562975" y="20272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7"/>
          <p:cNvSpPr txBox="1"/>
          <p:nvPr/>
        </p:nvSpPr>
        <p:spPr bwMode="auto">
          <a:xfrm>
            <a:off x="8562975" y="31511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7"/>
          <p:cNvSpPr txBox="1"/>
          <p:nvPr/>
        </p:nvSpPr>
        <p:spPr bwMode="auto">
          <a:xfrm>
            <a:off x="8562975" y="42735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483"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484"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DIN" pitchFamily="50" charset="0"/>
              </a:rPr>
              <a:t>01 MORE THAN TEMPLATE</a:t>
            </a:r>
            <a:endParaRPr lang="zh-CN" altLang="en-US" sz="3200" dirty="0">
              <a:solidFill>
                <a:srgbClr val="1570C1"/>
              </a:solidFill>
              <a:latin typeface="DIN" pitchFamily="50" charset="0"/>
            </a:endParaRPr>
          </a:p>
        </p:txBody>
      </p:sp>
      <p:sp>
        <p:nvSpPr>
          <p:cNvPr id="57" name="Title 1"/>
          <p:cNvSpPr txBox="1">
            <a:spLocks/>
          </p:cNvSpPr>
          <p:nvPr/>
        </p:nvSpPr>
        <p:spPr>
          <a:xfrm>
            <a:off x="3967163" y="1512888"/>
            <a:ext cx="7310437" cy="666750"/>
          </a:xfrm>
          <a:prstGeom prst="rect">
            <a:avLst/>
          </a:prstGeom>
        </p:spPr>
        <p:txBody>
          <a:bodyPr anchor="ctr">
            <a:spAutoFit/>
          </a:bodyPr>
          <a:lstStyle>
            <a:lvl1pPr algn="ctr" defTabSz="1219170" rtl="0" eaLnBrk="1" latinLnBrk="0" hangingPunct="1">
              <a:spcBef>
                <a:spcPct val="0"/>
              </a:spcBef>
              <a:buNone/>
              <a:defRPr sz="3733" kern="1200">
                <a:solidFill>
                  <a:schemeClr val="tx1"/>
                </a:solidFill>
                <a:latin typeface="+mj-lt"/>
                <a:ea typeface="+mj-ea"/>
                <a:cs typeface="+mj-cs"/>
              </a:defRPr>
            </a:lvl1pPr>
          </a:lstStyle>
          <a:p>
            <a:pPr algn="l" fontAlgn="auto">
              <a:spcAft>
                <a:spcPts val="0"/>
              </a:spcAft>
              <a:defRPr/>
            </a:pPr>
            <a:r>
              <a:rPr lang="en-US" dirty="0" smtClean="0">
                <a:solidFill>
                  <a:srgbClr val="1570C1"/>
                </a:solidFill>
                <a:latin typeface="DIN" pitchFamily="2" charset="0"/>
              </a:rPr>
              <a:t>Mobile Project Variation</a:t>
            </a:r>
            <a:endParaRPr lang="en-US" dirty="0">
              <a:solidFill>
                <a:srgbClr val="1570C1"/>
              </a:solidFill>
              <a:latin typeface="DIN" pitchFamily="2" charset="0"/>
            </a:endParaRPr>
          </a:p>
        </p:txBody>
      </p:sp>
      <p:sp>
        <p:nvSpPr>
          <p:cNvPr id="58" name="Content Placeholder 2"/>
          <p:cNvSpPr txBox="1">
            <a:spLocks/>
          </p:cNvSpPr>
          <p:nvPr/>
        </p:nvSpPr>
        <p:spPr bwMode="auto">
          <a:xfrm>
            <a:off x="3967163" y="2074863"/>
            <a:ext cx="7310437" cy="276225"/>
          </a:xfrm>
          <a:prstGeom prst="rect">
            <a:avLst/>
          </a:prstGeom>
          <a:noFill/>
          <a:ln w="9525">
            <a:noFill/>
            <a:miter lim="800000"/>
            <a:headEnd/>
            <a:tailEnd/>
          </a:ln>
        </p:spPr>
        <p:txBody>
          <a:bodyPr>
            <a:spAutoFit/>
          </a:bodyPr>
          <a:lstStyle/>
          <a:p>
            <a:pPr defTabSz="1217613" eaLnBrk="1" hangingPunct="1">
              <a:spcBef>
                <a:spcPct val="20000"/>
              </a:spcBef>
              <a:buFont typeface="Arial" pitchFamily="34" charset="0"/>
              <a:buNone/>
            </a:pPr>
            <a:r>
              <a:rPr lang="en-US" altLang="zh-CN" sz="1200">
                <a:solidFill>
                  <a:srgbClr val="15405B"/>
                </a:solidFill>
              </a:rPr>
              <a:t>Alternative Featured Project</a:t>
            </a:r>
          </a:p>
        </p:txBody>
      </p:sp>
      <p:grpSp>
        <p:nvGrpSpPr>
          <p:cNvPr id="5" name="Group 26"/>
          <p:cNvGrpSpPr>
            <a:grpSpLocks/>
          </p:cNvGrpSpPr>
          <p:nvPr/>
        </p:nvGrpSpPr>
        <p:grpSpPr bwMode="auto">
          <a:xfrm>
            <a:off x="1219200" y="1370013"/>
            <a:ext cx="2290763" cy="4751387"/>
            <a:chOff x="819150" y="514350"/>
            <a:chExt cx="1717675" cy="3563938"/>
          </a:xfrm>
        </p:grpSpPr>
        <p:sp>
          <p:nvSpPr>
            <p:cNvPr id="60" name="Rectangle 1"/>
            <p:cNvSpPr/>
            <p:nvPr/>
          </p:nvSpPr>
          <p:spPr>
            <a:xfrm>
              <a:off x="921520" y="1008514"/>
              <a:ext cx="1523648" cy="2589899"/>
            </a:xfrm>
            <a:prstGeom prst="rect">
              <a:avLst/>
            </a:prstGeom>
            <a:blipFill>
              <a:blip r:embed="rId2" cstate="email"/>
              <a:stretch>
                <a:fillRect/>
              </a:stretch>
            </a:blip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grpSp>
          <p:nvGrpSpPr>
            <p:cNvPr id="6" name="Group 5"/>
            <p:cNvGrpSpPr>
              <a:grpSpLocks noChangeAspect="1"/>
            </p:cNvGrpSpPr>
            <p:nvPr/>
          </p:nvGrpSpPr>
          <p:grpSpPr bwMode="auto">
            <a:xfrm>
              <a:off x="819150" y="514350"/>
              <a:ext cx="1717675" cy="3563938"/>
              <a:chOff x="516" y="324"/>
              <a:chExt cx="1082" cy="2245"/>
            </a:xfrm>
            <a:effectLst>
              <a:reflection blurRad="6350" stA="14000" endPos="11000" dist="50800" dir="5400000" sy="-100000" algn="bl" rotWithShape="0"/>
            </a:effectLst>
          </p:grpSpPr>
          <p:sp>
            <p:nvSpPr>
              <p:cNvPr id="62" name="Freeform 6"/>
              <p:cNvSpPr>
                <a:spLocks noEditPoints="1"/>
              </p:cNvSpPr>
              <p:nvPr/>
            </p:nvSpPr>
            <p:spPr bwMode="auto">
              <a:xfrm>
                <a:off x="528" y="335"/>
                <a:ext cx="1070" cy="2234"/>
              </a:xfrm>
              <a:custGeom>
                <a:avLst/>
                <a:gdLst>
                  <a:gd name="T0" fmla="*/ 2532 w 2992"/>
                  <a:gd name="T1" fmla="*/ 0 h 6248"/>
                  <a:gd name="T2" fmla="*/ 460 w 2992"/>
                  <a:gd name="T3" fmla="*/ 0 h 6248"/>
                  <a:gd name="T4" fmla="*/ 0 w 2992"/>
                  <a:gd name="T5" fmla="*/ 460 h 6248"/>
                  <a:gd name="T6" fmla="*/ 0 w 2992"/>
                  <a:gd name="T7" fmla="*/ 5788 h 6248"/>
                  <a:gd name="T8" fmla="*/ 460 w 2992"/>
                  <a:gd name="T9" fmla="*/ 6248 h 6248"/>
                  <a:gd name="T10" fmla="*/ 2532 w 2992"/>
                  <a:gd name="T11" fmla="*/ 6248 h 6248"/>
                  <a:gd name="T12" fmla="*/ 2992 w 2992"/>
                  <a:gd name="T13" fmla="*/ 5788 h 6248"/>
                  <a:gd name="T14" fmla="*/ 2992 w 2992"/>
                  <a:gd name="T15" fmla="*/ 460 h 6248"/>
                  <a:gd name="T16" fmla="*/ 2532 w 2992"/>
                  <a:gd name="T17" fmla="*/ 0 h 6248"/>
                  <a:gd name="T18" fmla="*/ 2776 w 2992"/>
                  <a:gd name="T19" fmla="*/ 5396 h 6248"/>
                  <a:gd name="T20" fmla="*/ 216 w 2992"/>
                  <a:gd name="T21" fmla="*/ 5396 h 6248"/>
                  <a:gd name="T22" fmla="*/ 216 w 2992"/>
                  <a:gd name="T23" fmla="*/ 852 h 6248"/>
                  <a:gd name="T24" fmla="*/ 2776 w 2992"/>
                  <a:gd name="T25" fmla="*/ 852 h 6248"/>
                  <a:gd name="T26" fmla="*/ 2776 w 2992"/>
                  <a:gd name="T27" fmla="*/ 5396 h 6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2" h="6248">
                    <a:moveTo>
                      <a:pt x="2532" y="0"/>
                    </a:moveTo>
                    <a:cubicBezTo>
                      <a:pt x="460" y="0"/>
                      <a:pt x="460" y="0"/>
                      <a:pt x="460" y="0"/>
                    </a:cubicBezTo>
                    <a:cubicBezTo>
                      <a:pt x="207" y="0"/>
                      <a:pt x="0" y="207"/>
                      <a:pt x="0" y="460"/>
                    </a:cubicBezTo>
                    <a:cubicBezTo>
                      <a:pt x="0" y="5788"/>
                      <a:pt x="0" y="5788"/>
                      <a:pt x="0" y="5788"/>
                    </a:cubicBezTo>
                    <a:cubicBezTo>
                      <a:pt x="0" y="6041"/>
                      <a:pt x="207" y="6248"/>
                      <a:pt x="460" y="6248"/>
                    </a:cubicBezTo>
                    <a:cubicBezTo>
                      <a:pt x="2532" y="6248"/>
                      <a:pt x="2532" y="6248"/>
                      <a:pt x="2532" y="6248"/>
                    </a:cubicBezTo>
                    <a:cubicBezTo>
                      <a:pt x="2785" y="6248"/>
                      <a:pt x="2992" y="6041"/>
                      <a:pt x="2992" y="5788"/>
                    </a:cubicBezTo>
                    <a:cubicBezTo>
                      <a:pt x="2992" y="460"/>
                      <a:pt x="2992" y="460"/>
                      <a:pt x="2992" y="460"/>
                    </a:cubicBezTo>
                    <a:cubicBezTo>
                      <a:pt x="2992" y="207"/>
                      <a:pt x="2785" y="0"/>
                      <a:pt x="2532" y="0"/>
                    </a:cubicBezTo>
                    <a:close/>
                    <a:moveTo>
                      <a:pt x="2776" y="5396"/>
                    </a:moveTo>
                    <a:cubicBezTo>
                      <a:pt x="216" y="5396"/>
                      <a:pt x="216" y="5396"/>
                      <a:pt x="216" y="5396"/>
                    </a:cubicBezTo>
                    <a:cubicBezTo>
                      <a:pt x="216" y="852"/>
                      <a:pt x="216" y="852"/>
                      <a:pt x="216" y="852"/>
                    </a:cubicBezTo>
                    <a:cubicBezTo>
                      <a:pt x="2776" y="852"/>
                      <a:pt x="2776" y="852"/>
                      <a:pt x="2776" y="852"/>
                    </a:cubicBezTo>
                    <a:lnTo>
                      <a:pt x="2776" y="5396"/>
                    </a:lnTo>
                    <a:close/>
                  </a:path>
                </a:pathLst>
              </a:custGeom>
              <a:solidFill>
                <a:srgbClr val="14405C">
                  <a:lumMod val="50000"/>
                </a:srgbClr>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3" name="Freeform 7"/>
              <p:cNvSpPr>
                <a:spLocks noEditPoints="1"/>
              </p:cNvSpPr>
              <p:nvPr/>
            </p:nvSpPr>
            <p:spPr bwMode="auto">
              <a:xfrm>
                <a:off x="966" y="2308"/>
                <a:ext cx="193" cy="193"/>
              </a:xfrm>
              <a:custGeom>
                <a:avLst/>
                <a:gdLst>
                  <a:gd name="T0" fmla="*/ 270 w 540"/>
                  <a:gd name="T1" fmla="*/ 540 h 540"/>
                  <a:gd name="T2" fmla="*/ 0 w 540"/>
                  <a:gd name="T3" fmla="*/ 270 h 540"/>
                  <a:gd name="T4" fmla="*/ 270 w 540"/>
                  <a:gd name="T5" fmla="*/ 0 h 540"/>
                  <a:gd name="T6" fmla="*/ 540 w 540"/>
                  <a:gd name="T7" fmla="*/ 270 h 540"/>
                  <a:gd name="T8" fmla="*/ 270 w 540"/>
                  <a:gd name="T9" fmla="*/ 540 h 540"/>
                  <a:gd name="T10" fmla="*/ 270 w 540"/>
                  <a:gd name="T11" fmla="*/ 36 h 540"/>
                  <a:gd name="T12" fmla="*/ 36 w 540"/>
                  <a:gd name="T13" fmla="*/ 270 h 540"/>
                  <a:gd name="T14" fmla="*/ 270 w 540"/>
                  <a:gd name="T15" fmla="*/ 504 h 540"/>
                  <a:gd name="T16" fmla="*/ 504 w 540"/>
                  <a:gd name="T17" fmla="*/ 270 h 540"/>
                  <a:gd name="T18" fmla="*/ 270 w 540"/>
                  <a:gd name="T19" fmla="*/ 3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0" h="540">
                    <a:moveTo>
                      <a:pt x="270" y="540"/>
                    </a:moveTo>
                    <a:cubicBezTo>
                      <a:pt x="121" y="540"/>
                      <a:pt x="0" y="419"/>
                      <a:pt x="0" y="270"/>
                    </a:cubicBezTo>
                    <a:cubicBezTo>
                      <a:pt x="0" y="121"/>
                      <a:pt x="121" y="0"/>
                      <a:pt x="270" y="0"/>
                    </a:cubicBezTo>
                    <a:cubicBezTo>
                      <a:pt x="419" y="0"/>
                      <a:pt x="540" y="121"/>
                      <a:pt x="540" y="270"/>
                    </a:cubicBezTo>
                    <a:cubicBezTo>
                      <a:pt x="540" y="419"/>
                      <a:pt x="419" y="540"/>
                      <a:pt x="270" y="540"/>
                    </a:cubicBezTo>
                    <a:close/>
                    <a:moveTo>
                      <a:pt x="270" y="36"/>
                    </a:moveTo>
                    <a:cubicBezTo>
                      <a:pt x="141" y="36"/>
                      <a:pt x="36" y="141"/>
                      <a:pt x="36" y="270"/>
                    </a:cubicBezTo>
                    <a:cubicBezTo>
                      <a:pt x="36" y="399"/>
                      <a:pt x="141" y="504"/>
                      <a:pt x="270" y="504"/>
                    </a:cubicBezTo>
                    <a:cubicBezTo>
                      <a:pt x="399" y="504"/>
                      <a:pt x="504" y="399"/>
                      <a:pt x="504" y="270"/>
                    </a:cubicBezTo>
                    <a:cubicBezTo>
                      <a:pt x="504" y="141"/>
                      <a:pt x="399" y="36"/>
                      <a:pt x="270" y="36"/>
                    </a:cubicBezTo>
                    <a:close/>
                  </a:path>
                </a:pathLst>
              </a:custGeom>
              <a:solidFill>
                <a:srgbClr val="14405C">
                  <a:lumMod val="75000"/>
                </a:srgbClr>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4" name="Oval 8"/>
              <p:cNvSpPr>
                <a:spLocks noChangeArrowheads="1"/>
              </p:cNvSpPr>
              <p:nvPr/>
            </p:nvSpPr>
            <p:spPr bwMode="auto">
              <a:xfrm>
                <a:off x="1043" y="418"/>
                <a:ext cx="40" cy="40"/>
              </a:xfrm>
              <a:prstGeom prst="ellipse">
                <a:avLst/>
              </a:prstGeom>
              <a:solidFill>
                <a:srgbClr val="14405C"/>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5" name="Freeform 9"/>
              <p:cNvSpPr>
                <a:spLocks/>
              </p:cNvSpPr>
              <p:nvPr/>
            </p:nvSpPr>
            <p:spPr bwMode="auto">
              <a:xfrm>
                <a:off x="961" y="511"/>
                <a:ext cx="203" cy="26"/>
              </a:xfrm>
              <a:custGeom>
                <a:avLst/>
                <a:gdLst>
                  <a:gd name="T0" fmla="*/ 532 w 568"/>
                  <a:gd name="T1" fmla="*/ 72 h 72"/>
                  <a:gd name="T2" fmla="*/ 36 w 568"/>
                  <a:gd name="T3" fmla="*/ 72 h 72"/>
                  <a:gd name="T4" fmla="*/ 0 w 568"/>
                  <a:gd name="T5" fmla="*/ 36 h 72"/>
                  <a:gd name="T6" fmla="*/ 36 w 568"/>
                  <a:gd name="T7" fmla="*/ 0 h 72"/>
                  <a:gd name="T8" fmla="*/ 532 w 568"/>
                  <a:gd name="T9" fmla="*/ 0 h 72"/>
                  <a:gd name="T10" fmla="*/ 568 w 568"/>
                  <a:gd name="T11" fmla="*/ 36 h 72"/>
                  <a:gd name="T12" fmla="*/ 532 w 56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568" h="72">
                    <a:moveTo>
                      <a:pt x="532" y="72"/>
                    </a:moveTo>
                    <a:cubicBezTo>
                      <a:pt x="36" y="72"/>
                      <a:pt x="36" y="72"/>
                      <a:pt x="36" y="72"/>
                    </a:cubicBezTo>
                    <a:cubicBezTo>
                      <a:pt x="16" y="72"/>
                      <a:pt x="0" y="56"/>
                      <a:pt x="0" y="36"/>
                    </a:cubicBezTo>
                    <a:cubicBezTo>
                      <a:pt x="0" y="16"/>
                      <a:pt x="16" y="0"/>
                      <a:pt x="36" y="0"/>
                    </a:cubicBezTo>
                    <a:cubicBezTo>
                      <a:pt x="532" y="0"/>
                      <a:pt x="532" y="0"/>
                      <a:pt x="532" y="0"/>
                    </a:cubicBezTo>
                    <a:cubicBezTo>
                      <a:pt x="552" y="0"/>
                      <a:pt x="568" y="16"/>
                      <a:pt x="568" y="36"/>
                    </a:cubicBezTo>
                    <a:cubicBezTo>
                      <a:pt x="568" y="56"/>
                      <a:pt x="552" y="72"/>
                      <a:pt x="532" y="72"/>
                    </a:cubicBezTo>
                    <a:close/>
                  </a:path>
                </a:pathLst>
              </a:custGeom>
              <a:solidFill>
                <a:srgbClr val="14405C"/>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6" name="Rectangle 10"/>
              <p:cNvSpPr>
                <a:spLocks noChangeArrowheads="1"/>
              </p:cNvSpPr>
              <p:nvPr/>
            </p:nvSpPr>
            <p:spPr bwMode="auto">
              <a:xfrm>
                <a:off x="1246" y="324"/>
                <a:ext cx="175" cy="11"/>
              </a:xfrm>
              <a:prstGeom prst="rect">
                <a:avLst/>
              </a:prstGeom>
              <a:solidFill>
                <a:srgbClr val="14405C">
                  <a:lumMod val="75000"/>
                </a:srgbClr>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7" name="Rectangle 11"/>
              <p:cNvSpPr>
                <a:spLocks noChangeArrowheads="1"/>
              </p:cNvSpPr>
              <p:nvPr/>
            </p:nvSpPr>
            <p:spPr bwMode="auto">
              <a:xfrm>
                <a:off x="516" y="845"/>
                <a:ext cx="12" cy="78"/>
              </a:xfrm>
              <a:prstGeom prst="rect">
                <a:avLst/>
              </a:prstGeom>
              <a:solidFill>
                <a:srgbClr val="14405C">
                  <a:lumMod val="75000"/>
                </a:srgbClr>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8" name="Rectangle 12"/>
              <p:cNvSpPr>
                <a:spLocks noChangeArrowheads="1"/>
              </p:cNvSpPr>
              <p:nvPr/>
            </p:nvSpPr>
            <p:spPr bwMode="auto">
              <a:xfrm>
                <a:off x="516" y="634"/>
                <a:ext cx="12" cy="109"/>
              </a:xfrm>
              <a:prstGeom prst="rect">
                <a:avLst/>
              </a:prstGeom>
              <a:solidFill>
                <a:srgbClr val="14405C">
                  <a:lumMod val="75000"/>
                </a:srgbClr>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9" name="Rectangle 13"/>
              <p:cNvSpPr>
                <a:spLocks noChangeArrowheads="1"/>
              </p:cNvSpPr>
              <p:nvPr/>
            </p:nvSpPr>
            <p:spPr bwMode="auto">
              <a:xfrm>
                <a:off x="516" y="1023"/>
                <a:ext cx="12" cy="79"/>
              </a:xfrm>
              <a:prstGeom prst="rect">
                <a:avLst/>
              </a:prstGeom>
              <a:solidFill>
                <a:srgbClr val="14405C">
                  <a:lumMod val="75000"/>
                </a:srgbClr>
              </a:solidFill>
              <a:ln>
                <a:noFill/>
              </a:ln>
              <a:extLst/>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grpSp>
      </p:grpSp>
      <p:grpSp>
        <p:nvGrpSpPr>
          <p:cNvPr id="7" name="Group 67"/>
          <p:cNvGrpSpPr/>
          <p:nvPr/>
        </p:nvGrpSpPr>
        <p:grpSpPr>
          <a:xfrm>
            <a:off x="4588273" y="3716493"/>
            <a:ext cx="486090" cy="486090"/>
            <a:chOff x="3707904" y="1338582"/>
            <a:chExt cx="587140" cy="587140"/>
          </a:xfrm>
          <a:solidFill>
            <a:srgbClr val="1570C1"/>
          </a:solidFill>
        </p:grpSpPr>
        <p:sp>
          <p:nvSpPr>
            <p:cNvPr id="71" name="Freeform 69"/>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sp>
          <p:nvSpPr>
            <p:cNvPr id="72"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grpSp>
      <p:sp>
        <p:nvSpPr>
          <p:cNvPr id="20489" name="Content Placeholder 2"/>
          <p:cNvSpPr txBox="1">
            <a:spLocks/>
          </p:cNvSpPr>
          <p:nvPr/>
        </p:nvSpPr>
        <p:spPr bwMode="auto">
          <a:xfrm>
            <a:off x="4267200" y="4203700"/>
            <a:ext cx="1128713" cy="455613"/>
          </a:xfrm>
          <a:prstGeom prst="rect">
            <a:avLst/>
          </a:prstGeom>
          <a:noFill/>
          <a:ln w="9525">
            <a:noFill/>
            <a:miter lim="800000"/>
            <a:headEnd/>
            <a:tailEnd/>
          </a:ln>
        </p:spPr>
        <p:txBody>
          <a:bodyPr lIns="121920" tIns="60960" rIns="121920" bIns="60960"/>
          <a:lstStyle/>
          <a:p>
            <a:pPr algn="ctr" eaLnBrk="1" hangingPunct="1">
              <a:spcBef>
                <a:spcPct val="20000"/>
              </a:spcBef>
              <a:buFont typeface="Arial" pitchFamily="34" charset="0"/>
              <a:buNone/>
            </a:pPr>
            <a:r>
              <a:rPr lang="en-US" altLang="zh-CN" sz="1400" b="1">
                <a:solidFill>
                  <a:srgbClr val="95A5A6"/>
                </a:solidFill>
              </a:rPr>
              <a:t>Analytics</a:t>
            </a:r>
          </a:p>
        </p:txBody>
      </p:sp>
      <p:grpSp>
        <p:nvGrpSpPr>
          <p:cNvPr id="9" name="Group 72"/>
          <p:cNvGrpSpPr/>
          <p:nvPr/>
        </p:nvGrpSpPr>
        <p:grpSpPr>
          <a:xfrm>
            <a:off x="6330945" y="3726552"/>
            <a:ext cx="486090" cy="486090"/>
            <a:chOff x="5607375" y="3562825"/>
            <a:chExt cx="587140" cy="587140"/>
          </a:xfrm>
          <a:solidFill>
            <a:srgbClr val="1570C1"/>
          </a:solidFill>
        </p:grpSpPr>
        <p:sp>
          <p:nvSpPr>
            <p:cNvPr id="7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sp>
          <p:nvSpPr>
            <p:cNvPr id="76"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grpSp>
      <p:sp>
        <p:nvSpPr>
          <p:cNvPr id="20491" name="Content Placeholder 2"/>
          <p:cNvSpPr txBox="1">
            <a:spLocks/>
          </p:cNvSpPr>
          <p:nvPr/>
        </p:nvSpPr>
        <p:spPr bwMode="auto">
          <a:xfrm>
            <a:off x="6010275" y="4205288"/>
            <a:ext cx="1127125" cy="457200"/>
          </a:xfrm>
          <a:prstGeom prst="rect">
            <a:avLst/>
          </a:prstGeom>
          <a:noFill/>
          <a:ln w="9525">
            <a:noFill/>
            <a:miter lim="800000"/>
            <a:headEnd/>
            <a:tailEnd/>
          </a:ln>
        </p:spPr>
        <p:txBody>
          <a:bodyPr lIns="121920" tIns="60960" rIns="121920" bIns="60960"/>
          <a:lstStyle/>
          <a:p>
            <a:pPr algn="ctr" eaLnBrk="1" hangingPunct="1">
              <a:spcBef>
                <a:spcPct val="20000"/>
              </a:spcBef>
              <a:buFont typeface="Arial" pitchFamily="34" charset="0"/>
              <a:buNone/>
            </a:pPr>
            <a:r>
              <a:rPr lang="en-US" altLang="zh-CN" sz="1400" b="1">
                <a:solidFill>
                  <a:srgbClr val="95A5A6"/>
                </a:solidFill>
              </a:rPr>
              <a:t>Support</a:t>
            </a:r>
          </a:p>
        </p:txBody>
      </p:sp>
      <p:grpSp>
        <p:nvGrpSpPr>
          <p:cNvPr id="10" name="Group 78"/>
          <p:cNvGrpSpPr/>
          <p:nvPr/>
        </p:nvGrpSpPr>
        <p:grpSpPr>
          <a:xfrm>
            <a:off x="8073617" y="3726552"/>
            <a:ext cx="486090" cy="486090"/>
            <a:chOff x="6665323" y="3562825"/>
            <a:chExt cx="587140" cy="587140"/>
          </a:xfrm>
          <a:solidFill>
            <a:srgbClr val="1570C1"/>
          </a:solidFill>
        </p:grpSpPr>
        <p:sp>
          <p:nvSpPr>
            <p:cNvPr id="79"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sp>
          <p:nvSpPr>
            <p:cNvPr id="80"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grpSp>
      <p:sp>
        <p:nvSpPr>
          <p:cNvPr id="20493" name="Content Placeholder 2"/>
          <p:cNvSpPr txBox="1">
            <a:spLocks/>
          </p:cNvSpPr>
          <p:nvPr/>
        </p:nvSpPr>
        <p:spPr bwMode="auto">
          <a:xfrm>
            <a:off x="7751763" y="4205288"/>
            <a:ext cx="1128712" cy="457200"/>
          </a:xfrm>
          <a:prstGeom prst="rect">
            <a:avLst/>
          </a:prstGeom>
          <a:noFill/>
          <a:ln w="9525">
            <a:noFill/>
            <a:miter lim="800000"/>
            <a:headEnd/>
            <a:tailEnd/>
          </a:ln>
        </p:spPr>
        <p:txBody>
          <a:bodyPr lIns="121920" tIns="60960" rIns="121920" bIns="60960"/>
          <a:lstStyle/>
          <a:p>
            <a:pPr algn="ctr" eaLnBrk="1" hangingPunct="1">
              <a:spcBef>
                <a:spcPct val="20000"/>
              </a:spcBef>
              <a:buFont typeface="Arial" pitchFamily="34" charset="0"/>
              <a:buNone/>
            </a:pPr>
            <a:r>
              <a:rPr lang="en-US" altLang="zh-CN" sz="1400" b="1">
                <a:solidFill>
                  <a:srgbClr val="95A5A6"/>
                </a:solidFill>
              </a:rPr>
              <a:t>Locations</a:t>
            </a:r>
          </a:p>
        </p:txBody>
      </p:sp>
      <p:grpSp>
        <p:nvGrpSpPr>
          <p:cNvPr id="11" name="Group 84"/>
          <p:cNvGrpSpPr/>
          <p:nvPr/>
        </p:nvGrpSpPr>
        <p:grpSpPr>
          <a:xfrm>
            <a:off x="9872699" y="3729958"/>
            <a:ext cx="486090" cy="486090"/>
            <a:chOff x="7740352" y="3562825"/>
            <a:chExt cx="587140" cy="587140"/>
          </a:xfrm>
          <a:solidFill>
            <a:srgbClr val="1570C1"/>
          </a:solidFill>
        </p:grpSpPr>
        <p:sp>
          <p:nvSpPr>
            <p:cNvPr id="83"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sp>
          <p:nvSpPr>
            <p:cNvPr id="84"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p:spPr>
          <p:txBody>
            <a:bodyPr lIns="121920" tIns="60960" rIns="121920" bIns="60960"/>
            <a:lstStyle/>
            <a:p>
              <a:pPr defTabSz="1219170" eaLnBrk="1" fontAlgn="auto" hangingPunct="1">
                <a:spcBef>
                  <a:spcPts val="0"/>
                </a:spcBef>
                <a:spcAft>
                  <a:spcPts val="0"/>
                </a:spcAft>
                <a:defRPr/>
              </a:pPr>
              <a:endParaRPr lang="en-US" sz="1867" kern="0" dirty="0">
                <a:solidFill>
                  <a:srgbClr val="95A5A6"/>
                </a:solidFill>
                <a:latin typeface="+mn-lt"/>
                <a:ea typeface="+mn-ea"/>
              </a:endParaRPr>
            </a:p>
          </p:txBody>
        </p:sp>
      </p:grpSp>
      <p:sp>
        <p:nvSpPr>
          <p:cNvPr id="20495" name="Content Placeholder 2"/>
          <p:cNvSpPr txBox="1">
            <a:spLocks/>
          </p:cNvSpPr>
          <p:nvPr/>
        </p:nvSpPr>
        <p:spPr bwMode="auto">
          <a:xfrm>
            <a:off x="9494838" y="4206875"/>
            <a:ext cx="1241425" cy="455613"/>
          </a:xfrm>
          <a:prstGeom prst="rect">
            <a:avLst/>
          </a:prstGeom>
          <a:noFill/>
          <a:ln w="9525">
            <a:noFill/>
            <a:miter lim="800000"/>
            <a:headEnd/>
            <a:tailEnd/>
          </a:ln>
        </p:spPr>
        <p:txBody>
          <a:bodyPr lIns="121920" tIns="60960" rIns="121920" bIns="60960"/>
          <a:lstStyle/>
          <a:p>
            <a:pPr algn="ctr" eaLnBrk="1" hangingPunct="1">
              <a:spcBef>
                <a:spcPct val="20000"/>
              </a:spcBef>
              <a:buFont typeface="Arial" pitchFamily="34" charset="0"/>
              <a:buNone/>
            </a:pPr>
            <a:r>
              <a:rPr lang="en-US" altLang="zh-CN" sz="1400" b="1">
                <a:solidFill>
                  <a:srgbClr val="95A5A6"/>
                </a:solidFill>
              </a:rPr>
              <a:t>Customizable</a:t>
            </a:r>
          </a:p>
        </p:txBody>
      </p:sp>
      <p:sp>
        <p:nvSpPr>
          <p:cNvPr id="86" name="Content Placeholder 2"/>
          <p:cNvSpPr txBox="1">
            <a:spLocks/>
          </p:cNvSpPr>
          <p:nvPr/>
        </p:nvSpPr>
        <p:spPr bwMode="auto">
          <a:xfrm>
            <a:off x="3975100" y="2430463"/>
            <a:ext cx="7102475" cy="1090612"/>
          </a:xfrm>
          <a:prstGeom prst="rect">
            <a:avLst/>
          </a:prstGeom>
          <a:noFill/>
          <a:ln w="9525">
            <a:noFill/>
            <a:miter lim="800000"/>
            <a:headEnd/>
            <a:tailEnd/>
          </a:ln>
        </p:spPr>
        <p:txBody>
          <a:bodyPr lIns="121920" tIns="60960" rIns="121920" bIns="60960"/>
          <a:lstStyle/>
          <a:p>
            <a:pPr eaLnBrk="1" hangingPunct="1">
              <a:lnSpc>
                <a:spcPct val="150000"/>
              </a:lnSpc>
              <a:spcBef>
                <a:spcPct val="20000"/>
              </a:spcBef>
              <a:buFont typeface="Arial" pitchFamily="34" charset="0"/>
              <a:buNone/>
            </a:pPr>
            <a:r>
              <a:rPr lang="en-US" altLang="zh-CN" sz="1200">
                <a:solidFill>
                  <a:srgbClr val="95A5A6"/>
                </a:solidFill>
              </a:rPr>
              <a:t>Lorem ipsum dolor sit amet, consectetur adipiscing elit. Fusce suscipit neque non libero aliquam, ut facilisis lacus pretium. Sed imperdiet tincidunt velit laoreet facilisis. Praesent tempus ipsum suscipit, dictum nulla a, sagittis sapien. Curabitur a nisl facilisis lectus posuere pharetra porta sed neque. </a:t>
            </a:r>
          </a:p>
        </p:txBody>
      </p:sp>
      <p:sp>
        <p:nvSpPr>
          <p:cNvPr id="87" name="Content Placeholder 2"/>
          <p:cNvSpPr txBox="1">
            <a:spLocks/>
          </p:cNvSpPr>
          <p:nvPr/>
        </p:nvSpPr>
        <p:spPr bwMode="auto">
          <a:xfrm>
            <a:off x="3962400" y="4814888"/>
            <a:ext cx="7419975" cy="1200150"/>
          </a:xfrm>
          <a:prstGeom prst="rect">
            <a:avLst/>
          </a:prstGeom>
          <a:noFill/>
          <a:ln w="9525">
            <a:noFill/>
            <a:miter lim="800000"/>
            <a:headEnd/>
            <a:tailEnd/>
          </a:ln>
        </p:spPr>
        <p:txBody>
          <a:bodyPr lIns="121920" tIns="60960" rIns="121920" bIns="60960"/>
          <a:lstStyle/>
          <a:p>
            <a:pPr eaLnBrk="1" hangingPunct="1">
              <a:lnSpc>
                <a:spcPct val="150000"/>
              </a:lnSpc>
              <a:spcBef>
                <a:spcPct val="20000"/>
              </a:spcBef>
              <a:buFont typeface="Arial" pitchFamily="34" charset="0"/>
              <a:buNone/>
            </a:pPr>
            <a:r>
              <a:rPr lang="en-US" altLang="zh-CN" sz="1200">
                <a:solidFill>
                  <a:srgbClr val="95A5A6"/>
                </a:solidFill>
              </a:rPr>
              <a:t>Lorem ipsum dolor sit amet, consectetur adipiscing elit. Fusce suscipit neque non libero aliquam,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barn(inVertical)">
                                      <p:cBhvr>
                                        <p:cTn id="13" dur="1000"/>
                                        <p:tgtEl>
                                          <p:spTgt spid="57"/>
                                        </p:tgtEl>
                                      </p:cBhvr>
                                    </p:animEffect>
                                  </p:childTnLst>
                                </p:cTn>
                              </p:par>
                            </p:childTnLst>
                          </p:cTn>
                        </p:par>
                        <p:par>
                          <p:cTn id="14" fill="hold" nodeType="afterGroup">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58">
                                            <p:txEl>
                                              <p:pRg st="0" end="0"/>
                                            </p:txEl>
                                          </p:spTgt>
                                        </p:tgtEl>
                                        <p:attrNameLst>
                                          <p:attrName>style.visibility</p:attrName>
                                        </p:attrNameLst>
                                      </p:cBhvr>
                                      <p:to>
                                        <p:strVal val="visible"/>
                                      </p:to>
                                    </p:set>
                                    <p:animEffect transition="in" filter="fade">
                                      <p:cBhvr>
                                        <p:cTn id="17" dur="500"/>
                                        <p:tgtEl>
                                          <p:spTgt spid="58">
                                            <p:txEl>
                                              <p:pRg st="0" end="0"/>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fade">
                                      <p:cBhvr>
                                        <p:cTn id="21" dur="500"/>
                                        <p:tgtEl>
                                          <p:spTgt spid="86"/>
                                        </p:tgtEl>
                                      </p:cBhvr>
                                    </p:animEffect>
                                  </p:childTnLst>
                                </p:cTn>
                              </p:par>
                            </p:childTnLst>
                          </p:cTn>
                        </p:par>
                        <p:par>
                          <p:cTn id="22" fill="hold" nodeType="afterGroup">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build="p"/>
      <p:bldP spid="86" grpId="0"/>
      <p:bldP spid="8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430213" y="3419475"/>
            <a:ext cx="5227637" cy="769938"/>
          </a:xfrm>
          <a:prstGeom prst="rect">
            <a:avLst/>
          </a:prstGeom>
          <a:noFill/>
          <a:ln w="9525">
            <a:noFill/>
            <a:miter lim="800000"/>
            <a:headEnd/>
            <a:tailEnd/>
          </a:ln>
        </p:spPr>
        <p:txBody>
          <a:bodyPr>
            <a:spAutoFit/>
          </a:bodyPr>
          <a:lstStyle/>
          <a:p>
            <a:pPr algn="ctr" eaLnBrk="1" hangingPunct="1"/>
            <a:r>
              <a:rPr lang="en-US" altLang="zh-CN" sz="4400">
                <a:solidFill>
                  <a:srgbClr val="1570C1"/>
                </a:solidFill>
                <a:latin typeface="DIN" pitchFamily="50" charset="0"/>
              </a:rPr>
              <a:t>THANK YOU</a:t>
            </a:r>
            <a:endParaRPr lang="zh-CN" altLang="en-US" sz="4400">
              <a:solidFill>
                <a:srgbClr val="1570C1"/>
              </a:solidFill>
              <a:latin typeface="DIN" pitchFamily="50" charset="0"/>
            </a:endParaRPr>
          </a:p>
        </p:txBody>
      </p:sp>
      <p:sp>
        <p:nvSpPr>
          <p:cNvPr id="6" name="文本框 5"/>
          <p:cNvSpPr txBox="1">
            <a:spLocks noChangeArrowheads="1"/>
          </p:cNvSpPr>
          <p:nvPr/>
        </p:nvSpPr>
        <p:spPr bwMode="auto">
          <a:xfrm>
            <a:off x="687388" y="1973263"/>
            <a:ext cx="4713287" cy="1446212"/>
          </a:xfrm>
          <a:prstGeom prst="rect">
            <a:avLst/>
          </a:prstGeom>
          <a:noFill/>
          <a:ln w="9525">
            <a:noFill/>
            <a:miter lim="800000"/>
            <a:headEnd/>
            <a:tailEnd/>
          </a:ln>
        </p:spPr>
        <p:txBody>
          <a:bodyPr>
            <a:spAutoFit/>
          </a:bodyPr>
          <a:lstStyle/>
          <a:p>
            <a:pPr algn="ctr" eaLnBrk="1" hangingPunct="1"/>
            <a:r>
              <a:rPr lang="en-US" altLang="zh-CN" sz="8800">
                <a:solidFill>
                  <a:srgbClr val="1570C1"/>
                </a:solidFill>
                <a:latin typeface="DIN" pitchFamily="50" charset="0"/>
              </a:rPr>
              <a:t>2016</a:t>
            </a:r>
            <a:endParaRPr lang="zh-CN" altLang="en-US" sz="8800">
              <a:solidFill>
                <a:srgbClr val="1570C1"/>
              </a:solidFill>
              <a:latin typeface="DIN"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Freeform 65"/>
          <p:cNvSpPr>
            <a:spLocks noEditPoints="1"/>
          </p:cNvSpPr>
          <p:nvPr/>
        </p:nvSpPr>
        <p:spPr bwMode="auto">
          <a:xfrm>
            <a:off x="10752138" y="4165600"/>
            <a:ext cx="411162" cy="508000"/>
          </a:xfrm>
          <a:custGeom>
            <a:avLst/>
            <a:gdLst>
              <a:gd name="T0" fmla="*/ 387851 w 208"/>
              <a:gd name="T1" fmla="*/ 508444 h 256"/>
              <a:gd name="T2" fmla="*/ 23746 w 208"/>
              <a:gd name="T3" fmla="*/ 508444 h 256"/>
              <a:gd name="T4" fmla="*/ 0 w 208"/>
              <a:gd name="T5" fmla="*/ 484611 h 256"/>
              <a:gd name="T6" fmla="*/ 0 w 208"/>
              <a:gd name="T7" fmla="*/ 278055 h 256"/>
              <a:gd name="T8" fmla="*/ 23746 w 208"/>
              <a:gd name="T9" fmla="*/ 254222 h 256"/>
              <a:gd name="T10" fmla="*/ 63323 w 208"/>
              <a:gd name="T11" fmla="*/ 254222 h 256"/>
              <a:gd name="T12" fmla="*/ 63323 w 208"/>
              <a:gd name="T13" fmla="*/ 143000 h 256"/>
              <a:gd name="T14" fmla="*/ 205799 w 208"/>
              <a:gd name="T15" fmla="*/ 0 h 256"/>
              <a:gd name="T16" fmla="*/ 348274 w 208"/>
              <a:gd name="T17" fmla="*/ 143000 h 256"/>
              <a:gd name="T18" fmla="*/ 324528 w 208"/>
              <a:gd name="T19" fmla="*/ 166833 h 256"/>
              <a:gd name="T20" fmla="*/ 300782 w 208"/>
              <a:gd name="T21" fmla="*/ 143000 h 256"/>
              <a:gd name="T22" fmla="*/ 205799 w 208"/>
              <a:gd name="T23" fmla="*/ 47667 h 256"/>
              <a:gd name="T24" fmla="*/ 110815 w 208"/>
              <a:gd name="T25" fmla="*/ 143000 h 256"/>
              <a:gd name="T26" fmla="*/ 110815 w 208"/>
              <a:gd name="T27" fmla="*/ 254222 h 256"/>
              <a:gd name="T28" fmla="*/ 300782 w 208"/>
              <a:gd name="T29" fmla="*/ 254222 h 256"/>
              <a:gd name="T30" fmla="*/ 348274 w 208"/>
              <a:gd name="T31" fmla="*/ 254222 h 256"/>
              <a:gd name="T32" fmla="*/ 387851 w 208"/>
              <a:gd name="T33" fmla="*/ 254222 h 256"/>
              <a:gd name="T34" fmla="*/ 411597 w 208"/>
              <a:gd name="T35" fmla="*/ 278055 h 256"/>
              <a:gd name="T36" fmla="*/ 411597 w 208"/>
              <a:gd name="T37" fmla="*/ 484611 h 256"/>
              <a:gd name="T38" fmla="*/ 387851 w 208"/>
              <a:gd name="T39" fmla="*/ 508444 h 256"/>
              <a:gd name="T40" fmla="*/ 205799 w 208"/>
              <a:gd name="T41" fmla="*/ 301889 h 256"/>
              <a:gd name="T42" fmla="*/ 158307 w 208"/>
              <a:gd name="T43" fmla="*/ 349555 h 256"/>
              <a:gd name="T44" fmla="*/ 182053 w 208"/>
              <a:gd name="T45" fmla="*/ 391264 h 256"/>
              <a:gd name="T46" fmla="*/ 182053 w 208"/>
              <a:gd name="T47" fmla="*/ 436944 h 256"/>
              <a:gd name="T48" fmla="*/ 205799 w 208"/>
              <a:gd name="T49" fmla="*/ 460777 h 256"/>
              <a:gd name="T50" fmla="*/ 229544 w 208"/>
              <a:gd name="T51" fmla="*/ 436944 h 256"/>
              <a:gd name="T52" fmla="*/ 229544 w 208"/>
              <a:gd name="T53" fmla="*/ 391264 h 256"/>
              <a:gd name="T54" fmla="*/ 253290 w 208"/>
              <a:gd name="T55" fmla="*/ 349555 h 256"/>
              <a:gd name="T56" fmla="*/ 205799 w 208"/>
              <a:gd name="T57" fmla="*/ 301889 h 2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8" h="256">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79"/>
                  <a:pt x="171" y="84"/>
                  <a:pt x="164" y="84"/>
                </a:cubicBezTo>
                <a:cubicBezTo>
                  <a:pt x="157" y="84"/>
                  <a:pt x="152" y="79"/>
                  <a:pt x="152" y="72"/>
                </a:cubicBezTo>
                <a:cubicBezTo>
                  <a:pt x="152" y="45"/>
                  <a:pt x="131" y="24"/>
                  <a:pt x="104" y="24"/>
                </a:cubicBezTo>
                <a:cubicBezTo>
                  <a:pt x="77" y="24"/>
                  <a:pt x="56" y="45"/>
                  <a:pt x="56" y="72"/>
                </a:cubicBezTo>
                <a:cubicBezTo>
                  <a:pt x="56" y="128"/>
                  <a:pt x="56" y="128"/>
                  <a:pt x="56" y="128"/>
                </a:cubicBezTo>
                <a:cubicBezTo>
                  <a:pt x="152" y="128"/>
                  <a:pt x="152" y="128"/>
                  <a:pt x="152" y="128"/>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104" y="152"/>
                </a:moveTo>
                <a:cubicBezTo>
                  <a:pt x="91" y="152"/>
                  <a:pt x="80" y="163"/>
                  <a:pt x="80" y="176"/>
                </a:cubicBezTo>
                <a:cubicBezTo>
                  <a:pt x="80" y="185"/>
                  <a:pt x="85" y="193"/>
                  <a:pt x="92" y="197"/>
                </a:cubicBez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84" name="Freeform 66"/>
          <p:cNvSpPr>
            <a:spLocks noEditPoints="1"/>
          </p:cNvSpPr>
          <p:nvPr/>
        </p:nvSpPr>
        <p:spPr bwMode="auto">
          <a:xfrm>
            <a:off x="9871075" y="4165600"/>
            <a:ext cx="412750" cy="508000"/>
          </a:xfrm>
          <a:custGeom>
            <a:avLst/>
            <a:gdLst>
              <a:gd name="T0" fmla="*/ 387851 w 208"/>
              <a:gd name="T1" fmla="*/ 508444 h 256"/>
              <a:gd name="T2" fmla="*/ 23746 w 208"/>
              <a:gd name="T3" fmla="*/ 508444 h 256"/>
              <a:gd name="T4" fmla="*/ 0 w 208"/>
              <a:gd name="T5" fmla="*/ 484611 h 256"/>
              <a:gd name="T6" fmla="*/ 0 w 208"/>
              <a:gd name="T7" fmla="*/ 278055 h 256"/>
              <a:gd name="T8" fmla="*/ 23746 w 208"/>
              <a:gd name="T9" fmla="*/ 254222 h 256"/>
              <a:gd name="T10" fmla="*/ 63323 w 208"/>
              <a:gd name="T11" fmla="*/ 254222 h 256"/>
              <a:gd name="T12" fmla="*/ 63323 w 208"/>
              <a:gd name="T13" fmla="*/ 143000 h 256"/>
              <a:gd name="T14" fmla="*/ 205799 w 208"/>
              <a:gd name="T15" fmla="*/ 0 h 256"/>
              <a:gd name="T16" fmla="*/ 348274 w 208"/>
              <a:gd name="T17" fmla="*/ 143000 h 256"/>
              <a:gd name="T18" fmla="*/ 348274 w 208"/>
              <a:gd name="T19" fmla="*/ 254222 h 256"/>
              <a:gd name="T20" fmla="*/ 387851 w 208"/>
              <a:gd name="T21" fmla="*/ 254222 h 256"/>
              <a:gd name="T22" fmla="*/ 411597 w 208"/>
              <a:gd name="T23" fmla="*/ 278055 h 256"/>
              <a:gd name="T24" fmla="*/ 411597 w 208"/>
              <a:gd name="T25" fmla="*/ 484611 h 256"/>
              <a:gd name="T26" fmla="*/ 387851 w 208"/>
              <a:gd name="T27" fmla="*/ 508444 h 256"/>
              <a:gd name="T28" fmla="*/ 182053 w 208"/>
              <a:gd name="T29" fmla="*/ 391264 h 256"/>
              <a:gd name="T30" fmla="*/ 182053 w 208"/>
              <a:gd name="T31" fmla="*/ 436944 h 256"/>
              <a:gd name="T32" fmla="*/ 205799 w 208"/>
              <a:gd name="T33" fmla="*/ 460777 h 256"/>
              <a:gd name="T34" fmla="*/ 229544 w 208"/>
              <a:gd name="T35" fmla="*/ 436944 h 256"/>
              <a:gd name="T36" fmla="*/ 229544 w 208"/>
              <a:gd name="T37" fmla="*/ 391264 h 256"/>
              <a:gd name="T38" fmla="*/ 253290 w 208"/>
              <a:gd name="T39" fmla="*/ 349555 h 256"/>
              <a:gd name="T40" fmla="*/ 205799 w 208"/>
              <a:gd name="T41" fmla="*/ 301889 h 256"/>
              <a:gd name="T42" fmla="*/ 158307 w 208"/>
              <a:gd name="T43" fmla="*/ 349555 h 256"/>
              <a:gd name="T44" fmla="*/ 182053 w 208"/>
              <a:gd name="T45" fmla="*/ 391264 h 256"/>
              <a:gd name="T46" fmla="*/ 300782 w 208"/>
              <a:gd name="T47" fmla="*/ 143000 h 256"/>
              <a:gd name="T48" fmla="*/ 205799 w 208"/>
              <a:gd name="T49" fmla="*/ 47667 h 256"/>
              <a:gd name="T50" fmla="*/ 110815 w 208"/>
              <a:gd name="T51" fmla="*/ 143000 h 256"/>
              <a:gd name="T52" fmla="*/ 110815 w 208"/>
              <a:gd name="T53" fmla="*/ 254222 h 256"/>
              <a:gd name="T54" fmla="*/ 300782 w 208"/>
              <a:gd name="T55" fmla="*/ 254222 h 256"/>
              <a:gd name="T56" fmla="*/ 300782 w 208"/>
              <a:gd name="T57" fmla="*/ 143000 h 2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8" h="256">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92" y="197"/>
                </a:move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cubicBezTo>
                  <a:pt x="91" y="152"/>
                  <a:pt x="80" y="163"/>
                  <a:pt x="80" y="176"/>
                </a:cubicBezTo>
                <a:cubicBezTo>
                  <a:pt x="80" y="185"/>
                  <a:pt x="85" y="193"/>
                  <a:pt x="92" y="197"/>
                </a:cubicBezTo>
                <a:moveTo>
                  <a:pt x="152" y="72"/>
                </a:moveTo>
                <a:cubicBezTo>
                  <a:pt x="152" y="45"/>
                  <a:pt x="131" y="24"/>
                  <a:pt x="104" y="24"/>
                </a:cubicBezTo>
                <a:cubicBezTo>
                  <a:pt x="77" y="24"/>
                  <a:pt x="56" y="45"/>
                  <a:pt x="56" y="72"/>
                </a:cubicBezTo>
                <a:cubicBezTo>
                  <a:pt x="56" y="128"/>
                  <a:pt x="56" y="128"/>
                  <a:pt x="56" y="128"/>
                </a:cubicBezTo>
                <a:cubicBezTo>
                  <a:pt x="152" y="128"/>
                  <a:pt x="152" y="128"/>
                  <a:pt x="152" y="128"/>
                </a:cubicBezTo>
                <a:lnTo>
                  <a:pt x="152" y="72"/>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85" name="Freeform 67"/>
          <p:cNvSpPr>
            <a:spLocks noEditPoints="1"/>
          </p:cNvSpPr>
          <p:nvPr/>
        </p:nvSpPr>
        <p:spPr bwMode="auto">
          <a:xfrm>
            <a:off x="8928100" y="4165600"/>
            <a:ext cx="508000" cy="434975"/>
          </a:xfrm>
          <a:custGeom>
            <a:avLst/>
            <a:gdLst>
              <a:gd name="T0" fmla="*/ 484611 w 256"/>
              <a:gd name="T1" fmla="*/ 435809 h 220"/>
              <a:gd name="T2" fmla="*/ 23833 w 256"/>
              <a:gd name="T3" fmla="*/ 435809 h 220"/>
              <a:gd name="T4" fmla="*/ 0 w 256"/>
              <a:gd name="T5" fmla="*/ 412038 h 220"/>
              <a:gd name="T6" fmla="*/ 0 w 256"/>
              <a:gd name="T7" fmla="*/ 261485 h 220"/>
              <a:gd name="T8" fmla="*/ 0 w 256"/>
              <a:gd name="T9" fmla="*/ 261485 h 220"/>
              <a:gd name="T10" fmla="*/ 1986 w 256"/>
              <a:gd name="T11" fmla="*/ 253562 h 220"/>
              <a:gd name="T12" fmla="*/ 65542 w 256"/>
              <a:gd name="T13" fmla="*/ 87162 h 220"/>
              <a:gd name="T14" fmla="*/ 87389 w 256"/>
              <a:gd name="T15" fmla="*/ 71314 h 220"/>
              <a:gd name="T16" fmla="*/ 127111 w 256"/>
              <a:gd name="T17" fmla="*/ 71314 h 220"/>
              <a:gd name="T18" fmla="*/ 150944 w 256"/>
              <a:gd name="T19" fmla="*/ 71314 h 220"/>
              <a:gd name="T20" fmla="*/ 150944 w 256"/>
              <a:gd name="T21" fmla="*/ 79238 h 220"/>
              <a:gd name="T22" fmla="*/ 172792 w 256"/>
              <a:gd name="T23" fmla="*/ 118857 h 220"/>
              <a:gd name="T24" fmla="*/ 127111 w 256"/>
              <a:gd name="T25" fmla="*/ 118857 h 220"/>
              <a:gd name="T26" fmla="*/ 103278 w 256"/>
              <a:gd name="T27" fmla="*/ 118857 h 220"/>
              <a:gd name="T28" fmla="*/ 57597 w 256"/>
              <a:gd name="T29" fmla="*/ 237714 h 220"/>
              <a:gd name="T30" fmla="*/ 119167 w 256"/>
              <a:gd name="T31" fmla="*/ 237714 h 220"/>
              <a:gd name="T32" fmla="*/ 135055 w 256"/>
              <a:gd name="T33" fmla="*/ 237714 h 220"/>
              <a:gd name="T34" fmla="*/ 158889 w 256"/>
              <a:gd name="T35" fmla="*/ 261485 h 220"/>
              <a:gd name="T36" fmla="*/ 158889 w 256"/>
              <a:gd name="T37" fmla="*/ 285257 h 220"/>
              <a:gd name="T38" fmla="*/ 349555 w 256"/>
              <a:gd name="T39" fmla="*/ 285257 h 220"/>
              <a:gd name="T40" fmla="*/ 349555 w 256"/>
              <a:gd name="T41" fmla="*/ 261485 h 220"/>
              <a:gd name="T42" fmla="*/ 373389 w 256"/>
              <a:gd name="T43" fmla="*/ 237714 h 220"/>
              <a:gd name="T44" fmla="*/ 397222 w 256"/>
              <a:gd name="T45" fmla="*/ 237714 h 220"/>
              <a:gd name="T46" fmla="*/ 450847 w 256"/>
              <a:gd name="T47" fmla="*/ 237714 h 220"/>
              <a:gd name="T48" fmla="*/ 405166 w 256"/>
              <a:gd name="T49" fmla="*/ 118857 h 220"/>
              <a:gd name="T50" fmla="*/ 381333 w 256"/>
              <a:gd name="T51" fmla="*/ 118857 h 220"/>
              <a:gd name="T52" fmla="*/ 335652 w 256"/>
              <a:gd name="T53" fmla="*/ 118857 h 220"/>
              <a:gd name="T54" fmla="*/ 357500 w 256"/>
              <a:gd name="T55" fmla="*/ 79238 h 220"/>
              <a:gd name="T56" fmla="*/ 357500 w 256"/>
              <a:gd name="T57" fmla="*/ 71314 h 220"/>
              <a:gd name="T58" fmla="*/ 381333 w 256"/>
              <a:gd name="T59" fmla="*/ 71314 h 220"/>
              <a:gd name="T60" fmla="*/ 421055 w 256"/>
              <a:gd name="T61" fmla="*/ 71314 h 220"/>
              <a:gd name="T62" fmla="*/ 442902 w 256"/>
              <a:gd name="T63" fmla="*/ 87162 h 220"/>
              <a:gd name="T64" fmla="*/ 506458 w 256"/>
              <a:gd name="T65" fmla="*/ 253562 h 220"/>
              <a:gd name="T66" fmla="*/ 508444 w 256"/>
              <a:gd name="T67" fmla="*/ 261485 h 220"/>
              <a:gd name="T68" fmla="*/ 508444 w 256"/>
              <a:gd name="T69" fmla="*/ 412038 h 220"/>
              <a:gd name="T70" fmla="*/ 484611 w 256"/>
              <a:gd name="T71" fmla="*/ 435809 h 220"/>
              <a:gd name="T72" fmla="*/ 309833 w 256"/>
              <a:gd name="T73" fmla="*/ 103009 h 220"/>
              <a:gd name="T74" fmla="*/ 293944 w 256"/>
              <a:gd name="T75" fmla="*/ 95086 h 220"/>
              <a:gd name="T76" fmla="*/ 278055 w 256"/>
              <a:gd name="T77" fmla="*/ 81219 h 220"/>
              <a:gd name="T78" fmla="*/ 278055 w 256"/>
              <a:gd name="T79" fmla="*/ 174324 h 220"/>
              <a:gd name="T80" fmla="*/ 278055 w 256"/>
              <a:gd name="T81" fmla="*/ 229790 h 220"/>
              <a:gd name="T82" fmla="*/ 254222 w 256"/>
              <a:gd name="T83" fmla="*/ 253562 h 220"/>
              <a:gd name="T84" fmla="*/ 230389 w 256"/>
              <a:gd name="T85" fmla="*/ 229790 h 220"/>
              <a:gd name="T86" fmla="*/ 230389 w 256"/>
              <a:gd name="T87" fmla="*/ 190171 h 220"/>
              <a:gd name="T88" fmla="*/ 230389 w 256"/>
              <a:gd name="T89" fmla="*/ 81219 h 220"/>
              <a:gd name="T90" fmla="*/ 214500 w 256"/>
              <a:gd name="T91" fmla="*/ 95086 h 220"/>
              <a:gd name="T92" fmla="*/ 198611 w 256"/>
              <a:gd name="T93" fmla="*/ 103009 h 220"/>
              <a:gd name="T94" fmla="*/ 174778 w 256"/>
              <a:gd name="T95" fmla="*/ 79238 h 220"/>
              <a:gd name="T96" fmla="*/ 182722 w 256"/>
              <a:gd name="T97" fmla="*/ 63390 h 220"/>
              <a:gd name="T98" fmla="*/ 238333 w 256"/>
              <a:gd name="T99" fmla="*/ 7924 h 220"/>
              <a:gd name="T100" fmla="*/ 254222 w 256"/>
              <a:gd name="T101" fmla="*/ 0 h 220"/>
              <a:gd name="T102" fmla="*/ 270111 w 256"/>
              <a:gd name="T103" fmla="*/ 7924 h 220"/>
              <a:gd name="T104" fmla="*/ 325722 w 256"/>
              <a:gd name="T105" fmla="*/ 63390 h 220"/>
              <a:gd name="T106" fmla="*/ 333666 w 256"/>
              <a:gd name="T107" fmla="*/ 79238 h 220"/>
              <a:gd name="T108" fmla="*/ 309833 w 256"/>
              <a:gd name="T109" fmla="*/ 103009 h 2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6" h="220">
                <a:moveTo>
                  <a:pt x="244" y="220"/>
                </a:moveTo>
                <a:cubicBezTo>
                  <a:pt x="12" y="220"/>
                  <a:pt x="12" y="220"/>
                  <a:pt x="12" y="220"/>
                </a:cubicBezTo>
                <a:cubicBezTo>
                  <a:pt x="5" y="220"/>
                  <a:pt x="0" y="215"/>
                  <a:pt x="0" y="208"/>
                </a:cubicBezTo>
                <a:cubicBezTo>
                  <a:pt x="0" y="132"/>
                  <a:pt x="0" y="132"/>
                  <a:pt x="0" y="132"/>
                </a:cubicBezTo>
                <a:cubicBezTo>
                  <a:pt x="0" y="132"/>
                  <a:pt x="0" y="132"/>
                  <a:pt x="0" y="132"/>
                </a:cubicBezTo>
                <a:cubicBezTo>
                  <a:pt x="0" y="130"/>
                  <a:pt x="0" y="129"/>
                  <a:pt x="1" y="128"/>
                </a:cubicBezTo>
                <a:cubicBezTo>
                  <a:pt x="33" y="44"/>
                  <a:pt x="33" y="44"/>
                  <a:pt x="33" y="44"/>
                </a:cubicBezTo>
                <a:cubicBezTo>
                  <a:pt x="34" y="39"/>
                  <a:pt x="39" y="36"/>
                  <a:pt x="44" y="36"/>
                </a:cubicBezTo>
                <a:cubicBezTo>
                  <a:pt x="64" y="36"/>
                  <a:pt x="64" y="36"/>
                  <a:pt x="64" y="36"/>
                </a:cubicBezTo>
                <a:cubicBezTo>
                  <a:pt x="76" y="36"/>
                  <a:pt x="76" y="36"/>
                  <a:pt x="76" y="36"/>
                </a:cubicBezTo>
                <a:cubicBezTo>
                  <a:pt x="76" y="37"/>
                  <a:pt x="76" y="39"/>
                  <a:pt x="76" y="40"/>
                </a:cubicBezTo>
                <a:cubicBezTo>
                  <a:pt x="76" y="48"/>
                  <a:pt x="80" y="56"/>
                  <a:pt x="87" y="60"/>
                </a:cubicBezTo>
                <a:cubicBezTo>
                  <a:pt x="64" y="60"/>
                  <a:pt x="64" y="60"/>
                  <a:pt x="64" y="60"/>
                </a:cubicBezTo>
                <a:cubicBezTo>
                  <a:pt x="52" y="60"/>
                  <a:pt x="52" y="60"/>
                  <a:pt x="52" y="60"/>
                </a:cubicBezTo>
                <a:cubicBezTo>
                  <a:pt x="29" y="120"/>
                  <a:pt x="29" y="120"/>
                  <a:pt x="29" y="120"/>
                </a:cubicBezTo>
                <a:cubicBezTo>
                  <a:pt x="60" y="120"/>
                  <a:pt x="60" y="120"/>
                  <a:pt x="60" y="120"/>
                </a:cubicBezTo>
                <a:cubicBezTo>
                  <a:pt x="68" y="120"/>
                  <a:pt x="68" y="120"/>
                  <a:pt x="68" y="120"/>
                </a:cubicBezTo>
                <a:cubicBezTo>
                  <a:pt x="75" y="120"/>
                  <a:pt x="80" y="125"/>
                  <a:pt x="80" y="132"/>
                </a:cubicBezTo>
                <a:cubicBezTo>
                  <a:pt x="80" y="144"/>
                  <a:pt x="80" y="144"/>
                  <a:pt x="80" y="144"/>
                </a:cubicBezTo>
                <a:cubicBezTo>
                  <a:pt x="176" y="144"/>
                  <a:pt x="176" y="144"/>
                  <a:pt x="176" y="144"/>
                </a:cubicBezTo>
                <a:cubicBezTo>
                  <a:pt x="176" y="132"/>
                  <a:pt x="176" y="132"/>
                  <a:pt x="176" y="132"/>
                </a:cubicBezTo>
                <a:cubicBezTo>
                  <a:pt x="176" y="125"/>
                  <a:pt x="181" y="120"/>
                  <a:pt x="188" y="120"/>
                </a:cubicBezTo>
                <a:cubicBezTo>
                  <a:pt x="200" y="120"/>
                  <a:pt x="200" y="120"/>
                  <a:pt x="200" y="120"/>
                </a:cubicBezTo>
                <a:cubicBezTo>
                  <a:pt x="227" y="120"/>
                  <a:pt x="227" y="120"/>
                  <a:pt x="227" y="120"/>
                </a:cubicBezTo>
                <a:cubicBezTo>
                  <a:pt x="204" y="60"/>
                  <a:pt x="204" y="60"/>
                  <a:pt x="204" y="60"/>
                </a:cubicBezTo>
                <a:cubicBezTo>
                  <a:pt x="192" y="60"/>
                  <a:pt x="192" y="60"/>
                  <a:pt x="192" y="60"/>
                </a:cubicBezTo>
                <a:cubicBezTo>
                  <a:pt x="169" y="60"/>
                  <a:pt x="169" y="60"/>
                  <a:pt x="169" y="60"/>
                </a:cubicBezTo>
                <a:cubicBezTo>
                  <a:pt x="176" y="56"/>
                  <a:pt x="180" y="48"/>
                  <a:pt x="180" y="40"/>
                </a:cubicBezTo>
                <a:cubicBezTo>
                  <a:pt x="180" y="39"/>
                  <a:pt x="180" y="37"/>
                  <a:pt x="180" y="36"/>
                </a:cubicBezTo>
                <a:cubicBezTo>
                  <a:pt x="192" y="36"/>
                  <a:pt x="192" y="36"/>
                  <a:pt x="192" y="36"/>
                </a:cubicBezTo>
                <a:cubicBezTo>
                  <a:pt x="212" y="36"/>
                  <a:pt x="212" y="36"/>
                  <a:pt x="212" y="36"/>
                </a:cubicBezTo>
                <a:cubicBezTo>
                  <a:pt x="217" y="36"/>
                  <a:pt x="222" y="39"/>
                  <a:pt x="223" y="44"/>
                </a:cubicBezTo>
                <a:cubicBezTo>
                  <a:pt x="255" y="128"/>
                  <a:pt x="255" y="128"/>
                  <a:pt x="255" y="128"/>
                </a:cubicBezTo>
                <a:cubicBezTo>
                  <a:pt x="256" y="129"/>
                  <a:pt x="256" y="130"/>
                  <a:pt x="256" y="132"/>
                </a:cubicBezTo>
                <a:cubicBezTo>
                  <a:pt x="256" y="208"/>
                  <a:pt x="256" y="208"/>
                  <a:pt x="256" y="208"/>
                </a:cubicBezTo>
                <a:cubicBezTo>
                  <a:pt x="256" y="215"/>
                  <a:pt x="251" y="220"/>
                  <a:pt x="244" y="220"/>
                </a:cubicBezTo>
                <a:moveTo>
                  <a:pt x="156" y="52"/>
                </a:moveTo>
                <a:cubicBezTo>
                  <a:pt x="153" y="52"/>
                  <a:pt x="150" y="51"/>
                  <a:pt x="148" y="48"/>
                </a:cubicBezTo>
                <a:cubicBezTo>
                  <a:pt x="140" y="41"/>
                  <a:pt x="140" y="41"/>
                  <a:pt x="140" y="41"/>
                </a:cubicBezTo>
                <a:cubicBezTo>
                  <a:pt x="140" y="88"/>
                  <a:pt x="140" y="88"/>
                  <a:pt x="140" y="88"/>
                </a:cubicBezTo>
                <a:cubicBezTo>
                  <a:pt x="140" y="116"/>
                  <a:pt x="140" y="116"/>
                  <a:pt x="140" y="116"/>
                </a:cubicBezTo>
                <a:cubicBezTo>
                  <a:pt x="140" y="123"/>
                  <a:pt x="135" y="128"/>
                  <a:pt x="128" y="128"/>
                </a:cubicBezTo>
                <a:cubicBezTo>
                  <a:pt x="121" y="128"/>
                  <a:pt x="116" y="123"/>
                  <a:pt x="116" y="116"/>
                </a:cubicBezTo>
                <a:cubicBezTo>
                  <a:pt x="116" y="96"/>
                  <a:pt x="116" y="96"/>
                  <a:pt x="116" y="96"/>
                </a:cubicBezTo>
                <a:cubicBezTo>
                  <a:pt x="116" y="41"/>
                  <a:pt x="116" y="41"/>
                  <a:pt x="116" y="41"/>
                </a:cubicBezTo>
                <a:cubicBezTo>
                  <a:pt x="108" y="48"/>
                  <a:pt x="108" y="48"/>
                  <a:pt x="108" y="48"/>
                </a:cubicBezTo>
                <a:cubicBezTo>
                  <a:pt x="106" y="51"/>
                  <a:pt x="103" y="52"/>
                  <a:pt x="100" y="52"/>
                </a:cubicBezTo>
                <a:cubicBezTo>
                  <a:pt x="93" y="52"/>
                  <a:pt x="88" y="47"/>
                  <a:pt x="88" y="40"/>
                </a:cubicBezTo>
                <a:cubicBezTo>
                  <a:pt x="88" y="37"/>
                  <a:pt x="89" y="34"/>
                  <a:pt x="92" y="32"/>
                </a:cubicBezTo>
                <a:cubicBezTo>
                  <a:pt x="120" y="4"/>
                  <a:pt x="120" y="4"/>
                  <a:pt x="120" y="4"/>
                </a:cubicBezTo>
                <a:cubicBezTo>
                  <a:pt x="122" y="1"/>
                  <a:pt x="125" y="0"/>
                  <a:pt x="128" y="0"/>
                </a:cubicBezTo>
                <a:cubicBezTo>
                  <a:pt x="131" y="0"/>
                  <a:pt x="134" y="1"/>
                  <a:pt x="136" y="4"/>
                </a:cubicBezTo>
                <a:cubicBezTo>
                  <a:pt x="164" y="32"/>
                  <a:pt x="164" y="32"/>
                  <a:pt x="164" y="32"/>
                </a:cubicBezTo>
                <a:cubicBezTo>
                  <a:pt x="167" y="34"/>
                  <a:pt x="168" y="37"/>
                  <a:pt x="168" y="40"/>
                </a:cubicBezTo>
                <a:cubicBezTo>
                  <a:pt x="168" y="47"/>
                  <a:pt x="163" y="52"/>
                  <a:pt x="156" y="5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86" name="Freeform 68"/>
          <p:cNvSpPr>
            <a:spLocks noEditPoints="1"/>
          </p:cNvSpPr>
          <p:nvPr/>
        </p:nvSpPr>
        <p:spPr bwMode="auto">
          <a:xfrm>
            <a:off x="8043863" y="4165600"/>
            <a:ext cx="504825" cy="434975"/>
          </a:xfrm>
          <a:custGeom>
            <a:avLst/>
            <a:gdLst>
              <a:gd name="T0" fmla="*/ 480766 w 256"/>
              <a:gd name="T1" fmla="*/ 435809 h 220"/>
              <a:gd name="T2" fmla="*/ 23644 w 256"/>
              <a:gd name="T3" fmla="*/ 435809 h 220"/>
              <a:gd name="T4" fmla="*/ 0 w 256"/>
              <a:gd name="T5" fmla="*/ 412038 h 220"/>
              <a:gd name="T6" fmla="*/ 0 w 256"/>
              <a:gd name="T7" fmla="*/ 261485 h 220"/>
              <a:gd name="T8" fmla="*/ 0 w 256"/>
              <a:gd name="T9" fmla="*/ 261485 h 220"/>
              <a:gd name="T10" fmla="*/ 1970 w 256"/>
              <a:gd name="T11" fmla="*/ 253562 h 220"/>
              <a:gd name="T12" fmla="*/ 65022 w 256"/>
              <a:gd name="T13" fmla="*/ 87162 h 220"/>
              <a:gd name="T14" fmla="*/ 86695 w 256"/>
              <a:gd name="T15" fmla="*/ 71314 h 220"/>
              <a:gd name="T16" fmla="*/ 126103 w 256"/>
              <a:gd name="T17" fmla="*/ 71314 h 220"/>
              <a:gd name="T18" fmla="*/ 204917 w 256"/>
              <a:gd name="T19" fmla="*/ 71314 h 220"/>
              <a:gd name="T20" fmla="*/ 204917 w 256"/>
              <a:gd name="T21" fmla="*/ 87162 h 220"/>
              <a:gd name="T22" fmla="*/ 204917 w 256"/>
              <a:gd name="T23" fmla="*/ 118857 h 220"/>
              <a:gd name="T24" fmla="*/ 126103 w 256"/>
              <a:gd name="T25" fmla="*/ 118857 h 220"/>
              <a:gd name="T26" fmla="*/ 102458 w 256"/>
              <a:gd name="T27" fmla="*/ 118857 h 220"/>
              <a:gd name="T28" fmla="*/ 57140 w 256"/>
              <a:gd name="T29" fmla="*/ 237714 h 220"/>
              <a:gd name="T30" fmla="*/ 110340 w 256"/>
              <a:gd name="T31" fmla="*/ 237714 h 220"/>
              <a:gd name="T32" fmla="*/ 133984 w 256"/>
              <a:gd name="T33" fmla="*/ 237714 h 220"/>
              <a:gd name="T34" fmla="*/ 157628 w 256"/>
              <a:gd name="T35" fmla="*/ 261485 h 220"/>
              <a:gd name="T36" fmla="*/ 157628 w 256"/>
              <a:gd name="T37" fmla="*/ 285257 h 220"/>
              <a:gd name="T38" fmla="*/ 346782 w 256"/>
              <a:gd name="T39" fmla="*/ 285257 h 220"/>
              <a:gd name="T40" fmla="*/ 346782 w 256"/>
              <a:gd name="T41" fmla="*/ 261485 h 220"/>
              <a:gd name="T42" fmla="*/ 370426 w 256"/>
              <a:gd name="T43" fmla="*/ 237714 h 220"/>
              <a:gd name="T44" fmla="*/ 394070 w 256"/>
              <a:gd name="T45" fmla="*/ 237714 h 220"/>
              <a:gd name="T46" fmla="*/ 447270 w 256"/>
              <a:gd name="T47" fmla="*/ 237714 h 220"/>
              <a:gd name="T48" fmla="*/ 401952 w 256"/>
              <a:gd name="T49" fmla="*/ 118857 h 220"/>
              <a:gd name="T50" fmla="*/ 378308 w 256"/>
              <a:gd name="T51" fmla="*/ 118857 h 220"/>
              <a:gd name="T52" fmla="*/ 299493 w 256"/>
              <a:gd name="T53" fmla="*/ 118857 h 220"/>
              <a:gd name="T54" fmla="*/ 299493 w 256"/>
              <a:gd name="T55" fmla="*/ 87162 h 220"/>
              <a:gd name="T56" fmla="*/ 299493 w 256"/>
              <a:gd name="T57" fmla="*/ 71314 h 220"/>
              <a:gd name="T58" fmla="*/ 378308 w 256"/>
              <a:gd name="T59" fmla="*/ 71314 h 220"/>
              <a:gd name="T60" fmla="*/ 417715 w 256"/>
              <a:gd name="T61" fmla="*/ 71314 h 220"/>
              <a:gd name="T62" fmla="*/ 439388 w 256"/>
              <a:gd name="T63" fmla="*/ 87162 h 220"/>
              <a:gd name="T64" fmla="*/ 502440 w 256"/>
              <a:gd name="T65" fmla="*/ 253562 h 220"/>
              <a:gd name="T66" fmla="*/ 504410 w 256"/>
              <a:gd name="T67" fmla="*/ 261485 h 220"/>
              <a:gd name="T68" fmla="*/ 504410 w 256"/>
              <a:gd name="T69" fmla="*/ 412038 h 220"/>
              <a:gd name="T70" fmla="*/ 480766 w 256"/>
              <a:gd name="T71" fmla="*/ 435809 h 220"/>
              <a:gd name="T72" fmla="*/ 331019 w 256"/>
              <a:gd name="T73" fmla="*/ 174324 h 220"/>
              <a:gd name="T74" fmla="*/ 323138 w 256"/>
              <a:gd name="T75" fmla="*/ 190171 h 220"/>
              <a:gd name="T76" fmla="*/ 267968 w 256"/>
              <a:gd name="T77" fmla="*/ 245638 h 220"/>
              <a:gd name="T78" fmla="*/ 252205 w 256"/>
              <a:gd name="T79" fmla="*/ 253562 h 220"/>
              <a:gd name="T80" fmla="*/ 236442 w 256"/>
              <a:gd name="T81" fmla="*/ 245638 h 220"/>
              <a:gd name="T82" fmla="*/ 181272 w 256"/>
              <a:gd name="T83" fmla="*/ 190171 h 220"/>
              <a:gd name="T84" fmla="*/ 173391 w 256"/>
              <a:gd name="T85" fmla="*/ 174324 h 220"/>
              <a:gd name="T86" fmla="*/ 197035 w 256"/>
              <a:gd name="T87" fmla="*/ 150552 h 220"/>
              <a:gd name="T88" fmla="*/ 212798 w 256"/>
              <a:gd name="T89" fmla="*/ 158476 h 220"/>
              <a:gd name="T90" fmla="*/ 228561 w 256"/>
              <a:gd name="T91" fmla="*/ 172343 h 220"/>
              <a:gd name="T92" fmla="*/ 228561 w 256"/>
              <a:gd name="T93" fmla="*/ 87162 h 220"/>
              <a:gd name="T94" fmla="*/ 228561 w 256"/>
              <a:gd name="T95" fmla="*/ 63390 h 220"/>
              <a:gd name="T96" fmla="*/ 228561 w 256"/>
              <a:gd name="T97" fmla="*/ 23771 h 220"/>
              <a:gd name="T98" fmla="*/ 252205 w 256"/>
              <a:gd name="T99" fmla="*/ 0 h 220"/>
              <a:gd name="T100" fmla="*/ 275849 w 256"/>
              <a:gd name="T101" fmla="*/ 23771 h 220"/>
              <a:gd name="T102" fmla="*/ 275849 w 256"/>
              <a:gd name="T103" fmla="*/ 71314 h 220"/>
              <a:gd name="T104" fmla="*/ 275849 w 256"/>
              <a:gd name="T105" fmla="*/ 79238 h 220"/>
              <a:gd name="T106" fmla="*/ 275849 w 256"/>
              <a:gd name="T107" fmla="*/ 172343 h 220"/>
              <a:gd name="T108" fmla="*/ 291612 w 256"/>
              <a:gd name="T109" fmla="*/ 158476 h 220"/>
              <a:gd name="T110" fmla="*/ 307375 w 256"/>
              <a:gd name="T111" fmla="*/ 150552 h 220"/>
              <a:gd name="T112" fmla="*/ 331019 w 256"/>
              <a:gd name="T113" fmla="*/ 174324 h 22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6" h="220">
                <a:moveTo>
                  <a:pt x="244" y="220"/>
                </a:moveTo>
                <a:cubicBezTo>
                  <a:pt x="12" y="220"/>
                  <a:pt x="12" y="220"/>
                  <a:pt x="12" y="220"/>
                </a:cubicBezTo>
                <a:cubicBezTo>
                  <a:pt x="5" y="220"/>
                  <a:pt x="0" y="215"/>
                  <a:pt x="0" y="208"/>
                </a:cubicBezTo>
                <a:cubicBezTo>
                  <a:pt x="0" y="132"/>
                  <a:pt x="0" y="132"/>
                  <a:pt x="0" y="132"/>
                </a:cubicBezTo>
                <a:cubicBezTo>
                  <a:pt x="0" y="132"/>
                  <a:pt x="0" y="132"/>
                  <a:pt x="0" y="132"/>
                </a:cubicBezTo>
                <a:cubicBezTo>
                  <a:pt x="0" y="130"/>
                  <a:pt x="0" y="129"/>
                  <a:pt x="1" y="128"/>
                </a:cubicBezTo>
                <a:cubicBezTo>
                  <a:pt x="33" y="44"/>
                  <a:pt x="33" y="44"/>
                  <a:pt x="33" y="44"/>
                </a:cubicBezTo>
                <a:cubicBezTo>
                  <a:pt x="34" y="39"/>
                  <a:pt x="39" y="36"/>
                  <a:pt x="44" y="36"/>
                </a:cubicBezTo>
                <a:cubicBezTo>
                  <a:pt x="64" y="36"/>
                  <a:pt x="64" y="36"/>
                  <a:pt x="64" y="36"/>
                </a:cubicBezTo>
                <a:cubicBezTo>
                  <a:pt x="104" y="36"/>
                  <a:pt x="104" y="36"/>
                  <a:pt x="104" y="36"/>
                </a:cubicBezTo>
                <a:cubicBezTo>
                  <a:pt x="104" y="44"/>
                  <a:pt x="104" y="44"/>
                  <a:pt x="104" y="44"/>
                </a:cubicBezTo>
                <a:cubicBezTo>
                  <a:pt x="104" y="60"/>
                  <a:pt x="104" y="60"/>
                  <a:pt x="104" y="60"/>
                </a:cubicBezTo>
                <a:cubicBezTo>
                  <a:pt x="64" y="60"/>
                  <a:pt x="64" y="60"/>
                  <a:pt x="64" y="60"/>
                </a:cubicBezTo>
                <a:cubicBezTo>
                  <a:pt x="52" y="60"/>
                  <a:pt x="52" y="60"/>
                  <a:pt x="52" y="60"/>
                </a:cubicBezTo>
                <a:cubicBezTo>
                  <a:pt x="29" y="120"/>
                  <a:pt x="29" y="120"/>
                  <a:pt x="29" y="120"/>
                </a:cubicBezTo>
                <a:cubicBezTo>
                  <a:pt x="56" y="120"/>
                  <a:pt x="56" y="120"/>
                  <a:pt x="56" y="120"/>
                </a:cubicBezTo>
                <a:cubicBezTo>
                  <a:pt x="68" y="120"/>
                  <a:pt x="68" y="120"/>
                  <a:pt x="68" y="120"/>
                </a:cubicBezTo>
                <a:cubicBezTo>
                  <a:pt x="75" y="120"/>
                  <a:pt x="80" y="125"/>
                  <a:pt x="80" y="132"/>
                </a:cubicBezTo>
                <a:cubicBezTo>
                  <a:pt x="80" y="144"/>
                  <a:pt x="80" y="144"/>
                  <a:pt x="80" y="144"/>
                </a:cubicBezTo>
                <a:cubicBezTo>
                  <a:pt x="176" y="144"/>
                  <a:pt x="176" y="144"/>
                  <a:pt x="176" y="144"/>
                </a:cubicBezTo>
                <a:cubicBezTo>
                  <a:pt x="176" y="132"/>
                  <a:pt x="176" y="132"/>
                  <a:pt x="176" y="132"/>
                </a:cubicBezTo>
                <a:cubicBezTo>
                  <a:pt x="176" y="125"/>
                  <a:pt x="181" y="120"/>
                  <a:pt x="188" y="120"/>
                </a:cubicBezTo>
                <a:cubicBezTo>
                  <a:pt x="200" y="120"/>
                  <a:pt x="200" y="120"/>
                  <a:pt x="200" y="120"/>
                </a:cubicBezTo>
                <a:cubicBezTo>
                  <a:pt x="227" y="120"/>
                  <a:pt x="227" y="120"/>
                  <a:pt x="227" y="120"/>
                </a:cubicBezTo>
                <a:cubicBezTo>
                  <a:pt x="204" y="60"/>
                  <a:pt x="204" y="60"/>
                  <a:pt x="204" y="60"/>
                </a:cubicBezTo>
                <a:cubicBezTo>
                  <a:pt x="192" y="60"/>
                  <a:pt x="192" y="60"/>
                  <a:pt x="192" y="60"/>
                </a:cubicBezTo>
                <a:cubicBezTo>
                  <a:pt x="152" y="60"/>
                  <a:pt x="152" y="60"/>
                  <a:pt x="152" y="60"/>
                </a:cubicBezTo>
                <a:cubicBezTo>
                  <a:pt x="152" y="44"/>
                  <a:pt x="152" y="44"/>
                  <a:pt x="152" y="44"/>
                </a:cubicBezTo>
                <a:cubicBezTo>
                  <a:pt x="152" y="36"/>
                  <a:pt x="152" y="36"/>
                  <a:pt x="152" y="36"/>
                </a:cubicBezTo>
                <a:cubicBezTo>
                  <a:pt x="192" y="36"/>
                  <a:pt x="192" y="36"/>
                  <a:pt x="192" y="36"/>
                </a:cubicBezTo>
                <a:cubicBezTo>
                  <a:pt x="212" y="36"/>
                  <a:pt x="212" y="36"/>
                  <a:pt x="212" y="36"/>
                </a:cubicBezTo>
                <a:cubicBezTo>
                  <a:pt x="217" y="36"/>
                  <a:pt x="222" y="39"/>
                  <a:pt x="223" y="44"/>
                </a:cubicBezTo>
                <a:cubicBezTo>
                  <a:pt x="255" y="128"/>
                  <a:pt x="255" y="128"/>
                  <a:pt x="255" y="128"/>
                </a:cubicBezTo>
                <a:cubicBezTo>
                  <a:pt x="256" y="129"/>
                  <a:pt x="256" y="130"/>
                  <a:pt x="256" y="132"/>
                </a:cubicBezTo>
                <a:cubicBezTo>
                  <a:pt x="256" y="208"/>
                  <a:pt x="256" y="208"/>
                  <a:pt x="256" y="208"/>
                </a:cubicBezTo>
                <a:cubicBezTo>
                  <a:pt x="256" y="215"/>
                  <a:pt x="251" y="220"/>
                  <a:pt x="244" y="220"/>
                </a:cubicBezTo>
                <a:moveTo>
                  <a:pt x="168" y="88"/>
                </a:moveTo>
                <a:cubicBezTo>
                  <a:pt x="168" y="91"/>
                  <a:pt x="167" y="94"/>
                  <a:pt x="164" y="96"/>
                </a:cubicBezTo>
                <a:cubicBezTo>
                  <a:pt x="136" y="124"/>
                  <a:pt x="136" y="124"/>
                  <a:pt x="136" y="124"/>
                </a:cubicBezTo>
                <a:cubicBezTo>
                  <a:pt x="134" y="127"/>
                  <a:pt x="131" y="128"/>
                  <a:pt x="128" y="128"/>
                </a:cubicBezTo>
                <a:cubicBezTo>
                  <a:pt x="125" y="128"/>
                  <a:pt x="122" y="127"/>
                  <a:pt x="120" y="124"/>
                </a:cubicBezTo>
                <a:cubicBezTo>
                  <a:pt x="92" y="96"/>
                  <a:pt x="92" y="96"/>
                  <a:pt x="92" y="96"/>
                </a:cubicBezTo>
                <a:cubicBezTo>
                  <a:pt x="89" y="94"/>
                  <a:pt x="88" y="91"/>
                  <a:pt x="88" y="88"/>
                </a:cubicBezTo>
                <a:cubicBezTo>
                  <a:pt x="88" y="81"/>
                  <a:pt x="93" y="76"/>
                  <a:pt x="100" y="76"/>
                </a:cubicBezTo>
                <a:cubicBezTo>
                  <a:pt x="103" y="76"/>
                  <a:pt x="106" y="77"/>
                  <a:pt x="108" y="80"/>
                </a:cubicBezTo>
                <a:cubicBezTo>
                  <a:pt x="116" y="87"/>
                  <a:pt x="116" y="87"/>
                  <a:pt x="116" y="87"/>
                </a:cubicBezTo>
                <a:cubicBezTo>
                  <a:pt x="116" y="44"/>
                  <a:pt x="116" y="44"/>
                  <a:pt x="116" y="44"/>
                </a:cubicBezTo>
                <a:cubicBezTo>
                  <a:pt x="116" y="32"/>
                  <a:pt x="116" y="32"/>
                  <a:pt x="116" y="32"/>
                </a:cubicBezTo>
                <a:cubicBezTo>
                  <a:pt x="116" y="12"/>
                  <a:pt x="116" y="12"/>
                  <a:pt x="116" y="12"/>
                </a:cubicBezTo>
                <a:cubicBezTo>
                  <a:pt x="116" y="5"/>
                  <a:pt x="121" y="0"/>
                  <a:pt x="128" y="0"/>
                </a:cubicBezTo>
                <a:cubicBezTo>
                  <a:pt x="135" y="0"/>
                  <a:pt x="140" y="5"/>
                  <a:pt x="140" y="12"/>
                </a:cubicBezTo>
                <a:cubicBezTo>
                  <a:pt x="140" y="36"/>
                  <a:pt x="140" y="36"/>
                  <a:pt x="140" y="36"/>
                </a:cubicBezTo>
                <a:cubicBezTo>
                  <a:pt x="140" y="40"/>
                  <a:pt x="140" y="40"/>
                  <a:pt x="140" y="40"/>
                </a:cubicBezTo>
                <a:cubicBezTo>
                  <a:pt x="140" y="87"/>
                  <a:pt x="140" y="87"/>
                  <a:pt x="140" y="87"/>
                </a:cubicBezTo>
                <a:cubicBezTo>
                  <a:pt x="148" y="80"/>
                  <a:pt x="148" y="80"/>
                  <a:pt x="148" y="80"/>
                </a:cubicBezTo>
                <a:cubicBezTo>
                  <a:pt x="150" y="77"/>
                  <a:pt x="153" y="76"/>
                  <a:pt x="156" y="76"/>
                </a:cubicBezTo>
                <a:cubicBezTo>
                  <a:pt x="163" y="76"/>
                  <a:pt x="168" y="81"/>
                  <a:pt x="168" y="88"/>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87" name="Freeform 69"/>
          <p:cNvSpPr>
            <a:spLocks noEditPoints="1"/>
          </p:cNvSpPr>
          <p:nvPr/>
        </p:nvSpPr>
        <p:spPr bwMode="auto">
          <a:xfrm>
            <a:off x="7156450" y="4237038"/>
            <a:ext cx="508000" cy="363537"/>
          </a:xfrm>
          <a:custGeom>
            <a:avLst/>
            <a:gdLst>
              <a:gd name="T0" fmla="*/ 508444 w 256"/>
              <a:gd name="T1" fmla="*/ 339489 h 184"/>
              <a:gd name="T2" fmla="*/ 484611 w 256"/>
              <a:gd name="T3" fmla="*/ 363174 h 184"/>
              <a:gd name="T4" fmla="*/ 23833 w 256"/>
              <a:gd name="T5" fmla="*/ 363174 h 184"/>
              <a:gd name="T6" fmla="*/ 0 w 256"/>
              <a:gd name="T7" fmla="*/ 339489 h 184"/>
              <a:gd name="T8" fmla="*/ 0 w 256"/>
              <a:gd name="T9" fmla="*/ 189482 h 184"/>
              <a:gd name="T10" fmla="*/ 1986 w 256"/>
              <a:gd name="T11" fmla="*/ 181587 h 184"/>
              <a:gd name="T12" fmla="*/ 1986 w 256"/>
              <a:gd name="T13" fmla="*/ 181587 h 184"/>
              <a:gd name="T14" fmla="*/ 65542 w 256"/>
              <a:gd name="T15" fmla="*/ 15790 h 184"/>
              <a:gd name="T16" fmla="*/ 65542 w 256"/>
              <a:gd name="T17" fmla="*/ 15790 h 184"/>
              <a:gd name="T18" fmla="*/ 87389 w 256"/>
              <a:gd name="T19" fmla="*/ 0 h 184"/>
              <a:gd name="T20" fmla="*/ 421055 w 256"/>
              <a:gd name="T21" fmla="*/ 0 h 184"/>
              <a:gd name="T22" fmla="*/ 442902 w 256"/>
              <a:gd name="T23" fmla="*/ 15790 h 184"/>
              <a:gd name="T24" fmla="*/ 442902 w 256"/>
              <a:gd name="T25" fmla="*/ 15790 h 184"/>
              <a:gd name="T26" fmla="*/ 506458 w 256"/>
              <a:gd name="T27" fmla="*/ 181587 h 184"/>
              <a:gd name="T28" fmla="*/ 506458 w 256"/>
              <a:gd name="T29" fmla="*/ 181587 h 184"/>
              <a:gd name="T30" fmla="*/ 508444 w 256"/>
              <a:gd name="T31" fmla="*/ 189482 h 184"/>
              <a:gd name="T32" fmla="*/ 508444 w 256"/>
              <a:gd name="T33" fmla="*/ 339489 h 184"/>
              <a:gd name="T34" fmla="*/ 405166 w 256"/>
              <a:gd name="T35" fmla="*/ 47371 h 184"/>
              <a:gd name="T36" fmla="*/ 103278 w 256"/>
              <a:gd name="T37" fmla="*/ 47371 h 184"/>
              <a:gd name="T38" fmla="*/ 57597 w 256"/>
              <a:gd name="T39" fmla="*/ 165797 h 184"/>
              <a:gd name="T40" fmla="*/ 135055 w 256"/>
              <a:gd name="T41" fmla="*/ 165797 h 184"/>
              <a:gd name="T42" fmla="*/ 158889 w 256"/>
              <a:gd name="T43" fmla="*/ 189482 h 184"/>
              <a:gd name="T44" fmla="*/ 158889 w 256"/>
              <a:gd name="T45" fmla="*/ 213167 h 184"/>
              <a:gd name="T46" fmla="*/ 349555 w 256"/>
              <a:gd name="T47" fmla="*/ 213167 h 184"/>
              <a:gd name="T48" fmla="*/ 349555 w 256"/>
              <a:gd name="T49" fmla="*/ 189482 h 184"/>
              <a:gd name="T50" fmla="*/ 373389 w 256"/>
              <a:gd name="T51" fmla="*/ 165797 h 184"/>
              <a:gd name="T52" fmla="*/ 450847 w 256"/>
              <a:gd name="T53" fmla="*/ 165797 h 184"/>
              <a:gd name="T54" fmla="*/ 405166 w 256"/>
              <a:gd name="T55" fmla="*/ 47371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6" h="184">
                <a:moveTo>
                  <a:pt x="256" y="172"/>
                </a:moveTo>
                <a:cubicBezTo>
                  <a:pt x="256" y="179"/>
                  <a:pt x="251" y="184"/>
                  <a:pt x="244" y="184"/>
                </a:cubicBezTo>
                <a:cubicBezTo>
                  <a:pt x="12" y="184"/>
                  <a:pt x="12" y="184"/>
                  <a:pt x="12" y="184"/>
                </a:cubicBezTo>
                <a:cubicBezTo>
                  <a:pt x="5" y="184"/>
                  <a:pt x="0" y="179"/>
                  <a:pt x="0" y="172"/>
                </a:cubicBezTo>
                <a:cubicBezTo>
                  <a:pt x="0" y="96"/>
                  <a:pt x="0" y="96"/>
                  <a:pt x="0" y="96"/>
                </a:cubicBezTo>
                <a:cubicBezTo>
                  <a:pt x="0" y="94"/>
                  <a:pt x="0" y="93"/>
                  <a:pt x="1" y="92"/>
                </a:cubicBezTo>
                <a:cubicBezTo>
                  <a:pt x="1" y="92"/>
                  <a:pt x="1" y="92"/>
                  <a:pt x="1" y="92"/>
                </a:cubicBezTo>
                <a:cubicBezTo>
                  <a:pt x="33" y="8"/>
                  <a:pt x="33" y="8"/>
                  <a:pt x="33" y="8"/>
                </a:cubicBezTo>
                <a:cubicBezTo>
                  <a:pt x="33" y="8"/>
                  <a:pt x="33" y="8"/>
                  <a:pt x="33" y="8"/>
                </a:cubicBezTo>
                <a:cubicBezTo>
                  <a:pt x="35" y="3"/>
                  <a:pt x="39" y="0"/>
                  <a:pt x="44" y="0"/>
                </a:cubicBezTo>
                <a:cubicBezTo>
                  <a:pt x="212" y="0"/>
                  <a:pt x="212" y="0"/>
                  <a:pt x="212" y="0"/>
                </a:cubicBezTo>
                <a:cubicBezTo>
                  <a:pt x="217" y="0"/>
                  <a:pt x="221" y="3"/>
                  <a:pt x="223" y="8"/>
                </a:cubicBezTo>
                <a:cubicBezTo>
                  <a:pt x="223" y="8"/>
                  <a:pt x="223" y="8"/>
                  <a:pt x="223" y="8"/>
                </a:cubicBezTo>
                <a:cubicBezTo>
                  <a:pt x="255" y="92"/>
                  <a:pt x="255" y="92"/>
                  <a:pt x="255" y="92"/>
                </a:cubicBezTo>
                <a:cubicBezTo>
                  <a:pt x="255" y="92"/>
                  <a:pt x="255" y="92"/>
                  <a:pt x="255" y="92"/>
                </a:cubicBezTo>
                <a:cubicBezTo>
                  <a:pt x="256" y="93"/>
                  <a:pt x="256" y="94"/>
                  <a:pt x="256" y="96"/>
                </a:cubicBezTo>
                <a:lnTo>
                  <a:pt x="256" y="172"/>
                </a:lnTo>
                <a:close/>
                <a:moveTo>
                  <a:pt x="204" y="24"/>
                </a:moveTo>
                <a:cubicBezTo>
                  <a:pt x="52" y="24"/>
                  <a:pt x="52" y="24"/>
                  <a:pt x="52" y="24"/>
                </a:cubicBezTo>
                <a:cubicBezTo>
                  <a:pt x="29" y="84"/>
                  <a:pt x="29" y="84"/>
                  <a:pt x="29" y="84"/>
                </a:cubicBezTo>
                <a:cubicBezTo>
                  <a:pt x="68" y="84"/>
                  <a:pt x="68" y="84"/>
                  <a:pt x="68" y="84"/>
                </a:cubicBezTo>
                <a:cubicBezTo>
                  <a:pt x="75" y="84"/>
                  <a:pt x="80" y="89"/>
                  <a:pt x="80" y="96"/>
                </a:cubicBezTo>
                <a:cubicBezTo>
                  <a:pt x="80" y="108"/>
                  <a:pt x="80" y="108"/>
                  <a:pt x="80" y="108"/>
                </a:cubicBezTo>
                <a:cubicBezTo>
                  <a:pt x="176" y="108"/>
                  <a:pt x="176" y="108"/>
                  <a:pt x="176" y="108"/>
                </a:cubicBezTo>
                <a:cubicBezTo>
                  <a:pt x="176" y="96"/>
                  <a:pt x="176" y="96"/>
                  <a:pt x="176" y="96"/>
                </a:cubicBezTo>
                <a:cubicBezTo>
                  <a:pt x="176" y="89"/>
                  <a:pt x="181" y="84"/>
                  <a:pt x="188" y="84"/>
                </a:cubicBezTo>
                <a:cubicBezTo>
                  <a:pt x="227" y="84"/>
                  <a:pt x="227" y="84"/>
                  <a:pt x="227" y="84"/>
                </a:cubicBezTo>
                <a:lnTo>
                  <a:pt x="204" y="24"/>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88" name="Freeform 70"/>
          <p:cNvSpPr>
            <a:spLocks noEditPoints="1"/>
          </p:cNvSpPr>
          <p:nvPr/>
        </p:nvSpPr>
        <p:spPr bwMode="auto">
          <a:xfrm>
            <a:off x="6284913" y="4262438"/>
            <a:ext cx="508000" cy="314325"/>
          </a:xfrm>
          <a:custGeom>
            <a:avLst/>
            <a:gdLst>
              <a:gd name="T0" fmla="*/ 460777 w 256"/>
              <a:gd name="T1" fmla="*/ 291145 h 160"/>
              <a:gd name="T2" fmla="*/ 460777 w 256"/>
              <a:gd name="T3" fmla="*/ 196719 h 160"/>
              <a:gd name="T4" fmla="*/ 460777 w 256"/>
              <a:gd name="T5" fmla="*/ 133769 h 160"/>
              <a:gd name="T6" fmla="*/ 460777 w 256"/>
              <a:gd name="T7" fmla="*/ 39344 h 160"/>
              <a:gd name="T8" fmla="*/ 484611 w 256"/>
              <a:gd name="T9" fmla="*/ 0 h 160"/>
              <a:gd name="T10" fmla="*/ 508444 w 256"/>
              <a:gd name="T11" fmla="*/ 39344 h 160"/>
              <a:gd name="T12" fmla="*/ 508444 w 256"/>
              <a:gd name="T13" fmla="*/ 133769 h 160"/>
              <a:gd name="T14" fmla="*/ 508444 w 256"/>
              <a:gd name="T15" fmla="*/ 196719 h 160"/>
              <a:gd name="T16" fmla="*/ 508444 w 256"/>
              <a:gd name="T17" fmla="*/ 291145 h 160"/>
              <a:gd name="T18" fmla="*/ 413111 w 256"/>
              <a:gd name="T19" fmla="*/ 267538 h 160"/>
              <a:gd name="T20" fmla="*/ 389277 w 256"/>
              <a:gd name="T21" fmla="*/ 228194 h 160"/>
              <a:gd name="T22" fmla="*/ 389277 w 256"/>
              <a:gd name="T23" fmla="*/ 70819 h 160"/>
              <a:gd name="T24" fmla="*/ 436944 w 256"/>
              <a:gd name="T25" fmla="*/ 70819 h 160"/>
              <a:gd name="T26" fmla="*/ 436944 w 256"/>
              <a:gd name="T27" fmla="*/ 228194 h 160"/>
              <a:gd name="T28" fmla="*/ 413111 w 256"/>
              <a:gd name="T29" fmla="*/ 267538 h 160"/>
              <a:gd name="T30" fmla="*/ 166833 w 256"/>
              <a:gd name="T31" fmla="*/ 267538 h 160"/>
              <a:gd name="T32" fmla="*/ 143000 w 256"/>
              <a:gd name="T33" fmla="*/ 70819 h 160"/>
              <a:gd name="T34" fmla="*/ 341611 w 256"/>
              <a:gd name="T35" fmla="*/ 47213 h 160"/>
              <a:gd name="T36" fmla="*/ 365444 w 256"/>
              <a:gd name="T37" fmla="*/ 243932 h 160"/>
              <a:gd name="T38" fmla="*/ 317778 w 256"/>
              <a:gd name="T39" fmla="*/ 94425 h 160"/>
              <a:gd name="T40" fmla="*/ 190667 w 256"/>
              <a:gd name="T41" fmla="*/ 220326 h 160"/>
              <a:gd name="T42" fmla="*/ 317778 w 256"/>
              <a:gd name="T43" fmla="*/ 94425 h 160"/>
              <a:gd name="T44" fmla="*/ 71500 w 256"/>
              <a:gd name="T45" fmla="*/ 243932 h 160"/>
              <a:gd name="T46" fmla="*/ 71500 w 256"/>
              <a:gd name="T47" fmla="*/ 86557 h 160"/>
              <a:gd name="T48" fmla="*/ 95333 w 256"/>
              <a:gd name="T49" fmla="*/ 47213 h 160"/>
              <a:gd name="T50" fmla="*/ 119167 w 256"/>
              <a:gd name="T51" fmla="*/ 86557 h 160"/>
              <a:gd name="T52" fmla="*/ 119167 w 256"/>
              <a:gd name="T53" fmla="*/ 243932 h 160"/>
              <a:gd name="T54" fmla="*/ 23833 w 256"/>
              <a:gd name="T55" fmla="*/ 314751 h 160"/>
              <a:gd name="T56" fmla="*/ 0 w 256"/>
              <a:gd name="T57" fmla="*/ 275407 h 160"/>
              <a:gd name="T58" fmla="*/ 0 w 256"/>
              <a:gd name="T59" fmla="*/ 180982 h 160"/>
              <a:gd name="T60" fmla="*/ 0 w 256"/>
              <a:gd name="T61" fmla="*/ 118032 h 160"/>
              <a:gd name="T62" fmla="*/ 0 w 256"/>
              <a:gd name="T63" fmla="*/ 23606 h 160"/>
              <a:gd name="T64" fmla="*/ 47667 w 256"/>
              <a:gd name="T65" fmla="*/ 23606 h 160"/>
              <a:gd name="T66" fmla="*/ 47667 w 256"/>
              <a:gd name="T67" fmla="*/ 118032 h 160"/>
              <a:gd name="T68" fmla="*/ 47667 w 256"/>
              <a:gd name="T69" fmla="*/ 180982 h 160"/>
              <a:gd name="T70" fmla="*/ 47667 w 256"/>
              <a:gd name="T71" fmla="*/ 275407 h 160"/>
              <a:gd name="T72" fmla="*/ 23833 w 256"/>
              <a:gd name="T73" fmla="*/ 314751 h 1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160">
                <a:moveTo>
                  <a:pt x="244" y="160"/>
                </a:moveTo>
                <a:cubicBezTo>
                  <a:pt x="237" y="160"/>
                  <a:pt x="232" y="155"/>
                  <a:pt x="232" y="148"/>
                </a:cubicBezTo>
                <a:cubicBezTo>
                  <a:pt x="232" y="140"/>
                  <a:pt x="232" y="140"/>
                  <a:pt x="232" y="140"/>
                </a:cubicBezTo>
                <a:cubicBezTo>
                  <a:pt x="232" y="100"/>
                  <a:pt x="232" y="100"/>
                  <a:pt x="232" y="100"/>
                </a:cubicBezTo>
                <a:cubicBezTo>
                  <a:pt x="232" y="92"/>
                  <a:pt x="232" y="92"/>
                  <a:pt x="232" y="92"/>
                </a:cubicBezTo>
                <a:cubicBezTo>
                  <a:pt x="232" y="68"/>
                  <a:pt x="232" y="68"/>
                  <a:pt x="232" y="68"/>
                </a:cubicBezTo>
                <a:cubicBezTo>
                  <a:pt x="232" y="60"/>
                  <a:pt x="232" y="60"/>
                  <a:pt x="232" y="60"/>
                </a:cubicBezTo>
                <a:cubicBezTo>
                  <a:pt x="232" y="20"/>
                  <a:pt x="232" y="20"/>
                  <a:pt x="232" y="20"/>
                </a:cubicBezTo>
                <a:cubicBezTo>
                  <a:pt x="232" y="12"/>
                  <a:pt x="232" y="12"/>
                  <a:pt x="232" y="12"/>
                </a:cubicBezTo>
                <a:cubicBezTo>
                  <a:pt x="232" y="5"/>
                  <a:pt x="237" y="0"/>
                  <a:pt x="244" y="0"/>
                </a:cubicBezTo>
                <a:cubicBezTo>
                  <a:pt x="251" y="0"/>
                  <a:pt x="256" y="5"/>
                  <a:pt x="256" y="12"/>
                </a:cubicBezTo>
                <a:cubicBezTo>
                  <a:pt x="256" y="20"/>
                  <a:pt x="256" y="20"/>
                  <a:pt x="256" y="20"/>
                </a:cubicBezTo>
                <a:cubicBezTo>
                  <a:pt x="256" y="60"/>
                  <a:pt x="256" y="60"/>
                  <a:pt x="256" y="60"/>
                </a:cubicBezTo>
                <a:cubicBezTo>
                  <a:pt x="256" y="68"/>
                  <a:pt x="256" y="68"/>
                  <a:pt x="256" y="68"/>
                </a:cubicBezTo>
                <a:cubicBezTo>
                  <a:pt x="256" y="92"/>
                  <a:pt x="256" y="92"/>
                  <a:pt x="256" y="92"/>
                </a:cubicBezTo>
                <a:cubicBezTo>
                  <a:pt x="256" y="100"/>
                  <a:pt x="256" y="100"/>
                  <a:pt x="256" y="100"/>
                </a:cubicBezTo>
                <a:cubicBezTo>
                  <a:pt x="256" y="140"/>
                  <a:pt x="256" y="140"/>
                  <a:pt x="256" y="140"/>
                </a:cubicBezTo>
                <a:cubicBezTo>
                  <a:pt x="256" y="148"/>
                  <a:pt x="256" y="148"/>
                  <a:pt x="256" y="148"/>
                </a:cubicBezTo>
                <a:cubicBezTo>
                  <a:pt x="256" y="155"/>
                  <a:pt x="251" y="160"/>
                  <a:pt x="244" y="160"/>
                </a:cubicBezTo>
                <a:moveTo>
                  <a:pt x="208" y="136"/>
                </a:moveTo>
                <a:cubicBezTo>
                  <a:pt x="201" y="136"/>
                  <a:pt x="196" y="131"/>
                  <a:pt x="196" y="124"/>
                </a:cubicBezTo>
                <a:cubicBezTo>
                  <a:pt x="196" y="116"/>
                  <a:pt x="196" y="116"/>
                  <a:pt x="196" y="116"/>
                </a:cubicBezTo>
                <a:cubicBezTo>
                  <a:pt x="196" y="44"/>
                  <a:pt x="196" y="44"/>
                  <a:pt x="196" y="44"/>
                </a:cubicBezTo>
                <a:cubicBezTo>
                  <a:pt x="196" y="36"/>
                  <a:pt x="196" y="36"/>
                  <a:pt x="196" y="36"/>
                </a:cubicBezTo>
                <a:cubicBezTo>
                  <a:pt x="196" y="29"/>
                  <a:pt x="201" y="24"/>
                  <a:pt x="208" y="24"/>
                </a:cubicBezTo>
                <a:cubicBezTo>
                  <a:pt x="215" y="24"/>
                  <a:pt x="220" y="29"/>
                  <a:pt x="220" y="36"/>
                </a:cubicBezTo>
                <a:cubicBezTo>
                  <a:pt x="220" y="44"/>
                  <a:pt x="220" y="44"/>
                  <a:pt x="220" y="44"/>
                </a:cubicBezTo>
                <a:cubicBezTo>
                  <a:pt x="220" y="116"/>
                  <a:pt x="220" y="116"/>
                  <a:pt x="220" y="116"/>
                </a:cubicBezTo>
                <a:cubicBezTo>
                  <a:pt x="220" y="124"/>
                  <a:pt x="220" y="124"/>
                  <a:pt x="220" y="124"/>
                </a:cubicBezTo>
                <a:cubicBezTo>
                  <a:pt x="220" y="131"/>
                  <a:pt x="215" y="136"/>
                  <a:pt x="208" y="136"/>
                </a:cubicBezTo>
                <a:moveTo>
                  <a:pt x="172" y="136"/>
                </a:moveTo>
                <a:cubicBezTo>
                  <a:pt x="84" y="136"/>
                  <a:pt x="84" y="136"/>
                  <a:pt x="84" y="136"/>
                </a:cubicBezTo>
                <a:cubicBezTo>
                  <a:pt x="77" y="136"/>
                  <a:pt x="72" y="131"/>
                  <a:pt x="72" y="124"/>
                </a:cubicBezTo>
                <a:cubicBezTo>
                  <a:pt x="72" y="36"/>
                  <a:pt x="72" y="36"/>
                  <a:pt x="72" y="36"/>
                </a:cubicBezTo>
                <a:cubicBezTo>
                  <a:pt x="72" y="29"/>
                  <a:pt x="77" y="24"/>
                  <a:pt x="84" y="24"/>
                </a:cubicBezTo>
                <a:cubicBezTo>
                  <a:pt x="172" y="24"/>
                  <a:pt x="172" y="24"/>
                  <a:pt x="172" y="24"/>
                </a:cubicBezTo>
                <a:cubicBezTo>
                  <a:pt x="179" y="24"/>
                  <a:pt x="184" y="29"/>
                  <a:pt x="184" y="36"/>
                </a:cubicBezTo>
                <a:cubicBezTo>
                  <a:pt x="184" y="124"/>
                  <a:pt x="184" y="124"/>
                  <a:pt x="184" y="124"/>
                </a:cubicBezTo>
                <a:cubicBezTo>
                  <a:pt x="184" y="131"/>
                  <a:pt x="179" y="136"/>
                  <a:pt x="172" y="136"/>
                </a:cubicBezTo>
                <a:moveTo>
                  <a:pt x="160" y="48"/>
                </a:moveTo>
                <a:cubicBezTo>
                  <a:pt x="96" y="48"/>
                  <a:pt x="96" y="48"/>
                  <a:pt x="96" y="48"/>
                </a:cubicBezTo>
                <a:cubicBezTo>
                  <a:pt x="96" y="112"/>
                  <a:pt x="96" y="112"/>
                  <a:pt x="96" y="112"/>
                </a:cubicBezTo>
                <a:cubicBezTo>
                  <a:pt x="160" y="112"/>
                  <a:pt x="160" y="112"/>
                  <a:pt x="160" y="112"/>
                </a:cubicBezTo>
                <a:lnTo>
                  <a:pt x="160" y="48"/>
                </a:lnTo>
                <a:close/>
                <a:moveTo>
                  <a:pt x="48" y="136"/>
                </a:moveTo>
                <a:cubicBezTo>
                  <a:pt x="41" y="136"/>
                  <a:pt x="36" y="131"/>
                  <a:pt x="36" y="124"/>
                </a:cubicBezTo>
                <a:cubicBezTo>
                  <a:pt x="36" y="116"/>
                  <a:pt x="36" y="116"/>
                  <a:pt x="36" y="116"/>
                </a:cubicBezTo>
                <a:cubicBezTo>
                  <a:pt x="36" y="44"/>
                  <a:pt x="36" y="44"/>
                  <a:pt x="36" y="44"/>
                </a:cubicBezTo>
                <a:cubicBezTo>
                  <a:pt x="36" y="36"/>
                  <a:pt x="36" y="36"/>
                  <a:pt x="36" y="36"/>
                </a:cubicBezTo>
                <a:cubicBezTo>
                  <a:pt x="36" y="29"/>
                  <a:pt x="41" y="24"/>
                  <a:pt x="48" y="24"/>
                </a:cubicBezTo>
                <a:cubicBezTo>
                  <a:pt x="55" y="24"/>
                  <a:pt x="60" y="29"/>
                  <a:pt x="60" y="36"/>
                </a:cubicBezTo>
                <a:cubicBezTo>
                  <a:pt x="60" y="44"/>
                  <a:pt x="60" y="44"/>
                  <a:pt x="60" y="44"/>
                </a:cubicBezTo>
                <a:cubicBezTo>
                  <a:pt x="60" y="116"/>
                  <a:pt x="60" y="116"/>
                  <a:pt x="60" y="116"/>
                </a:cubicBezTo>
                <a:cubicBezTo>
                  <a:pt x="60" y="124"/>
                  <a:pt x="60" y="124"/>
                  <a:pt x="60" y="124"/>
                </a:cubicBezTo>
                <a:cubicBezTo>
                  <a:pt x="60" y="131"/>
                  <a:pt x="55" y="136"/>
                  <a:pt x="48" y="136"/>
                </a:cubicBezTo>
                <a:moveTo>
                  <a:pt x="12" y="160"/>
                </a:moveTo>
                <a:cubicBezTo>
                  <a:pt x="5" y="160"/>
                  <a:pt x="0" y="155"/>
                  <a:pt x="0" y="148"/>
                </a:cubicBezTo>
                <a:cubicBezTo>
                  <a:pt x="0" y="140"/>
                  <a:pt x="0" y="140"/>
                  <a:pt x="0" y="140"/>
                </a:cubicBezTo>
                <a:cubicBezTo>
                  <a:pt x="0" y="100"/>
                  <a:pt x="0" y="100"/>
                  <a:pt x="0" y="100"/>
                </a:cubicBezTo>
                <a:cubicBezTo>
                  <a:pt x="0" y="92"/>
                  <a:pt x="0" y="92"/>
                  <a:pt x="0" y="92"/>
                </a:cubicBezTo>
                <a:cubicBezTo>
                  <a:pt x="0" y="68"/>
                  <a:pt x="0" y="68"/>
                  <a:pt x="0" y="68"/>
                </a:cubicBezTo>
                <a:cubicBezTo>
                  <a:pt x="0" y="60"/>
                  <a:pt x="0" y="60"/>
                  <a:pt x="0" y="60"/>
                </a:cubicBezTo>
                <a:cubicBezTo>
                  <a:pt x="0" y="20"/>
                  <a:pt x="0" y="20"/>
                  <a:pt x="0" y="20"/>
                </a:cubicBezTo>
                <a:cubicBezTo>
                  <a:pt x="0" y="12"/>
                  <a:pt x="0" y="12"/>
                  <a:pt x="0" y="12"/>
                </a:cubicBezTo>
                <a:cubicBezTo>
                  <a:pt x="0" y="5"/>
                  <a:pt x="5" y="0"/>
                  <a:pt x="12" y="0"/>
                </a:cubicBezTo>
                <a:cubicBezTo>
                  <a:pt x="19" y="0"/>
                  <a:pt x="24" y="5"/>
                  <a:pt x="24" y="12"/>
                </a:cubicBezTo>
                <a:cubicBezTo>
                  <a:pt x="24" y="20"/>
                  <a:pt x="24" y="20"/>
                  <a:pt x="24" y="20"/>
                </a:cubicBezTo>
                <a:cubicBezTo>
                  <a:pt x="24" y="60"/>
                  <a:pt x="24" y="60"/>
                  <a:pt x="24" y="60"/>
                </a:cubicBezTo>
                <a:cubicBezTo>
                  <a:pt x="24" y="68"/>
                  <a:pt x="24" y="68"/>
                  <a:pt x="24" y="68"/>
                </a:cubicBezTo>
                <a:cubicBezTo>
                  <a:pt x="24" y="92"/>
                  <a:pt x="24" y="92"/>
                  <a:pt x="24" y="92"/>
                </a:cubicBezTo>
                <a:cubicBezTo>
                  <a:pt x="24" y="100"/>
                  <a:pt x="24" y="100"/>
                  <a:pt x="24" y="100"/>
                </a:cubicBezTo>
                <a:cubicBezTo>
                  <a:pt x="24" y="140"/>
                  <a:pt x="24" y="140"/>
                  <a:pt x="24" y="140"/>
                </a:cubicBezTo>
                <a:cubicBezTo>
                  <a:pt x="24" y="148"/>
                  <a:pt x="24" y="148"/>
                  <a:pt x="24" y="148"/>
                </a:cubicBezTo>
                <a:cubicBezTo>
                  <a:pt x="24" y="155"/>
                  <a:pt x="19" y="160"/>
                  <a:pt x="12" y="160"/>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89" name="Freeform 71"/>
          <p:cNvSpPr>
            <a:spLocks noEditPoints="1"/>
          </p:cNvSpPr>
          <p:nvPr/>
        </p:nvSpPr>
        <p:spPr bwMode="auto">
          <a:xfrm>
            <a:off x="5400675" y="4306888"/>
            <a:ext cx="504825" cy="220662"/>
          </a:xfrm>
          <a:custGeom>
            <a:avLst/>
            <a:gdLst>
              <a:gd name="T0" fmla="*/ 394070 w 256"/>
              <a:gd name="T1" fmla="*/ 221941 h 112"/>
              <a:gd name="T2" fmla="*/ 110340 w 256"/>
              <a:gd name="T3" fmla="*/ 221941 h 112"/>
              <a:gd name="T4" fmla="*/ 0 w 256"/>
              <a:gd name="T5" fmla="*/ 110971 h 112"/>
              <a:gd name="T6" fmla="*/ 110340 w 256"/>
              <a:gd name="T7" fmla="*/ 0 h 112"/>
              <a:gd name="T8" fmla="*/ 220679 w 256"/>
              <a:gd name="T9" fmla="*/ 110971 h 112"/>
              <a:gd name="T10" fmla="*/ 200976 w 256"/>
              <a:gd name="T11" fmla="*/ 174382 h 112"/>
              <a:gd name="T12" fmla="*/ 303434 w 256"/>
              <a:gd name="T13" fmla="*/ 174382 h 112"/>
              <a:gd name="T14" fmla="*/ 283731 w 256"/>
              <a:gd name="T15" fmla="*/ 110971 h 112"/>
              <a:gd name="T16" fmla="*/ 394070 w 256"/>
              <a:gd name="T17" fmla="*/ 0 h 112"/>
              <a:gd name="T18" fmla="*/ 504410 w 256"/>
              <a:gd name="T19" fmla="*/ 110971 h 112"/>
              <a:gd name="T20" fmla="*/ 394070 w 256"/>
              <a:gd name="T21" fmla="*/ 221941 h 112"/>
              <a:gd name="T22" fmla="*/ 173391 w 256"/>
              <a:gd name="T23" fmla="*/ 110971 h 112"/>
              <a:gd name="T24" fmla="*/ 110340 w 256"/>
              <a:gd name="T25" fmla="*/ 47559 h 112"/>
              <a:gd name="T26" fmla="*/ 47288 w 256"/>
              <a:gd name="T27" fmla="*/ 110971 h 112"/>
              <a:gd name="T28" fmla="*/ 110340 w 256"/>
              <a:gd name="T29" fmla="*/ 174382 h 112"/>
              <a:gd name="T30" fmla="*/ 173391 w 256"/>
              <a:gd name="T31" fmla="*/ 110971 h 112"/>
              <a:gd name="T32" fmla="*/ 394070 w 256"/>
              <a:gd name="T33" fmla="*/ 47559 h 112"/>
              <a:gd name="T34" fmla="*/ 331019 w 256"/>
              <a:gd name="T35" fmla="*/ 110971 h 112"/>
              <a:gd name="T36" fmla="*/ 394070 w 256"/>
              <a:gd name="T37" fmla="*/ 174382 h 112"/>
              <a:gd name="T38" fmla="*/ 457122 w 256"/>
              <a:gd name="T39" fmla="*/ 110971 h 112"/>
              <a:gd name="T40" fmla="*/ 394070 w 256"/>
              <a:gd name="T41" fmla="*/ 47559 h 1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12">
                <a:moveTo>
                  <a:pt x="200" y="112"/>
                </a:moveTo>
                <a:cubicBezTo>
                  <a:pt x="56" y="112"/>
                  <a:pt x="56" y="112"/>
                  <a:pt x="56" y="112"/>
                </a:cubicBezTo>
                <a:cubicBezTo>
                  <a:pt x="25" y="112"/>
                  <a:pt x="0" y="87"/>
                  <a:pt x="0" y="56"/>
                </a:cubicBezTo>
                <a:cubicBezTo>
                  <a:pt x="0" y="25"/>
                  <a:pt x="25" y="0"/>
                  <a:pt x="56" y="0"/>
                </a:cubicBezTo>
                <a:cubicBezTo>
                  <a:pt x="87" y="0"/>
                  <a:pt x="112" y="25"/>
                  <a:pt x="112" y="56"/>
                </a:cubicBezTo>
                <a:cubicBezTo>
                  <a:pt x="112" y="68"/>
                  <a:pt x="108" y="79"/>
                  <a:pt x="102" y="88"/>
                </a:cubicBezTo>
                <a:cubicBezTo>
                  <a:pt x="154" y="88"/>
                  <a:pt x="154" y="88"/>
                  <a:pt x="154" y="88"/>
                </a:cubicBezTo>
                <a:cubicBezTo>
                  <a:pt x="148" y="79"/>
                  <a:pt x="144" y="68"/>
                  <a:pt x="144" y="56"/>
                </a:cubicBezTo>
                <a:cubicBezTo>
                  <a:pt x="144" y="25"/>
                  <a:pt x="169" y="0"/>
                  <a:pt x="200" y="0"/>
                </a:cubicBezTo>
                <a:cubicBezTo>
                  <a:pt x="231" y="0"/>
                  <a:pt x="256" y="25"/>
                  <a:pt x="256" y="56"/>
                </a:cubicBezTo>
                <a:cubicBezTo>
                  <a:pt x="256" y="87"/>
                  <a:pt x="231" y="112"/>
                  <a:pt x="200" y="112"/>
                </a:cubicBezTo>
                <a:moveTo>
                  <a:pt x="88" y="56"/>
                </a:moveTo>
                <a:cubicBezTo>
                  <a:pt x="88" y="38"/>
                  <a:pt x="74" y="24"/>
                  <a:pt x="56" y="24"/>
                </a:cubicBezTo>
                <a:cubicBezTo>
                  <a:pt x="38" y="24"/>
                  <a:pt x="24" y="38"/>
                  <a:pt x="24" y="56"/>
                </a:cubicBezTo>
                <a:cubicBezTo>
                  <a:pt x="24" y="74"/>
                  <a:pt x="38" y="88"/>
                  <a:pt x="56" y="88"/>
                </a:cubicBezTo>
                <a:cubicBezTo>
                  <a:pt x="74" y="88"/>
                  <a:pt x="88" y="74"/>
                  <a:pt x="88" y="56"/>
                </a:cubicBezTo>
                <a:moveTo>
                  <a:pt x="200" y="24"/>
                </a:moveTo>
                <a:cubicBezTo>
                  <a:pt x="182" y="24"/>
                  <a:pt x="168" y="38"/>
                  <a:pt x="168" y="56"/>
                </a:cubicBezTo>
                <a:cubicBezTo>
                  <a:pt x="168" y="74"/>
                  <a:pt x="182" y="88"/>
                  <a:pt x="200" y="88"/>
                </a:cubicBezTo>
                <a:cubicBezTo>
                  <a:pt x="218" y="88"/>
                  <a:pt x="232" y="74"/>
                  <a:pt x="232" y="56"/>
                </a:cubicBezTo>
                <a:cubicBezTo>
                  <a:pt x="232" y="38"/>
                  <a:pt x="218" y="24"/>
                  <a:pt x="200" y="24"/>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0" name="Freeform 72"/>
          <p:cNvSpPr>
            <a:spLocks noEditPoints="1"/>
          </p:cNvSpPr>
          <p:nvPr/>
        </p:nvSpPr>
        <p:spPr bwMode="auto">
          <a:xfrm>
            <a:off x="4529138" y="4246563"/>
            <a:ext cx="504825" cy="346075"/>
          </a:xfrm>
          <a:custGeom>
            <a:avLst/>
            <a:gdLst>
              <a:gd name="T0" fmla="*/ 480766 w 256"/>
              <a:gd name="T1" fmla="*/ 347034 h 176"/>
              <a:gd name="T2" fmla="*/ 23644 w 256"/>
              <a:gd name="T3" fmla="*/ 347034 h 176"/>
              <a:gd name="T4" fmla="*/ 0 w 256"/>
              <a:gd name="T5" fmla="*/ 323373 h 176"/>
              <a:gd name="T6" fmla="*/ 0 w 256"/>
              <a:gd name="T7" fmla="*/ 141968 h 176"/>
              <a:gd name="T8" fmla="*/ 504410 w 256"/>
              <a:gd name="T9" fmla="*/ 141968 h 176"/>
              <a:gd name="T10" fmla="*/ 504410 w 256"/>
              <a:gd name="T11" fmla="*/ 323373 h 176"/>
              <a:gd name="T12" fmla="*/ 480766 w 256"/>
              <a:gd name="T13" fmla="*/ 347034 h 176"/>
              <a:gd name="T14" fmla="*/ 47288 w 256"/>
              <a:gd name="T15" fmla="*/ 299711 h 176"/>
              <a:gd name="T16" fmla="*/ 141865 w 256"/>
              <a:gd name="T17" fmla="*/ 299711 h 176"/>
              <a:gd name="T18" fmla="*/ 141865 w 256"/>
              <a:gd name="T19" fmla="*/ 276050 h 176"/>
              <a:gd name="T20" fmla="*/ 47288 w 256"/>
              <a:gd name="T21" fmla="*/ 276050 h 176"/>
              <a:gd name="T22" fmla="*/ 47288 w 256"/>
              <a:gd name="T23" fmla="*/ 299711 h 176"/>
              <a:gd name="T24" fmla="*/ 283731 w 256"/>
              <a:gd name="T25" fmla="*/ 228727 h 176"/>
              <a:gd name="T26" fmla="*/ 47288 w 256"/>
              <a:gd name="T27" fmla="*/ 228727 h 176"/>
              <a:gd name="T28" fmla="*/ 47288 w 256"/>
              <a:gd name="T29" fmla="*/ 252388 h 176"/>
              <a:gd name="T30" fmla="*/ 283731 w 256"/>
              <a:gd name="T31" fmla="*/ 252388 h 176"/>
              <a:gd name="T32" fmla="*/ 283731 w 256"/>
              <a:gd name="T33" fmla="*/ 228727 h 176"/>
              <a:gd name="T34" fmla="*/ 0 w 256"/>
              <a:gd name="T35" fmla="*/ 23661 h 176"/>
              <a:gd name="T36" fmla="*/ 23644 w 256"/>
              <a:gd name="T37" fmla="*/ 0 h 176"/>
              <a:gd name="T38" fmla="*/ 480766 w 256"/>
              <a:gd name="T39" fmla="*/ 0 h 176"/>
              <a:gd name="T40" fmla="*/ 504410 w 256"/>
              <a:gd name="T41" fmla="*/ 23661 h 176"/>
              <a:gd name="T42" fmla="*/ 504410 w 256"/>
              <a:gd name="T43" fmla="*/ 94646 h 176"/>
              <a:gd name="T44" fmla="*/ 0 w 256"/>
              <a:gd name="T45" fmla="*/ 94646 h 176"/>
              <a:gd name="T46" fmla="*/ 0 w 256"/>
              <a:gd name="T47" fmla="*/ 23661 h 1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56" h="176">
                <a:moveTo>
                  <a:pt x="244" y="176"/>
                </a:moveTo>
                <a:cubicBezTo>
                  <a:pt x="12" y="176"/>
                  <a:pt x="12" y="176"/>
                  <a:pt x="12" y="176"/>
                </a:cubicBezTo>
                <a:cubicBezTo>
                  <a:pt x="5" y="176"/>
                  <a:pt x="0" y="171"/>
                  <a:pt x="0" y="164"/>
                </a:cubicBezTo>
                <a:cubicBezTo>
                  <a:pt x="0" y="72"/>
                  <a:pt x="0" y="72"/>
                  <a:pt x="0" y="72"/>
                </a:cubicBezTo>
                <a:cubicBezTo>
                  <a:pt x="256" y="72"/>
                  <a:pt x="256" y="72"/>
                  <a:pt x="256" y="72"/>
                </a:cubicBezTo>
                <a:cubicBezTo>
                  <a:pt x="256" y="164"/>
                  <a:pt x="256" y="164"/>
                  <a:pt x="256" y="164"/>
                </a:cubicBezTo>
                <a:cubicBezTo>
                  <a:pt x="256" y="171"/>
                  <a:pt x="251" y="176"/>
                  <a:pt x="244" y="176"/>
                </a:cubicBezTo>
                <a:moveTo>
                  <a:pt x="24" y="152"/>
                </a:moveTo>
                <a:cubicBezTo>
                  <a:pt x="72" y="152"/>
                  <a:pt x="72" y="152"/>
                  <a:pt x="72" y="152"/>
                </a:cubicBezTo>
                <a:cubicBezTo>
                  <a:pt x="72" y="140"/>
                  <a:pt x="72" y="140"/>
                  <a:pt x="72" y="140"/>
                </a:cubicBezTo>
                <a:cubicBezTo>
                  <a:pt x="24" y="140"/>
                  <a:pt x="24" y="140"/>
                  <a:pt x="24" y="140"/>
                </a:cubicBezTo>
                <a:lnTo>
                  <a:pt x="24" y="152"/>
                </a:lnTo>
                <a:close/>
                <a:moveTo>
                  <a:pt x="144" y="116"/>
                </a:moveTo>
                <a:cubicBezTo>
                  <a:pt x="24" y="116"/>
                  <a:pt x="24" y="116"/>
                  <a:pt x="24" y="116"/>
                </a:cubicBezTo>
                <a:cubicBezTo>
                  <a:pt x="24" y="128"/>
                  <a:pt x="24" y="128"/>
                  <a:pt x="24" y="128"/>
                </a:cubicBezTo>
                <a:cubicBezTo>
                  <a:pt x="144" y="128"/>
                  <a:pt x="144" y="128"/>
                  <a:pt x="144" y="128"/>
                </a:cubicBezTo>
                <a:lnTo>
                  <a:pt x="144" y="116"/>
                </a:lnTo>
                <a:close/>
                <a:moveTo>
                  <a:pt x="0" y="12"/>
                </a:moveTo>
                <a:cubicBezTo>
                  <a:pt x="0" y="5"/>
                  <a:pt x="5" y="0"/>
                  <a:pt x="12" y="0"/>
                </a:cubicBezTo>
                <a:cubicBezTo>
                  <a:pt x="244" y="0"/>
                  <a:pt x="244" y="0"/>
                  <a:pt x="244" y="0"/>
                </a:cubicBezTo>
                <a:cubicBezTo>
                  <a:pt x="251" y="0"/>
                  <a:pt x="256" y="5"/>
                  <a:pt x="256" y="12"/>
                </a:cubicBezTo>
                <a:cubicBezTo>
                  <a:pt x="256" y="48"/>
                  <a:pt x="256" y="48"/>
                  <a:pt x="256" y="48"/>
                </a:cubicBezTo>
                <a:cubicBezTo>
                  <a:pt x="0" y="48"/>
                  <a:pt x="0" y="48"/>
                  <a:pt x="0" y="48"/>
                </a:cubicBezTo>
                <a:lnTo>
                  <a:pt x="0" y="12"/>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1" name="Freeform 73"/>
          <p:cNvSpPr>
            <a:spLocks noEditPoints="1"/>
          </p:cNvSpPr>
          <p:nvPr/>
        </p:nvSpPr>
        <p:spPr bwMode="auto">
          <a:xfrm>
            <a:off x="3641725" y="4173538"/>
            <a:ext cx="508000" cy="484187"/>
          </a:xfrm>
          <a:custGeom>
            <a:avLst/>
            <a:gdLst>
              <a:gd name="T0" fmla="*/ 508444 w 256"/>
              <a:gd name="T1" fmla="*/ 254023 h 244"/>
              <a:gd name="T2" fmla="*/ 484611 w 256"/>
              <a:gd name="T3" fmla="*/ 277838 h 244"/>
              <a:gd name="T4" fmla="*/ 468722 w 256"/>
              <a:gd name="T5" fmla="*/ 271884 h 244"/>
              <a:gd name="T6" fmla="*/ 468722 w 256"/>
              <a:gd name="T7" fmla="*/ 271884 h 244"/>
              <a:gd name="T8" fmla="*/ 254222 w 256"/>
              <a:gd name="T9" fmla="*/ 57552 h 244"/>
              <a:gd name="T10" fmla="*/ 254222 w 256"/>
              <a:gd name="T11" fmla="*/ 57552 h 244"/>
              <a:gd name="T12" fmla="*/ 254222 w 256"/>
              <a:gd name="T13" fmla="*/ 57552 h 244"/>
              <a:gd name="T14" fmla="*/ 39722 w 256"/>
              <a:gd name="T15" fmla="*/ 271884 h 244"/>
              <a:gd name="T16" fmla="*/ 39722 w 256"/>
              <a:gd name="T17" fmla="*/ 271884 h 244"/>
              <a:gd name="T18" fmla="*/ 23833 w 256"/>
              <a:gd name="T19" fmla="*/ 277838 h 244"/>
              <a:gd name="T20" fmla="*/ 0 w 256"/>
              <a:gd name="T21" fmla="*/ 254023 h 244"/>
              <a:gd name="T22" fmla="*/ 7944 w 256"/>
              <a:gd name="T23" fmla="*/ 236162 h 244"/>
              <a:gd name="T24" fmla="*/ 236347 w 256"/>
              <a:gd name="T25" fmla="*/ 7938 h 244"/>
              <a:gd name="T26" fmla="*/ 254222 w 256"/>
              <a:gd name="T27" fmla="*/ 0 h 244"/>
              <a:gd name="T28" fmla="*/ 254222 w 256"/>
              <a:gd name="T29" fmla="*/ 0 h 244"/>
              <a:gd name="T30" fmla="*/ 256208 w 256"/>
              <a:gd name="T31" fmla="*/ 0 h 244"/>
              <a:gd name="T32" fmla="*/ 256208 w 256"/>
              <a:gd name="T33" fmla="*/ 0 h 244"/>
              <a:gd name="T34" fmla="*/ 256208 w 256"/>
              <a:gd name="T35" fmla="*/ 0 h 244"/>
              <a:gd name="T36" fmla="*/ 256208 w 256"/>
              <a:gd name="T37" fmla="*/ 0 h 244"/>
              <a:gd name="T38" fmla="*/ 272097 w 256"/>
              <a:gd name="T39" fmla="*/ 7938 h 244"/>
              <a:gd name="T40" fmla="*/ 272097 w 256"/>
              <a:gd name="T41" fmla="*/ 7938 h 244"/>
              <a:gd name="T42" fmla="*/ 365444 w 256"/>
              <a:gd name="T43" fmla="*/ 101212 h 244"/>
              <a:gd name="T44" fmla="*/ 365444 w 256"/>
              <a:gd name="T45" fmla="*/ 79382 h 244"/>
              <a:gd name="T46" fmla="*/ 389277 w 256"/>
              <a:gd name="T47" fmla="*/ 55568 h 244"/>
              <a:gd name="T48" fmla="*/ 413111 w 256"/>
              <a:gd name="T49" fmla="*/ 79382 h 244"/>
              <a:gd name="T50" fmla="*/ 413111 w 256"/>
              <a:gd name="T51" fmla="*/ 148842 h 244"/>
              <a:gd name="T52" fmla="*/ 502486 w 256"/>
              <a:gd name="T53" fmla="*/ 238147 h 244"/>
              <a:gd name="T54" fmla="*/ 502486 w 256"/>
              <a:gd name="T55" fmla="*/ 238147 h 244"/>
              <a:gd name="T56" fmla="*/ 508444 w 256"/>
              <a:gd name="T57" fmla="*/ 254023 h 244"/>
              <a:gd name="T58" fmla="*/ 460777 w 256"/>
              <a:gd name="T59" fmla="*/ 293714 h 244"/>
              <a:gd name="T60" fmla="*/ 460777 w 256"/>
              <a:gd name="T61" fmla="*/ 365159 h 244"/>
              <a:gd name="T62" fmla="*/ 460777 w 256"/>
              <a:gd name="T63" fmla="*/ 396911 h 244"/>
              <a:gd name="T64" fmla="*/ 460777 w 256"/>
              <a:gd name="T65" fmla="*/ 460417 h 244"/>
              <a:gd name="T66" fmla="*/ 436944 w 256"/>
              <a:gd name="T67" fmla="*/ 484232 h 244"/>
              <a:gd name="T68" fmla="*/ 389277 w 256"/>
              <a:gd name="T69" fmla="*/ 484232 h 244"/>
              <a:gd name="T70" fmla="*/ 389277 w 256"/>
              <a:gd name="T71" fmla="*/ 293714 h 244"/>
              <a:gd name="T72" fmla="*/ 293944 w 256"/>
              <a:gd name="T73" fmla="*/ 293714 h 244"/>
              <a:gd name="T74" fmla="*/ 293944 w 256"/>
              <a:gd name="T75" fmla="*/ 484232 h 244"/>
              <a:gd name="T76" fmla="*/ 71500 w 256"/>
              <a:gd name="T77" fmla="*/ 484232 h 244"/>
              <a:gd name="T78" fmla="*/ 47667 w 256"/>
              <a:gd name="T79" fmla="*/ 460417 h 244"/>
              <a:gd name="T80" fmla="*/ 47667 w 256"/>
              <a:gd name="T81" fmla="*/ 396911 h 244"/>
              <a:gd name="T82" fmla="*/ 47667 w 256"/>
              <a:gd name="T83" fmla="*/ 365159 h 244"/>
              <a:gd name="T84" fmla="*/ 47667 w 256"/>
              <a:gd name="T85" fmla="*/ 293714 h 244"/>
              <a:gd name="T86" fmla="*/ 254222 w 256"/>
              <a:gd name="T87" fmla="*/ 87321 h 244"/>
              <a:gd name="T88" fmla="*/ 460777 w 256"/>
              <a:gd name="T89" fmla="*/ 293714 h 244"/>
              <a:gd name="T90" fmla="*/ 214500 w 256"/>
              <a:gd name="T91" fmla="*/ 293714 h 244"/>
              <a:gd name="T92" fmla="*/ 119167 w 256"/>
              <a:gd name="T93" fmla="*/ 293714 h 244"/>
              <a:gd name="T94" fmla="*/ 119167 w 256"/>
              <a:gd name="T95" fmla="*/ 388973 h 244"/>
              <a:gd name="T96" fmla="*/ 214500 w 256"/>
              <a:gd name="T97" fmla="*/ 388973 h 244"/>
              <a:gd name="T98" fmla="*/ 214500 w 256"/>
              <a:gd name="T99" fmla="*/ 293714 h 2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6" h="244">
                <a:moveTo>
                  <a:pt x="256" y="128"/>
                </a:moveTo>
                <a:cubicBezTo>
                  <a:pt x="256" y="135"/>
                  <a:pt x="251" y="140"/>
                  <a:pt x="244" y="140"/>
                </a:cubicBezTo>
                <a:cubicBezTo>
                  <a:pt x="241" y="140"/>
                  <a:pt x="238" y="139"/>
                  <a:pt x="236" y="137"/>
                </a:cubicBezTo>
                <a:cubicBezTo>
                  <a:pt x="236" y="137"/>
                  <a:pt x="236" y="137"/>
                  <a:pt x="236" y="137"/>
                </a:cubicBezTo>
                <a:cubicBezTo>
                  <a:pt x="128" y="29"/>
                  <a:pt x="128" y="29"/>
                  <a:pt x="128" y="29"/>
                </a:cubicBezTo>
                <a:cubicBezTo>
                  <a:pt x="128" y="29"/>
                  <a:pt x="128" y="29"/>
                  <a:pt x="128" y="29"/>
                </a:cubicBezTo>
                <a:cubicBezTo>
                  <a:pt x="128" y="29"/>
                  <a:pt x="128" y="29"/>
                  <a:pt x="128" y="29"/>
                </a:cubicBezTo>
                <a:cubicBezTo>
                  <a:pt x="20" y="137"/>
                  <a:pt x="20" y="137"/>
                  <a:pt x="20" y="137"/>
                </a:cubicBezTo>
                <a:cubicBezTo>
                  <a:pt x="20" y="137"/>
                  <a:pt x="20" y="137"/>
                  <a:pt x="20" y="137"/>
                </a:cubicBezTo>
                <a:cubicBezTo>
                  <a:pt x="18" y="139"/>
                  <a:pt x="15" y="140"/>
                  <a:pt x="12" y="140"/>
                </a:cubicBezTo>
                <a:cubicBezTo>
                  <a:pt x="5" y="140"/>
                  <a:pt x="0" y="135"/>
                  <a:pt x="0" y="128"/>
                </a:cubicBezTo>
                <a:cubicBezTo>
                  <a:pt x="0" y="125"/>
                  <a:pt x="1" y="122"/>
                  <a:pt x="4" y="119"/>
                </a:cubicBezTo>
                <a:cubicBezTo>
                  <a:pt x="119" y="4"/>
                  <a:pt x="119" y="4"/>
                  <a:pt x="119" y="4"/>
                </a:cubicBezTo>
                <a:cubicBezTo>
                  <a:pt x="122" y="1"/>
                  <a:pt x="125" y="0"/>
                  <a:pt x="128" y="0"/>
                </a:cubicBezTo>
                <a:cubicBezTo>
                  <a:pt x="128" y="0"/>
                  <a:pt x="128" y="0"/>
                  <a:pt x="128" y="0"/>
                </a:cubicBezTo>
                <a:cubicBezTo>
                  <a:pt x="128" y="0"/>
                  <a:pt x="128" y="0"/>
                  <a:pt x="129" y="0"/>
                </a:cubicBezTo>
                <a:cubicBezTo>
                  <a:pt x="129" y="0"/>
                  <a:pt x="129" y="0"/>
                  <a:pt x="129" y="0"/>
                </a:cubicBezTo>
                <a:cubicBezTo>
                  <a:pt x="129" y="0"/>
                  <a:pt x="129" y="0"/>
                  <a:pt x="129" y="0"/>
                </a:cubicBezTo>
                <a:cubicBezTo>
                  <a:pt x="129" y="0"/>
                  <a:pt x="129" y="0"/>
                  <a:pt x="129" y="0"/>
                </a:cubicBezTo>
                <a:cubicBezTo>
                  <a:pt x="132" y="0"/>
                  <a:pt x="135" y="2"/>
                  <a:pt x="137" y="4"/>
                </a:cubicBezTo>
                <a:cubicBezTo>
                  <a:pt x="137" y="4"/>
                  <a:pt x="137" y="4"/>
                  <a:pt x="137" y="4"/>
                </a:cubicBezTo>
                <a:cubicBezTo>
                  <a:pt x="184" y="51"/>
                  <a:pt x="184" y="51"/>
                  <a:pt x="184" y="51"/>
                </a:cubicBezTo>
                <a:cubicBezTo>
                  <a:pt x="184" y="40"/>
                  <a:pt x="184" y="40"/>
                  <a:pt x="184" y="40"/>
                </a:cubicBezTo>
                <a:cubicBezTo>
                  <a:pt x="184" y="33"/>
                  <a:pt x="189" y="28"/>
                  <a:pt x="196" y="28"/>
                </a:cubicBezTo>
                <a:cubicBezTo>
                  <a:pt x="203" y="28"/>
                  <a:pt x="208" y="33"/>
                  <a:pt x="208" y="40"/>
                </a:cubicBezTo>
                <a:cubicBezTo>
                  <a:pt x="208" y="75"/>
                  <a:pt x="208" y="75"/>
                  <a:pt x="208" y="75"/>
                </a:cubicBezTo>
                <a:cubicBezTo>
                  <a:pt x="253" y="120"/>
                  <a:pt x="253" y="120"/>
                  <a:pt x="253" y="120"/>
                </a:cubicBezTo>
                <a:cubicBezTo>
                  <a:pt x="253" y="120"/>
                  <a:pt x="253" y="120"/>
                  <a:pt x="253" y="120"/>
                </a:cubicBezTo>
                <a:cubicBezTo>
                  <a:pt x="255" y="122"/>
                  <a:pt x="256" y="125"/>
                  <a:pt x="256" y="128"/>
                </a:cubicBezTo>
                <a:moveTo>
                  <a:pt x="232" y="148"/>
                </a:moveTo>
                <a:cubicBezTo>
                  <a:pt x="232" y="184"/>
                  <a:pt x="232" y="184"/>
                  <a:pt x="232" y="184"/>
                </a:cubicBezTo>
                <a:cubicBezTo>
                  <a:pt x="232" y="200"/>
                  <a:pt x="232" y="200"/>
                  <a:pt x="232" y="200"/>
                </a:cubicBezTo>
                <a:cubicBezTo>
                  <a:pt x="232" y="232"/>
                  <a:pt x="232" y="232"/>
                  <a:pt x="232" y="232"/>
                </a:cubicBezTo>
                <a:cubicBezTo>
                  <a:pt x="232" y="239"/>
                  <a:pt x="227" y="244"/>
                  <a:pt x="220" y="244"/>
                </a:cubicBezTo>
                <a:cubicBezTo>
                  <a:pt x="196" y="244"/>
                  <a:pt x="196" y="244"/>
                  <a:pt x="196" y="244"/>
                </a:cubicBezTo>
                <a:cubicBezTo>
                  <a:pt x="196" y="148"/>
                  <a:pt x="196" y="148"/>
                  <a:pt x="196" y="148"/>
                </a:cubicBezTo>
                <a:cubicBezTo>
                  <a:pt x="148" y="148"/>
                  <a:pt x="148" y="148"/>
                  <a:pt x="148" y="148"/>
                </a:cubicBezTo>
                <a:cubicBezTo>
                  <a:pt x="148" y="244"/>
                  <a:pt x="148" y="244"/>
                  <a:pt x="148" y="244"/>
                </a:cubicBezTo>
                <a:cubicBezTo>
                  <a:pt x="36" y="244"/>
                  <a:pt x="36" y="244"/>
                  <a:pt x="36" y="244"/>
                </a:cubicBezTo>
                <a:cubicBezTo>
                  <a:pt x="29" y="244"/>
                  <a:pt x="24" y="239"/>
                  <a:pt x="24" y="232"/>
                </a:cubicBezTo>
                <a:cubicBezTo>
                  <a:pt x="24" y="200"/>
                  <a:pt x="24" y="200"/>
                  <a:pt x="24" y="200"/>
                </a:cubicBezTo>
                <a:cubicBezTo>
                  <a:pt x="24" y="184"/>
                  <a:pt x="24" y="184"/>
                  <a:pt x="24" y="184"/>
                </a:cubicBezTo>
                <a:cubicBezTo>
                  <a:pt x="24" y="148"/>
                  <a:pt x="24" y="148"/>
                  <a:pt x="24" y="148"/>
                </a:cubicBezTo>
                <a:cubicBezTo>
                  <a:pt x="128" y="44"/>
                  <a:pt x="128" y="44"/>
                  <a:pt x="128" y="44"/>
                </a:cubicBezTo>
                <a:lnTo>
                  <a:pt x="232" y="148"/>
                </a:lnTo>
                <a:close/>
                <a:moveTo>
                  <a:pt x="108" y="148"/>
                </a:moveTo>
                <a:cubicBezTo>
                  <a:pt x="60" y="148"/>
                  <a:pt x="60" y="148"/>
                  <a:pt x="60" y="148"/>
                </a:cubicBezTo>
                <a:cubicBezTo>
                  <a:pt x="60" y="196"/>
                  <a:pt x="60" y="196"/>
                  <a:pt x="60" y="196"/>
                </a:cubicBezTo>
                <a:cubicBezTo>
                  <a:pt x="108" y="196"/>
                  <a:pt x="108" y="196"/>
                  <a:pt x="108" y="196"/>
                </a:cubicBezTo>
                <a:lnTo>
                  <a:pt x="108" y="148"/>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2" name="Freeform 74"/>
          <p:cNvSpPr>
            <a:spLocks noEditPoints="1"/>
          </p:cNvSpPr>
          <p:nvPr/>
        </p:nvSpPr>
        <p:spPr bwMode="auto">
          <a:xfrm>
            <a:off x="2757488" y="4189413"/>
            <a:ext cx="504825" cy="460375"/>
          </a:xfrm>
          <a:custGeom>
            <a:avLst/>
            <a:gdLst>
              <a:gd name="T0" fmla="*/ 480766 w 256"/>
              <a:gd name="T1" fmla="*/ 460021 h 232"/>
              <a:gd name="T2" fmla="*/ 441359 w 256"/>
              <a:gd name="T3" fmla="*/ 460021 h 232"/>
              <a:gd name="T4" fmla="*/ 441359 w 256"/>
              <a:gd name="T5" fmla="*/ 269667 h 232"/>
              <a:gd name="T6" fmla="*/ 441359 w 256"/>
              <a:gd name="T7" fmla="*/ 118971 h 232"/>
              <a:gd name="T8" fmla="*/ 480766 w 256"/>
              <a:gd name="T9" fmla="*/ 118971 h 232"/>
              <a:gd name="T10" fmla="*/ 504410 w 256"/>
              <a:gd name="T11" fmla="*/ 142765 h 232"/>
              <a:gd name="T12" fmla="*/ 504410 w 256"/>
              <a:gd name="T13" fmla="*/ 293462 h 232"/>
              <a:gd name="T14" fmla="*/ 504410 w 256"/>
              <a:gd name="T15" fmla="*/ 388638 h 232"/>
              <a:gd name="T16" fmla="*/ 504410 w 256"/>
              <a:gd name="T17" fmla="*/ 436227 h 232"/>
              <a:gd name="T18" fmla="*/ 480766 w 256"/>
              <a:gd name="T19" fmla="*/ 460021 h 232"/>
              <a:gd name="T20" fmla="*/ 86695 w 256"/>
              <a:gd name="T21" fmla="*/ 460021 h 232"/>
              <a:gd name="T22" fmla="*/ 86695 w 256"/>
              <a:gd name="T23" fmla="*/ 269667 h 232"/>
              <a:gd name="T24" fmla="*/ 86695 w 256"/>
              <a:gd name="T25" fmla="*/ 261736 h 232"/>
              <a:gd name="T26" fmla="*/ 86695 w 256"/>
              <a:gd name="T27" fmla="*/ 118971 h 232"/>
              <a:gd name="T28" fmla="*/ 133984 w 256"/>
              <a:gd name="T29" fmla="*/ 118971 h 232"/>
              <a:gd name="T30" fmla="*/ 252205 w 256"/>
              <a:gd name="T31" fmla="*/ 0 h 232"/>
              <a:gd name="T32" fmla="*/ 370426 w 256"/>
              <a:gd name="T33" fmla="*/ 118971 h 232"/>
              <a:gd name="T34" fmla="*/ 417715 w 256"/>
              <a:gd name="T35" fmla="*/ 118971 h 232"/>
              <a:gd name="T36" fmla="*/ 417715 w 256"/>
              <a:gd name="T37" fmla="*/ 269667 h 232"/>
              <a:gd name="T38" fmla="*/ 417715 w 256"/>
              <a:gd name="T39" fmla="*/ 460021 h 232"/>
              <a:gd name="T40" fmla="*/ 86695 w 256"/>
              <a:gd name="T41" fmla="*/ 460021 h 232"/>
              <a:gd name="T42" fmla="*/ 252205 w 256"/>
              <a:gd name="T43" fmla="*/ 47588 h 232"/>
              <a:gd name="T44" fmla="*/ 181272 w 256"/>
              <a:gd name="T45" fmla="*/ 118971 h 232"/>
              <a:gd name="T46" fmla="*/ 323138 w 256"/>
              <a:gd name="T47" fmla="*/ 118971 h 232"/>
              <a:gd name="T48" fmla="*/ 252205 w 256"/>
              <a:gd name="T49" fmla="*/ 47588 h 232"/>
              <a:gd name="T50" fmla="*/ 0 w 256"/>
              <a:gd name="T51" fmla="*/ 436227 h 232"/>
              <a:gd name="T52" fmla="*/ 0 w 256"/>
              <a:gd name="T53" fmla="*/ 388638 h 232"/>
              <a:gd name="T54" fmla="*/ 0 w 256"/>
              <a:gd name="T55" fmla="*/ 293462 h 232"/>
              <a:gd name="T56" fmla="*/ 0 w 256"/>
              <a:gd name="T57" fmla="*/ 142765 h 232"/>
              <a:gd name="T58" fmla="*/ 23644 w 256"/>
              <a:gd name="T59" fmla="*/ 118971 h 232"/>
              <a:gd name="T60" fmla="*/ 63051 w 256"/>
              <a:gd name="T61" fmla="*/ 118971 h 232"/>
              <a:gd name="T62" fmla="*/ 63051 w 256"/>
              <a:gd name="T63" fmla="*/ 261736 h 232"/>
              <a:gd name="T64" fmla="*/ 63051 w 256"/>
              <a:gd name="T65" fmla="*/ 269667 h 232"/>
              <a:gd name="T66" fmla="*/ 63051 w 256"/>
              <a:gd name="T67" fmla="*/ 460021 h 232"/>
              <a:gd name="T68" fmla="*/ 23644 w 256"/>
              <a:gd name="T69" fmla="*/ 460021 h 232"/>
              <a:gd name="T70" fmla="*/ 0 w 256"/>
              <a:gd name="T71" fmla="*/ 436227 h 2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6" h="232">
                <a:moveTo>
                  <a:pt x="244" y="232"/>
                </a:moveTo>
                <a:cubicBezTo>
                  <a:pt x="224" y="232"/>
                  <a:pt x="224" y="232"/>
                  <a:pt x="224" y="232"/>
                </a:cubicBezTo>
                <a:cubicBezTo>
                  <a:pt x="224" y="136"/>
                  <a:pt x="224" y="136"/>
                  <a:pt x="224" y="136"/>
                </a:cubicBezTo>
                <a:cubicBezTo>
                  <a:pt x="224" y="60"/>
                  <a:pt x="224" y="60"/>
                  <a:pt x="224"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44" y="232"/>
                </a:moveTo>
                <a:cubicBezTo>
                  <a:pt x="44" y="136"/>
                  <a:pt x="44" y="136"/>
                  <a:pt x="44" y="136"/>
                </a:cubicBezTo>
                <a:cubicBezTo>
                  <a:pt x="44" y="132"/>
                  <a:pt x="44" y="132"/>
                  <a:pt x="44" y="132"/>
                </a:cubicBezTo>
                <a:cubicBezTo>
                  <a:pt x="44" y="60"/>
                  <a:pt x="44" y="60"/>
                  <a:pt x="44" y="60"/>
                </a:cubicBezTo>
                <a:cubicBezTo>
                  <a:pt x="68" y="60"/>
                  <a:pt x="68" y="60"/>
                  <a:pt x="68" y="60"/>
                </a:cubicBezTo>
                <a:cubicBezTo>
                  <a:pt x="68" y="27"/>
                  <a:pt x="95" y="0"/>
                  <a:pt x="128" y="0"/>
                </a:cubicBezTo>
                <a:cubicBezTo>
                  <a:pt x="161" y="0"/>
                  <a:pt x="188" y="27"/>
                  <a:pt x="188" y="60"/>
                </a:cubicBezTo>
                <a:cubicBezTo>
                  <a:pt x="212" y="60"/>
                  <a:pt x="212" y="60"/>
                  <a:pt x="212" y="60"/>
                </a:cubicBezTo>
                <a:cubicBezTo>
                  <a:pt x="212" y="136"/>
                  <a:pt x="212" y="136"/>
                  <a:pt x="212" y="136"/>
                </a:cubicBezTo>
                <a:cubicBezTo>
                  <a:pt x="212" y="232"/>
                  <a:pt x="212" y="232"/>
                  <a:pt x="212" y="232"/>
                </a:cubicBezTo>
                <a:lnTo>
                  <a:pt x="44" y="232"/>
                </a:lnTo>
                <a:close/>
                <a:moveTo>
                  <a:pt x="128" y="24"/>
                </a:moveTo>
                <a:cubicBezTo>
                  <a:pt x="108" y="24"/>
                  <a:pt x="92" y="40"/>
                  <a:pt x="92" y="60"/>
                </a:cubicBezTo>
                <a:cubicBezTo>
                  <a:pt x="164" y="60"/>
                  <a:pt x="164" y="60"/>
                  <a:pt x="164" y="60"/>
                </a:cubicBezTo>
                <a:cubicBezTo>
                  <a:pt x="164" y="40"/>
                  <a:pt x="148" y="24"/>
                  <a:pt x="128" y="24"/>
                </a:cubicBezTo>
                <a:moveTo>
                  <a:pt x="0" y="220"/>
                </a:moveTo>
                <a:cubicBezTo>
                  <a:pt x="0" y="196"/>
                  <a:pt x="0" y="196"/>
                  <a:pt x="0" y="196"/>
                </a:cubicBezTo>
                <a:cubicBezTo>
                  <a:pt x="0" y="148"/>
                  <a:pt x="0" y="148"/>
                  <a:pt x="0" y="148"/>
                </a:cubicBezTo>
                <a:cubicBezTo>
                  <a:pt x="0" y="72"/>
                  <a:pt x="0" y="72"/>
                  <a:pt x="0" y="72"/>
                </a:cubicBezTo>
                <a:cubicBezTo>
                  <a:pt x="0" y="65"/>
                  <a:pt x="5" y="60"/>
                  <a:pt x="12" y="60"/>
                </a:cubicBezTo>
                <a:cubicBezTo>
                  <a:pt x="32" y="60"/>
                  <a:pt x="32" y="60"/>
                  <a:pt x="32" y="60"/>
                </a:cubicBezTo>
                <a:cubicBezTo>
                  <a:pt x="32" y="132"/>
                  <a:pt x="32" y="132"/>
                  <a:pt x="32" y="132"/>
                </a:cubicBezTo>
                <a:cubicBezTo>
                  <a:pt x="32" y="136"/>
                  <a:pt x="32" y="136"/>
                  <a:pt x="32" y="136"/>
                </a:cubicBezTo>
                <a:cubicBezTo>
                  <a:pt x="32" y="232"/>
                  <a:pt x="32" y="232"/>
                  <a:pt x="32" y="232"/>
                </a:cubicBezTo>
                <a:cubicBezTo>
                  <a:pt x="12" y="232"/>
                  <a:pt x="12" y="232"/>
                  <a:pt x="12" y="232"/>
                </a:cubicBezTo>
                <a:cubicBezTo>
                  <a:pt x="5" y="232"/>
                  <a:pt x="0" y="227"/>
                  <a:pt x="0" y="220"/>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3" name="Freeform 75"/>
          <p:cNvSpPr>
            <a:spLocks noEditPoints="1"/>
          </p:cNvSpPr>
          <p:nvPr/>
        </p:nvSpPr>
        <p:spPr bwMode="auto">
          <a:xfrm>
            <a:off x="1925638" y="4205288"/>
            <a:ext cx="395287" cy="428625"/>
          </a:xfrm>
          <a:custGeom>
            <a:avLst/>
            <a:gdLst>
              <a:gd name="T0" fmla="*/ 389525 w 200"/>
              <a:gd name="T1" fmla="*/ 205948 h 216"/>
              <a:gd name="T2" fmla="*/ 389525 w 200"/>
              <a:gd name="T3" fmla="*/ 205948 h 216"/>
              <a:gd name="T4" fmla="*/ 387548 w 200"/>
              <a:gd name="T5" fmla="*/ 207928 h 216"/>
              <a:gd name="T6" fmla="*/ 197729 w 200"/>
              <a:gd name="T7" fmla="*/ 23763 h 216"/>
              <a:gd name="T8" fmla="*/ 55364 w 200"/>
              <a:gd name="T9" fmla="*/ 23763 h 216"/>
              <a:gd name="T10" fmla="*/ 23727 w 200"/>
              <a:gd name="T11" fmla="*/ 23763 h 216"/>
              <a:gd name="T12" fmla="*/ 47455 w 200"/>
              <a:gd name="T13" fmla="*/ 0 h 216"/>
              <a:gd name="T14" fmla="*/ 47455 w 200"/>
              <a:gd name="T15" fmla="*/ 0 h 216"/>
              <a:gd name="T16" fmla="*/ 197729 w 200"/>
              <a:gd name="T17" fmla="*/ 0 h 216"/>
              <a:gd name="T18" fmla="*/ 197729 w 200"/>
              <a:gd name="T19" fmla="*/ 0 h 216"/>
              <a:gd name="T20" fmla="*/ 197729 w 200"/>
              <a:gd name="T21" fmla="*/ 0 h 216"/>
              <a:gd name="T22" fmla="*/ 215524 w 200"/>
              <a:gd name="T23" fmla="*/ 7921 h 216"/>
              <a:gd name="T24" fmla="*/ 348002 w 200"/>
              <a:gd name="T25" fmla="*/ 134658 h 216"/>
              <a:gd name="T26" fmla="*/ 348002 w 200"/>
              <a:gd name="T27" fmla="*/ 134658 h 216"/>
              <a:gd name="T28" fmla="*/ 387548 w 200"/>
              <a:gd name="T29" fmla="*/ 172283 h 216"/>
              <a:gd name="T30" fmla="*/ 395457 w 200"/>
              <a:gd name="T31" fmla="*/ 190106 h 216"/>
              <a:gd name="T32" fmla="*/ 389525 w 200"/>
              <a:gd name="T33" fmla="*/ 205948 h 216"/>
              <a:gd name="T34" fmla="*/ 174001 w 200"/>
              <a:gd name="T35" fmla="*/ 47526 h 216"/>
              <a:gd name="T36" fmla="*/ 174001 w 200"/>
              <a:gd name="T37" fmla="*/ 47526 h 216"/>
              <a:gd name="T38" fmla="*/ 174001 w 200"/>
              <a:gd name="T39" fmla="*/ 47526 h 216"/>
              <a:gd name="T40" fmla="*/ 191797 w 200"/>
              <a:gd name="T41" fmla="*/ 55448 h 216"/>
              <a:gd name="T42" fmla="*/ 371730 w 200"/>
              <a:gd name="T43" fmla="*/ 227731 h 216"/>
              <a:gd name="T44" fmla="*/ 379639 w 200"/>
              <a:gd name="T45" fmla="*/ 241593 h 216"/>
              <a:gd name="T46" fmla="*/ 379639 w 200"/>
              <a:gd name="T47" fmla="*/ 241593 h 216"/>
              <a:gd name="T48" fmla="*/ 379639 w 200"/>
              <a:gd name="T49" fmla="*/ 243573 h 216"/>
              <a:gd name="T50" fmla="*/ 379639 w 200"/>
              <a:gd name="T51" fmla="*/ 243573 h 216"/>
              <a:gd name="T52" fmla="*/ 379639 w 200"/>
              <a:gd name="T53" fmla="*/ 245553 h 216"/>
              <a:gd name="T54" fmla="*/ 379639 w 200"/>
              <a:gd name="T55" fmla="*/ 245553 h 216"/>
              <a:gd name="T56" fmla="*/ 373707 w 200"/>
              <a:gd name="T57" fmla="*/ 261395 h 216"/>
              <a:gd name="T58" fmla="*/ 373707 w 200"/>
              <a:gd name="T59" fmla="*/ 261395 h 216"/>
              <a:gd name="T60" fmla="*/ 239251 w 200"/>
              <a:gd name="T61" fmla="*/ 419817 h 216"/>
              <a:gd name="T62" fmla="*/ 239251 w 200"/>
              <a:gd name="T63" fmla="*/ 419817 h 216"/>
              <a:gd name="T64" fmla="*/ 221456 w 200"/>
              <a:gd name="T65" fmla="*/ 427738 h 216"/>
              <a:gd name="T66" fmla="*/ 219479 w 200"/>
              <a:gd name="T67" fmla="*/ 427738 h 216"/>
              <a:gd name="T68" fmla="*/ 217501 w 200"/>
              <a:gd name="T69" fmla="*/ 427738 h 216"/>
              <a:gd name="T70" fmla="*/ 217501 w 200"/>
              <a:gd name="T71" fmla="*/ 427738 h 216"/>
              <a:gd name="T72" fmla="*/ 205638 w 200"/>
              <a:gd name="T73" fmla="*/ 421797 h 216"/>
              <a:gd name="T74" fmla="*/ 205638 w 200"/>
              <a:gd name="T75" fmla="*/ 421797 h 216"/>
              <a:gd name="T76" fmla="*/ 7909 w 200"/>
              <a:gd name="T77" fmla="*/ 239612 h 216"/>
              <a:gd name="T78" fmla="*/ 7909 w 200"/>
              <a:gd name="T79" fmla="*/ 239612 h 216"/>
              <a:gd name="T80" fmla="*/ 0 w 200"/>
              <a:gd name="T81" fmla="*/ 221790 h 216"/>
              <a:gd name="T82" fmla="*/ 0 w 200"/>
              <a:gd name="T83" fmla="*/ 221790 h 216"/>
              <a:gd name="T84" fmla="*/ 0 w 200"/>
              <a:gd name="T85" fmla="*/ 95053 h 216"/>
              <a:gd name="T86" fmla="*/ 0 w 200"/>
              <a:gd name="T87" fmla="*/ 71290 h 216"/>
              <a:gd name="T88" fmla="*/ 0 w 200"/>
              <a:gd name="T89" fmla="*/ 71290 h 216"/>
              <a:gd name="T90" fmla="*/ 0 w 200"/>
              <a:gd name="T91" fmla="*/ 71290 h 216"/>
              <a:gd name="T92" fmla="*/ 23727 w 200"/>
              <a:gd name="T93" fmla="*/ 47526 h 216"/>
              <a:gd name="T94" fmla="*/ 23727 w 200"/>
              <a:gd name="T95" fmla="*/ 47526 h 216"/>
              <a:gd name="T96" fmla="*/ 174001 w 200"/>
              <a:gd name="T97" fmla="*/ 47526 h 216"/>
              <a:gd name="T98" fmla="*/ 63273 w 200"/>
              <a:gd name="T99" fmla="*/ 142579 h 216"/>
              <a:gd name="T100" fmla="*/ 94910 w 200"/>
              <a:gd name="T101" fmla="*/ 110895 h 216"/>
              <a:gd name="T102" fmla="*/ 63273 w 200"/>
              <a:gd name="T103" fmla="*/ 79211 h 216"/>
              <a:gd name="T104" fmla="*/ 31637 w 200"/>
              <a:gd name="T105" fmla="*/ 110895 h 216"/>
              <a:gd name="T106" fmla="*/ 63273 w 200"/>
              <a:gd name="T107" fmla="*/ 142579 h 2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16">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4" name="Freeform 76"/>
          <p:cNvSpPr>
            <a:spLocks noEditPoints="1"/>
          </p:cNvSpPr>
          <p:nvPr/>
        </p:nvSpPr>
        <p:spPr bwMode="auto">
          <a:xfrm>
            <a:off x="1046163" y="4229100"/>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5" name="Freeform 77"/>
          <p:cNvSpPr>
            <a:spLocks noEditPoints="1"/>
          </p:cNvSpPr>
          <p:nvPr/>
        </p:nvSpPr>
        <p:spPr bwMode="auto">
          <a:xfrm>
            <a:off x="10702925" y="3317875"/>
            <a:ext cx="504825" cy="427038"/>
          </a:xfrm>
          <a:custGeom>
            <a:avLst/>
            <a:gdLst>
              <a:gd name="T0" fmla="*/ 299493 w 256"/>
              <a:gd name="T1" fmla="*/ 166343 h 216"/>
              <a:gd name="T2" fmla="*/ 504410 w 256"/>
              <a:gd name="T3" fmla="*/ 166343 h 216"/>
              <a:gd name="T4" fmla="*/ 449240 w 256"/>
              <a:gd name="T5" fmla="*/ 182185 h 216"/>
              <a:gd name="T6" fmla="*/ 449240 w 256"/>
              <a:gd name="T7" fmla="*/ 150500 h 216"/>
              <a:gd name="T8" fmla="*/ 433477 w 256"/>
              <a:gd name="T9" fmla="*/ 110895 h 216"/>
              <a:gd name="T10" fmla="*/ 401952 w 256"/>
              <a:gd name="T11" fmla="*/ 132678 h 216"/>
              <a:gd name="T12" fmla="*/ 370426 w 256"/>
              <a:gd name="T13" fmla="*/ 110895 h 216"/>
              <a:gd name="T14" fmla="*/ 354663 w 256"/>
              <a:gd name="T15" fmla="*/ 150500 h 216"/>
              <a:gd name="T16" fmla="*/ 354663 w 256"/>
              <a:gd name="T17" fmla="*/ 182185 h 216"/>
              <a:gd name="T18" fmla="*/ 370426 w 256"/>
              <a:gd name="T19" fmla="*/ 221790 h 216"/>
              <a:gd name="T20" fmla="*/ 401952 w 256"/>
              <a:gd name="T21" fmla="*/ 200007 h 216"/>
              <a:gd name="T22" fmla="*/ 433477 w 256"/>
              <a:gd name="T23" fmla="*/ 221790 h 216"/>
              <a:gd name="T24" fmla="*/ 449240 w 256"/>
              <a:gd name="T25" fmla="*/ 182185 h 216"/>
              <a:gd name="T26" fmla="*/ 279790 w 256"/>
              <a:gd name="T27" fmla="*/ 35645 h 216"/>
              <a:gd name="T28" fmla="*/ 275849 w 256"/>
              <a:gd name="T29" fmla="*/ 23763 h 216"/>
              <a:gd name="T30" fmla="*/ 321167 w 256"/>
              <a:gd name="T31" fmla="*/ 13862 h 216"/>
              <a:gd name="T32" fmla="*/ 342841 w 256"/>
              <a:gd name="T33" fmla="*/ 55448 h 216"/>
              <a:gd name="T34" fmla="*/ 224620 w 256"/>
              <a:gd name="T35" fmla="*/ 35645 h 216"/>
              <a:gd name="T36" fmla="*/ 120191 w 256"/>
              <a:gd name="T37" fmla="*/ 134658 h 216"/>
              <a:gd name="T38" fmla="*/ 183243 w 256"/>
              <a:gd name="T39" fmla="*/ 13862 h 216"/>
              <a:gd name="T40" fmla="*/ 228561 w 256"/>
              <a:gd name="T41" fmla="*/ 23763 h 216"/>
              <a:gd name="T42" fmla="*/ 193094 w 256"/>
              <a:gd name="T43" fmla="*/ 158421 h 216"/>
              <a:gd name="T44" fmla="*/ 275849 w 256"/>
              <a:gd name="T45" fmla="*/ 166343 h 216"/>
              <a:gd name="T46" fmla="*/ 323138 w 256"/>
              <a:gd name="T47" fmla="*/ 356448 h 216"/>
              <a:gd name="T48" fmla="*/ 370426 w 256"/>
              <a:gd name="T49" fmla="*/ 356448 h 216"/>
              <a:gd name="T50" fmla="*/ 401952 w 256"/>
              <a:gd name="T51" fmla="*/ 293080 h 216"/>
              <a:gd name="T52" fmla="*/ 409833 w 256"/>
              <a:gd name="T53" fmla="*/ 409916 h 216"/>
              <a:gd name="T54" fmla="*/ 386189 w 256"/>
              <a:gd name="T55" fmla="*/ 427738 h 216"/>
              <a:gd name="T56" fmla="*/ 376337 w 256"/>
              <a:gd name="T57" fmla="*/ 427738 h 216"/>
              <a:gd name="T58" fmla="*/ 118221 w 256"/>
              <a:gd name="T59" fmla="*/ 427738 h 216"/>
              <a:gd name="T60" fmla="*/ 94577 w 256"/>
              <a:gd name="T61" fmla="*/ 409916 h 216"/>
              <a:gd name="T62" fmla="*/ 45318 w 256"/>
              <a:gd name="T63" fmla="*/ 205948 h 216"/>
              <a:gd name="T64" fmla="*/ 0 w 256"/>
              <a:gd name="T65" fmla="*/ 182185 h 216"/>
              <a:gd name="T66" fmla="*/ 114280 w 256"/>
              <a:gd name="T67" fmla="*/ 158421 h 216"/>
              <a:gd name="T68" fmla="*/ 228561 w 256"/>
              <a:gd name="T69" fmla="*/ 356448 h 216"/>
              <a:gd name="T70" fmla="*/ 275849 w 256"/>
              <a:gd name="T71" fmla="*/ 356448 h 216"/>
              <a:gd name="T72" fmla="*/ 252205 w 256"/>
              <a:gd name="T73" fmla="*/ 205948 h 216"/>
              <a:gd name="T74" fmla="*/ 228561 w 256"/>
              <a:gd name="T75" fmla="*/ 356448 h 216"/>
              <a:gd name="T76" fmla="*/ 157628 w 256"/>
              <a:gd name="T77" fmla="*/ 205948 h 216"/>
              <a:gd name="T78" fmla="*/ 133984 w 256"/>
              <a:gd name="T79" fmla="*/ 356448 h 216"/>
              <a:gd name="T80" fmla="*/ 181272 w 256"/>
              <a:gd name="T81" fmla="*/ 356448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6" h="216">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92"/>
                </a:moveTo>
                <a:cubicBezTo>
                  <a:pt x="221" y="84"/>
                  <a:pt x="221" y="84"/>
                  <a:pt x="221" y="84"/>
                </a:cubicBezTo>
                <a:cubicBezTo>
                  <a:pt x="228" y="76"/>
                  <a:pt x="228" y="76"/>
                  <a:pt x="228" y="76"/>
                </a:cubicBezTo>
                <a:cubicBezTo>
                  <a:pt x="231" y="74"/>
                  <a:pt x="232" y="71"/>
                  <a:pt x="232" y="68"/>
                </a:cubicBezTo>
                <a:cubicBezTo>
                  <a:pt x="232" y="61"/>
                  <a:pt x="227" y="56"/>
                  <a:pt x="220" y="56"/>
                </a:cubicBezTo>
                <a:cubicBezTo>
                  <a:pt x="217" y="56"/>
                  <a:pt x="214" y="57"/>
                  <a:pt x="212" y="60"/>
                </a:cubicBezTo>
                <a:cubicBezTo>
                  <a:pt x="204" y="67"/>
                  <a:pt x="204" y="67"/>
                  <a:pt x="204" y="67"/>
                </a:cubicBezTo>
                <a:cubicBezTo>
                  <a:pt x="196" y="60"/>
                  <a:pt x="196" y="60"/>
                  <a:pt x="196" y="60"/>
                </a:cubicBezTo>
                <a:cubicBezTo>
                  <a:pt x="194" y="57"/>
                  <a:pt x="191" y="56"/>
                  <a:pt x="188" y="56"/>
                </a:cubicBezTo>
                <a:cubicBezTo>
                  <a:pt x="181" y="56"/>
                  <a:pt x="176" y="61"/>
                  <a:pt x="176" y="68"/>
                </a:cubicBezTo>
                <a:cubicBezTo>
                  <a:pt x="176" y="71"/>
                  <a:pt x="177" y="74"/>
                  <a:pt x="180" y="76"/>
                </a:cubicBezTo>
                <a:cubicBezTo>
                  <a:pt x="187" y="84"/>
                  <a:pt x="187" y="84"/>
                  <a:pt x="187" y="84"/>
                </a:cubicBezTo>
                <a:cubicBezTo>
                  <a:pt x="180" y="92"/>
                  <a:pt x="180" y="92"/>
                  <a:pt x="180" y="92"/>
                </a:cubicBezTo>
                <a:cubicBezTo>
                  <a:pt x="177" y="94"/>
                  <a:pt x="176" y="97"/>
                  <a:pt x="176" y="100"/>
                </a:cubicBezTo>
                <a:cubicBezTo>
                  <a:pt x="176" y="107"/>
                  <a:pt x="181" y="112"/>
                  <a:pt x="188" y="112"/>
                </a:cubicBezTo>
                <a:cubicBezTo>
                  <a:pt x="191" y="112"/>
                  <a:pt x="194" y="111"/>
                  <a:pt x="196" y="108"/>
                </a:cubicBezTo>
                <a:cubicBezTo>
                  <a:pt x="204" y="101"/>
                  <a:pt x="204" y="101"/>
                  <a:pt x="204" y="101"/>
                </a:cubicBezTo>
                <a:cubicBezTo>
                  <a:pt x="212" y="108"/>
                  <a:pt x="212" y="108"/>
                  <a:pt x="212" y="108"/>
                </a:cubicBezTo>
                <a:cubicBezTo>
                  <a:pt x="214" y="111"/>
                  <a:pt x="217" y="112"/>
                  <a:pt x="220" y="112"/>
                </a:cubicBezTo>
                <a:cubicBezTo>
                  <a:pt x="227" y="112"/>
                  <a:pt x="232" y="107"/>
                  <a:pt x="232" y="100"/>
                </a:cubicBezTo>
                <a:cubicBezTo>
                  <a:pt x="232" y="97"/>
                  <a:pt x="231" y="94"/>
                  <a:pt x="228" y="9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6" name="Freeform 78"/>
          <p:cNvSpPr>
            <a:spLocks noEditPoints="1"/>
          </p:cNvSpPr>
          <p:nvPr/>
        </p:nvSpPr>
        <p:spPr bwMode="auto">
          <a:xfrm>
            <a:off x="9815513" y="3317875"/>
            <a:ext cx="508000" cy="427038"/>
          </a:xfrm>
          <a:custGeom>
            <a:avLst/>
            <a:gdLst>
              <a:gd name="T0" fmla="*/ 301889 w 256"/>
              <a:gd name="T1" fmla="*/ 166343 h 216"/>
              <a:gd name="T2" fmla="*/ 508444 w 256"/>
              <a:gd name="T3" fmla="*/ 166343 h 216"/>
              <a:gd name="T4" fmla="*/ 452833 w 256"/>
              <a:gd name="T5" fmla="*/ 118816 h 216"/>
              <a:gd name="T6" fmla="*/ 389277 w 256"/>
              <a:gd name="T7" fmla="*/ 172283 h 216"/>
              <a:gd name="T8" fmla="*/ 357500 w 256"/>
              <a:gd name="T9" fmla="*/ 150500 h 216"/>
              <a:gd name="T10" fmla="*/ 341611 w 256"/>
              <a:gd name="T11" fmla="*/ 190106 h 216"/>
              <a:gd name="T12" fmla="*/ 389277 w 256"/>
              <a:gd name="T13" fmla="*/ 229711 h 216"/>
              <a:gd name="T14" fmla="*/ 468722 w 256"/>
              <a:gd name="T15" fmla="*/ 158421 h 216"/>
              <a:gd name="T16" fmla="*/ 452833 w 256"/>
              <a:gd name="T17" fmla="*/ 118816 h 216"/>
              <a:gd name="T18" fmla="*/ 282028 w 256"/>
              <a:gd name="T19" fmla="*/ 35645 h 216"/>
              <a:gd name="T20" fmla="*/ 278055 w 256"/>
              <a:gd name="T21" fmla="*/ 23763 h 216"/>
              <a:gd name="T22" fmla="*/ 323736 w 256"/>
              <a:gd name="T23" fmla="*/ 13862 h 216"/>
              <a:gd name="T24" fmla="*/ 345583 w 256"/>
              <a:gd name="T25" fmla="*/ 55448 h 216"/>
              <a:gd name="T26" fmla="*/ 226416 w 256"/>
              <a:gd name="T27" fmla="*/ 35645 h 216"/>
              <a:gd name="T28" fmla="*/ 121153 w 256"/>
              <a:gd name="T29" fmla="*/ 134658 h 216"/>
              <a:gd name="T30" fmla="*/ 184708 w 256"/>
              <a:gd name="T31" fmla="*/ 13862 h 216"/>
              <a:gd name="T32" fmla="*/ 230389 w 256"/>
              <a:gd name="T33" fmla="*/ 23763 h 216"/>
              <a:gd name="T34" fmla="*/ 194639 w 256"/>
              <a:gd name="T35" fmla="*/ 158421 h 216"/>
              <a:gd name="T36" fmla="*/ 278055 w 256"/>
              <a:gd name="T37" fmla="*/ 166343 h 216"/>
              <a:gd name="T38" fmla="*/ 325722 w 256"/>
              <a:gd name="T39" fmla="*/ 356448 h 216"/>
              <a:gd name="T40" fmla="*/ 373389 w 256"/>
              <a:gd name="T41" fmla="*/ 356448 h 216"/>
              <a:gd name="T42" fmla="*/ 405166 w 256"/>
              <a:gd name="T43" fmla="*/ 293080 h 216"/>
              <a:gd name="T44" fmla="*/ 413111 w 256"/>
              <a:gd name="T45" fmla="*/ 409916 h 216"/>
              <a:gd name="T46" fmla="*/ 389277 w 256"/>
              <a:gd name="T47" fmla="*/ 427738 h 216"/>
              <a:gd name="T48" fmla="*/ 379347 w 256"/>
              <a:gd name="T49" fmla="*/ 427738 h 216"/>
              <a:gd name="T50" fmla="*/ 119167 w 256"/>
              <a:gd name="T51" fmla="*/ 427738 h 216"/>
              <a:gd name="T52" fmla="*/ 95333 w 256"/>
              <a:gd name="T53" fmla="*/ 409916 h 216"/>
              <a:gd name="T54" fmla="*/ 45681 w 256"/>
              <a:gd name="T55" fmla="*/ 205948 h 216"/>
              <a:gd name="T56" fmla="*/ 0 w 256"/>
              <a:gd name="T57" fmla="*/ 182185 h 216"/>
              <a:gd name="T58" fmla="*/ 115194 w 256"/>
              <a:gd name="T59" fmla="*/ 158421 h 216"/>
              <a:gd name="T60" fmla="*/ 230389 w 256"/>
              <a:gd name="T61" fmla="*/ 356448 h 216"/>
              <a:gd name="T62" fmla="*/ 278055 w 256"/>
              <a:gd name="T63" fmla="*/ 356448 h 216"/>
              <a:gd name="T64" fmla="*/ 254222 w 256"/>
              <a:gd name="T65" fmla="*/ 205948 h 216"/>
              <a:gd name="T66" fmla="*/ 230389 w 256"/>
              <a:gd name="T67" fmla="*/ 356448 h 216"/>
              <a:gd name="T68" fmla="*/ 158889 w 256"/>
              <a:gd name="T69" fmla="*/ 205948 h 216"/>
              <a:gd name="T70" fmla="*/ 135055 w 256"/>
              <a:gd name="T71" fmla="*/ 356448 h 216"/>
              <a:gd name="T72" fmla="*/ 182722 w 256"/>
              <a:gd name="T73" fmla="*/ 356448 h 2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16">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60"/>
                </a:moveTo>
                <a:cubicBezTo>
                  <a:pt x="225" y="60"/>
                  <a:pt x="222" y="61"/>
                  <a:pt x="220" y="64"/>
                </a:cubicBezTo>
                <a:cubicBezTo>
                  <a:pt x="196" y="87"/>
                  <a:pt x="196" y="87"/>
                  <a:pt x="196" y="87"/>
                </a:cubicBezTo>
                <a:cubicBezTo>
                  <a:pt x="188" y="80"/>
                  <a:pt x="188" y="80"/>
                  <a:pt x="188" y="80"/>
                </a:cubicBezTo>
                <a:cubicBezTo>
                  <a:pt x="186" y="77"/>
                  <a:pt x="183" y="76"/>
                  <a:pt x="180" y="76"/>
                </a:cubicBezTo>
                <a:cubicBezTo>
                  <a:pt x="173" y="76"/>
                  <a:pt x="168" y="81"/>
                  <a:pt x="168" y="88"/>
                </a:cubicBezTo>
                <a:cubicBezTo>
                  <a:pt x="168" y="91"/>
                  <a:pt x="169" y="94"/>
                  <a:pt x="172" y="96"/>
                </a:cubicBezTo>
                <a:cubicBezTo>
                  <a:pt x="188" y="112"/>
                  <a:pt x="188" y="112"/>
                  <a:pt x="188" y="112"/>
                </a:cubicBezTo>
                <a:cubicBezTo>
                  <a:pt x="190" y="115"/>
                  <a:pt x="193" y="116"/>
                  <a:pt x="196" y="116"/>
                </a:cubicBezTo>
                <a:cubicBezTo>
                  <a:pt x="199" y="116"/>
                  <a:pt x="202" y="115"/>
                  <a:pt x="204" y="112"/>
                </a:cubicBezTo>
                <a:cubicBezTo>
                  <a:pt x="236" y="80"/>
                  <a:pt x="236" y="80"/>
                  <a:pt x="236" y="80"/>
                </a:cubicBezTo>
                <a:cubicBezTo>
                  <a:pt x="239" y="78"/>
                  <a:pt x="240" y="75"/>
                  <a:pt x="240" y="72"/>
                </a:cubicBezTo>
                <a:cubicBezTo>
                  <a:pt x="240" y="65"/>
                  <a:pt x="235" y="60"/>
                  <a:pt x="228" y="60"/>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7" name="Freeform 79"/>
          <p:cNvSpPr>
            <a:spLocks noEditPoints="1"/>
          </p:cNvSpPr>
          <p:nvPr/>
        </p:nvSpPr>
        <p:spPr bwMode="auto">
          <a:xfrm>
            <a:off x="8928100" y="3317875"/>
            <a:ext cx="508000" cy="427038"/>
          </a:xfrm>
          <a:custGeom>
            <a:avLst/>
            <a:gdLst>
              <a:gd name="T0" fmla="*/ 301889 w 256"/>
              <a:gd name="T1" fmla="*/ 166343 h 216"/>
              <a:gd name="T2" fmla="*/ 508444 w 256"/>
              <a:gd name="T3" fmla="*/ 166343 h 216"/>
              <a:gd name="T4" fmla="*/ 452833 w 256"/>
              <a:gd name="T5" fmla="*/ 142579 h 216"/>
              <a:gd name="T6" fmla="*/ 333666 w 256"/>
              <a:gd name="T7" fmla="*/ 166343 h 216"/>
              <a:gd name="T8" fmla="*/ 452833 w 256"/>
              <a:gd name="T9" fmla="*/ 190106 h 216"/>
              <a:gd name="T10" fmla="*/ 452833 w 256"/>
              <a:gd name="T11" fmla="*/ 142579 h 216"/>
              <a:gd name="T12" fmla="*/ 282028 w 256"/>
              <a:gd name="T13" fmla="*/ 35645 h 216"/>
              <a:gd name="T14" fmla="*/ 278055 w 256"/>
              <a:gd name="T15" fmla="*/ 23763 h 216"/>
              <a:gd name="T16" fmla="*/ 323736 w 256"/>
              <a:gd name="T17" fmla="*/ 13862 h 216"/>
              <a:gd name="T18" fmla="*/ 345583 w 256"/>
              <a:gd name="T19" fmla="*/ 55448 h 216"/>
              <a:gd name="T20" fmla="*/ 226416 w 256"/>
              <a:gd name="T21" fmla="*/ 35645 h 216"/>
              <a:gd name="T22" fmla="*/ 121153 w 256"/>
              <a:gd name="T23" fmla="*/ 134658 h 216"/>
              <a:gd name="T24" fmla="*/ 184708 w 256"/>
              <a:gd name="T25" fmla="*/ 13862 h 216"/>
              <a:gd name="T26" fmla="*/ 230389 w 256"/>
              <a:gd name="T27" fmla="*/ 23763 h 216"/>
              <a:gd name="T28" fmla="*/ 194639 w 256"/>
              <a:gd name="T29" fmla="*/ 158421 h 216"/>
              <a:gd name="T30" fmla="*/ 278055 w 256"/>
              <a:gd name="T31" fmla="*/ 166343 h 216"/>
              <a:gd name="T32" fmla="*/ 325722 w 256"/>
              <a:gd name="T33" fmla="*/ 356448 h 216"/>
              <a:gd name="T34" fmla="*/ 373389 w 256"/>
              <a:gd name="T35" fmla="*/ 356448 h 216"/>
              <a:gd name="T36" fmla="*/ 405166 w 256"/>
              <a:gd name="T37" fmla="*/ 293080 h 216"/>
              <a:gd name="T38" fmla="*/ 413111 w 256"/>
              <a:gd name="T39" fmla="*/ 409916 h 216"/>
              <a:gd name="T40" fmla="*/ 389277 w 256"/>
              <a:gd name="T41" fmla="*/ 427738 h 216"/>
              <a:gd name="T42" fmla="*/ 379347 w 256"/>
              <a:gd name="T43" fmla="*/ 427738 h 216"/>
              <a:gd name="T44" fmla="*/ 119167 w 256"/>
              <a:gd name="T45" fmla="*/ 427738 h 216"/>
              <a:gd name="T46" fmla="*/ 95333 w 256"/>
              <a:gd name="T47" fmla="*/ 409916 h 216"/>
              <a:gd name="T48" fmla="*/ 45681 w 256"/>
              <a:gd name="T49" fmla="*/ 205948 h 216"/>
              <a:gd name="T50" fmla="*/ 0 w 256"/>
              <a:gd name="T51" fmla="*/ 182185 h 216"/>
              <a:gd name="T52" fmla="*/ 115194 w 256"/>
              <a:gd name="T53" fmla="*/ 158421 h 216"/>
              <a:gd name="T54" fmla="*/ 230389 w 256"/>
              <a:gd name="T55" fmla="*/ 356448 h 216"/>
              <a:gd name="T56" fmla="*/ 278055 w 256"/>
              <a:gd name="T57" fmla="*/ 356448 h 216"/>
              <a:gd name="T58" fmla="*/ 254222 w 256"/>
              <a:gd name="T59" fmla="*/ 205948 h 216"/>
              <a:gd name="T60" fmla="*/ 230389 w 256"/>
              <a:gd name="T61" fmla="*/ 356448 h 216"/>
              <a:gd name="T62" fmla="*/ 158889 w 256"/>
              <a:gd name="T63" fmla="*/ 205948 h 216"/>
              <a:gd name="T64" fmla="*/ 135055 w 256"/>
              <a:gd name="T65" fmla="*/ 356448 h 216"/>
              <a:gd name="T66" fmla="*/ 182722 w 256"/>
              <a:gd name="T67" fmla="*/ 356448 h 2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6" h="216">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72"/>
                </a:moveTo>
                <a:cubicBezTo>
                  <a:pt x="180" y="72"/>
                  <a:pt x="180" y="72"/>
                  <a:pt x="180" y="72"/>
                </a:cubicBezTo>
                <a:cubicBezTo>
                  <a:pt x="173" y="72"/>
                  <a:pt x="168" y="77"/>
                  <a:pt x="168" y="84"/>
                </a:cubicBezTo>
                <a:cubicBezTo>
                  <a:pt x="168" y="91"/>
                  <a:pt x="173" y="96"/>
                  <a:pt x="180" y="96"/>
                </a:cubicBezTo>
                <a:cubicBezTo>
                  <a:pt x="228" y="96"/>
                  <a:pt x="228" y="96"/>
                  <a:pt x="228" y="96"/>
                </a:cubicBezTo>
                <a:cubicBezTo>
                  <a:pt x="235" y="96"/>
                  <a:pt x="240" y="91"/>
                  <a:pt x="240" y="84"/>
                </a:cubicBezTo>
                <a:cubicBezTo>
                  <a:pt x="240" y="77"/>
                  <a:pt x="235" y="72"/>
                  <a:pt x="228" y="7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8" name="Freeform 80"/>
          <p:cNvSpPr>
            <a:spLocks noEditPoints="1"/>
          </p:cNvSpPr>
          <p:nvPr/>
        </p:nvSpPr>
        <p:spPr bwMode="auto">
          <a:xfrm>
            <a:off x="8043863" y="3317875"/>
            <a:ext cx="504825" cy="427038"/>
          </a:xfrm>
          <a:custGeom>
            <a:avLst/>
            <a:gdLst>
              <a:gd name="T0" fmla="*/ 299493 w 256"/>
              <a:gd name="T1" fmla="*/ 166343 h 216"/>
              <a:gd name="T2" fmla="*/ 504410 w 256"/>
              <a:gd name="T3" fmla="*/ 166343 h 216"/>
              <a:gd name="T4" fmla="*/ 449240 w 256"/>
              <a:gd name="T5" fmla="*/ 142579 h 216"/>
              <a:gd name="T6" fmla="*/ 425596 w 256"/>
              <a:gd name="T7" fmla="*/ 118816 h 216"/>
              <a:gd name="T8" fmla="*/ 378308 w 256"/>
              <a:gd name="T9" fmla="*/ 118816 h 216"/>
              <a:gd name="T10" fmla="*/ 354663 w 256"/>
              <a:gd name="T11" fmla="*/ 142579 h 216"/>
              <a:gd name="T12" fmla="*/ 354663 w 256"/>
              <a:gd name="T13" fmla="*/ 190106 h 216"/>
              <a:gd name="T14" fmla="*/ 378308 w 256"/>
              <a:gd name="T15" fmla="*/ 213869 h 216"/>
              <a:gd name="T16" fmla="*/ 425596 w 256"/>
              <a:gd name="T17" fmla="*/ 213869 h 216"/>
              <a:gd name="T18" fmla="*/ 449240 w 256"/>
              <a:gd name="T19" fmla="*/ 190106 h 216"/>
              <a:gd name="T20" fmla="*/ 449240 w 256"/>
              <a:gd name="T21" fmla="*/ 142579 h 216"/>
              <a:gd name="T22" fmla="*/ 279790 w 256"/>
              <a:gd name="T23" fmla="*/ 35645 h 216"/>
              <a:gd name="T24" fmla="*/ 275849 w 256"/>
              <a:gd name="T25" fmla="*/ 23763 h 216"/>
              <a:gd name="T26" fmla="*/ 321167 w 256"/>
              <a:gd name="T27" fmla="*/ 13862 h 216"/>
              <a:gd name="T28" fmla="*/ 342841 w 256"/>
              <a:gd name="T29" fmla="*/ 55448 h 216"/>
              <a:gd name="T30" fmla="*/ 224620 w 256"/>
              <a:gd name="T31" fmla="*/ 35645 h 216"/>
              <a:gd name="T32" fmla="*/ 120191 w 256"/>
              <a:gd name="T33" fmla="*/ 134658 h 216"/>
              <a:gd name="T34" fmla="*/ 183243 w 256"/>
              <a:gd name="T35" fmla="*/ 13862 h 216"/>
              <a:gd name="T36" fmla="*/ 228561 w 256"/>
              <a:gd name="T37" fmla="*/ 23763 h 216"/>
              <a:gd name="T38" fmla="*/ 193094 w 256"/>
              <a:gd name="T39" fmla="*/ 158421 h 216"/>
              <a:gd name="T40" fmla="*/ 275849 w 256"/>
              <a:gd name="T41" fmla="*/ 166343 h 216"/>
              <a:gd name="T42" fmla="*/ 323138 w 256"/>
              <a:gd name="T43" fmla="*/ 356448 h 216"/>
              <a:gd name="T44" fmla="*/ 370426 w 256"/>
              <a:gd name="T45" fmla="*/ 356448 h 216"/>
              <a:gd name="T46" fmla="*/ 401952 w 256"/>
              <a:gd name="T47" fmla="*/ 293080 h 216"/>
              <a:gd name="T48" fmla="*/ 409833 w 256"/>
              <a:gd name="T49" fmla="*/ 409916 h 216"/>
              <a:gd name="T50" fmla="*/ 386189 w 256"/>
              <a:gd name="T51" fmla="*/ 427738 h 216"/>
              <a:gd name="T52" fmla="*/ 376337 w 256"/>
              <a:gd name="T53" fmla="*/ 427738 h 216"/>
              <a:gd name="T54" fmla="*/ 118221 w 256"/>
              <a:gd name="T55" fmla="*/ 427738 h 216"/>
              <a:gd name="T56" fmla="*/ 94577 w 256"/>
              <a:gd name="T57" fmla="*/ 409916 h 216"/>
              <a:gd name="T58" fmla="*/ 45318 w 256"/>
              <a:gd name="T59" fmla="*/ 205948 h 216"/>
              <a:gd name="T60" fmla="*/ 0 w 256"/>
              <a:gd name="T61" fmla="*/ 182185 h 216"/>
              <a:gd name="T62" fmla="*/ 114280 w 256"/>
              <a:gd name="T63" fmla="*/ 158421 h 216"/>
              <a:gd name="T64" fmla="*/ 228561 w 256"/>
              <a:gd name="T65" fmla="*/ 356448 h 216"/>
              <a:gd name="T66" fmla="*/ 275849 w 256"/>
              <a:gd name="T67" fmla="*/ 356448 h 216"/>
              <a:gd name="T68" fmla="*/ 252205 w 256"/>
              <a:gd name="T69" fmla="*/ 205948 h 216"/>
              <a:gd name="T70" fmla="*/ 228561 w 256"/>
              <a:gd name="T71" fmla="*/ 356448 h 216"/>
              <a:gd name="T72" fmla="*/ 157628 w 256"/>
              <a:gd name="T73" fmla="*/ 205948 h 216"/>
              <a:gd name="T74" fmla="*/ 133984 w 256"/>
              <a:gd name="T75" fmla="*/ 356448 h 216"/>
              <a:gd name="T76" fmla="*/ 181272 w 256"/>
              <a:gd name="T77" fmla="*/ 356448 h 2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56" h="216">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72"/>
                </a:moveTo>
                <a:cubicBezTo>
                  <a:pt x="216" y="72"/>
                  <a:pt x="216" y="72"/>
                  <a:pt x="216" y="72"/>
                </a:cubicBezTo>
                <a:cubicBezTo>
                  <a:pt x="216" y="60"/>
                  <a:pt x="216" y="60"/>
                  <a:pt x="216" y="60"/>
                </a:cubicBezTo>
                <a:cubicBezTo>
                  <a:pt x="216" y="53"/>
                  <a:pt x="211" y="48"/>
                  <a:pt x="204" y="48"/>
                </a:cubicBezTo>
                <a:cubicBezTo>
                  <a:pt x="197" y="48"/>
                  <a:pt x="192" y="53"/>
                  <a:pt x="192" y="60"/>
                </a:cubicBezTo>
                <a:cubicBezTo>
                  <a:pt x="192" y="72"/>
                  <a:pt x="192" y="72"/>
                  <a:pt x="192" y="72"/>
                </a:cubicBezTo>
                <a:cubicBezTo>
                  <a:pt x="180" y="72"/>
                  <a:pt x="180" y="72"/>
                  <a:pt x="180" y="72"/>
                </a:cubicBezTo>
                <a:cubicBezTo>
                  <a:pt x="173" y="72"/>
                  <a:pt x="168" y="77"/>
                  <a:pt x="168" y="84"/>
                </a:cubicBezTo>
                <a:cubicBezTo>
                  <a:pt x="168" y="91"/>
                  <a:pt x="173" y="96"/>
                  <a:pt x="180" y="96"/>
                </a:cubicBezTo>
                <a:cubicBezTo>
                  <a:pt x="192" y="96"/>
                  <a:pt x="192" y="96"/>
                  <a:pt x="192" y="96"/>
                </a:cubicBezTo>
                <a:cubicBezTo>
                  <a:pt x="192" y="108"/>
                  <a:pt x="192" y="108"/>
                  <a:pt x="192" y="108"/>
                </a:cubicBezTo>
                <a:cubicBezTo>
                  <a:pt x="192" y="115"/>
                  <a:pt x="197" y="120"/>
                  <a:pt x="204" y="120"/>
                </a:cubicBezTo>
                <a:cubicBezTo>
                  <a:pt x="211" y="120"/>
                  <a:pt x="216" y="115"/>
                  <a:pt x="216" y="108"/>
                </a:cubicBezTo>
                <a:cubicBezTo>
                  <a:pt x="216" y="96"/>
                  <a:pt x="216" y="96"/>
                  <a:pt x="216" y="96"/>
                </a:cubicBezTo>
                <a:cubicBezTo>
                  <a:pt x="228" y="96"/>
                  <a:pt x="228" y="96"/>
                  <a:pt x="228" y="96"/>
                </a:cubicBezTo>
                <a:cubicBezTo>
                  <a:pt x="235" y="96"/>
                  <a:pt x="240" y="91"/>
                  <a:pt x="240" y="84"/>
                </a:cubicBezTo>
                <a:cubicBezTo>
                  <a:pt x="240" y="77"/>
                  <a:pt x="235" y="72"/>
                  <a:pt x="228" y="7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099" name="Freeform 81"/>
          <p:cNvSpPr>
            <a:spLocks noEditPoints="1"/>
          </p:cNvSpPr>
          <p:nvPr/>
        </p:nvSpPr>
        <p:spPr bwMode="auto">
          <a:xfrm>
            <a:off x="7156450" y="3317875"/>
            <a:ext cx="508000" cy="427038"/>
          </a:xfrm>
          <a:custGeom>
            <a:avLst/>
            <a:gdLst>
              <a:gd name="T0" fmla="*/ 508444 w 256"/>
              <a:gd name="T1" fmla="*/ 180204 h 216"/>
              <a:gd name="T2" fmla="*/ 508444 w 256"/>
              <a:gd name="T3" fmla="*/ 182185 h 216"/>
              <a:gd name="T4" fmla="*/ 508444 w 256"/>
              <a:gd name="T5" fmla="*/ 182185 h 216"/>
              <a:gd name="T6" fmla="*/ 462763 w 256"/>
              <a:gd name="T7" fmla="*/ 205948 h 216"/>
              <a:gd name="T8" fmla="*/ 413111 w 256"/>
              <a:gd name="T9" fmla="*/ 409916 h 216"/>
              <a:gd name="T10" fmla="*/ 385305 w 256"/>
              <a:gd name="T11" fmla="*/ 427738 h 216"/>
              <a:gd name="T12" fmla="*/ 119167 w 256"/>
              <a:gd name="T13" fmla="*/ 427738 h 216"/>
              <a:gd name="T14" fmla="*/ 119167 w 256"/>
              <a:gd name="T15" fmla="*/ 427738 h 216"/>
              <a:gd name="T16" fmla="*/ 95333 w 256"/>
              <a:gd name="T17" fmla="*/ 409916 h 216"/>
              <a:gd name="T18" fmla="*/ 23833 w 256"/>
              <a:gd name="T19" fmla="*/ 205948 h 216"/>
              <a:gd name="T20" fmla="*/ 23833 w 256"/>
              <a:gd name="T21" fmla="*/ 158421 h 216"/>
              <a:gd name="T22" fmla="*/ 194639 w 256"/>
              <a:gd name="T23" fmla="*/ 158421 h 216"/>
              <a:gd name="T24" fmla="*/ 293944 w 256"/>
              <a:gd name="T25" fmla="*/ 158421 h 216"/>
              <a:gd name="T26" fmla="*/ 353527 w 256"/>
              <a:gd name="T27" fmla="*/ 158421 h 216"/>
              <a:gd name="T28" fmla="*/ 389277 w 256"/>
              <a:gd name="T29" fmla="*/ 158421 h 216"/>
              <a:gd name="T30" fmla="*/ 484611 w 256"/>
              <a:gd name="T31" fmla="*/ 158421 h 216"/>
              <a:gd name="T32" fmla="*/ 486597 w 256"/>
              <a:gd name="T33" fmla="*/ 158421 h 216"/>
              <a:gd name="T34" fmla="*/ 508444 w 256"/>
              <a:gd name="T35" fmla="*/ 178224 h 216"/>
              <a:gd name="T36" fmla="*/ 158889 w 256"/>
              <a:gd name="T37" fmla="*/ 205948 h 216"/>
              <a:gd name="T38" fmla="*/ 135055 w 256"/>
              <a:gd name="T39" fmla="*/ 356448 h 216"/>
              <a:gd name="T40" fmla="*/ 182722 w 256"/>
              <a:gd name="T41" fmla="*/ 356448 h 216"/>
              <a:gd name="T42" fmla="*/ 278055 w 256"/>
              <a:gd name="T43" fmla="*/ 229711 h 216"/>
              <a:gd name="T44" fmla="*/ 230389 w 256"/>
              <a:gd name="T45" fmla="*/ 229711 h 216"/>
              <a:gd name="T46" fmla="*/ 254222 w 256"/>
              <a:gd name="T47" fmla="*/ 380212 h 216"/>
              <a:gd name="T48" fmla="*/ 278055 w 256"/>
              <a:gd name="T49" fmla="*/ 229711 h 216"/>
              <a:gd name="T50" fmla="*/ 349555 w 256"/>
              <a:gd name="T51" fmla="*/ 205948 h 216"/>
              <a:gd name="T52" fmla="*/ 325722 w 256"/>
              <a:gd name="T53" fmla="*/ 356448 h 216"/>
              <a:gd name="T54" fmla="*/ 373389 w 256"/>
              <a:gd name="T55" fmla="*/ 356448 h 216"/>
              <a:gd name="T56" fmla="*/ 282028 w 256"/>
              <a:gd name="T57" fmla="*/ 35645 h 216"/>
              <a:gd name="T58" fmla="*/ 278055 w 256"/>
              <a:gd name="T59" fmla="*/ 23763 h 216"/>
              <a:gd name="T60" fmla="*/ 323736 w 256"/>
              <a:gd name="T61" fmla="*/ 13862 h 216"/>
              <a:gd name="T62" fmla="*/ 387291 w 256"/>
              <a:gd name="T63" fmla="*/ 134658 h 216"/>
              <a:gd name="T64" fmla="*/ 282028 w 256"/>
              <a:gd name="T65" fmla="*/ 35645 h 216"/>
              <a:gd name="T66" fmla="*/ 174778 w 256"/>
              <a:gd name="T67" fmla="*/ 134658 h 216"/>
              <a:gd name="T68" fmla="*/ 184708 w 256"/>
              <a:gd name="T69" fmla="*/ 13862 h 216"/>
              <a:gd name="T70" fmla="*/ 206555 w 256"/>
              <a:gd name="T71" fmla="*/ 0 h 216"/>
              <a:gd name="T72" fmla="*/ 226416 w 256"/>
              <a:gd name="T73" fmla="*/ 35645 h 2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16">
                <a:moveTo>
                  <a:pt x="256" y="90"/>
                </a:moveTo>
                <a:cubicBezTo>
                  <a:pt x="256" y="91"/>
                  <a:pt x="256" y="91"/>
                  <a:pt x="256" y="91"/>
                </a:cubicBezTo>
                <a:cubicBezTo>
                  <a:pt x="256" y="91"/>
                  <a:pt x="256" y="92"/>
                  <a:pt x="256" y="92"/>
                </a:cubicBezTo>
                <a:cubicBezTo>
                  <a:pt x="256" y="92"/>
                  <a:pt x="256" y="92"/>
                  <a:pt x="256" y="92"/>
                </a:cubicBezTo>
                <a:cubicBezTo>
                  <a:pt x="256" y="92"/>
                  <a:pt x="256" y="92"/>
                  <a:pt x="256" y="92"/>
                </a:cubicBezTo>
                <a:cubicBezTo>
                  <a:pt x="256" y="92"/>
                  <a:pt x="256" y="92"/>
                  <a:pt x="256" y="92"/>
                </a:cubicBezTo>
                <a:cubicBezTo>
                  <a:pt x="256" y="99"/>
                  <a:pt x="251" y="104"/>
                  <a:pt x="244" y="104"/>
                </a:cubicBezTo>
                <a:cubicBezTo>
                  <a:pt x="233" y="104"/>
                  <a:pt x="233" y="104"/>
                  <a:pt x="233" y="104"/>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ubicBezTo>
                  <a:pt x="98" y="80"/>
                  <a:pt x="98" y="80"/>
                  <a:pt x="98" y="80"/>
                </a:cubicBezTo>
                <a:cubicBezTo>
                  <a:pt x="148" y="80"/>
                  <a:pt x="148" y="80"/>
                  <a:pt x="148" y="80"/>
                </a:cubicBezTo>
                <a:cubicBezTo>
                  <a:pt x="148" y="80"/>
                  <a:pt x="148" y="80"/>
                  <a:pt x="148" y="80"/>
                </a:cubicBezTo>
                <a:cubicBezTo>
                  <a:pt x="178" y="80"/>
                  <a:pt x="178" y="80"/>
                  <a:pt x="178" y="80"/>
                </a:cubicBezTo>
                <a:cubicBezTo>
                  <a:pt x="179" y="80"/>
                  <a:pt x="179" y="80"/>
                  <a:pt x="179" y="80"/>
                </a:cubicBezTo>
                <a:cubicBezTo>
                  <a:pt x="196" y="80"/>
                  <a:pt x="196" y="80"/>
                  <a:pt x="196" y="80"/>
                </a:cubicBezTo>
                <a:cubicBezTo>
                  <a:pt x="198" y="80"/>
                  <a:pt x="198" y="80"/>
                  <a:pt x="198" y="80"/>
                </a:cubicBezTo>
                <a:cubicBezTo>
                  <a:pt x="244" y="80"/>
                  <a:pt x="244" y="80"/>
                  <a:pt x="244" y="80"/>
                </a:cubicBezTo>
                <a:cubicBezTo>
                  <a:pt x="244" y="80"/>
                  <a:pt x="244" y="80"/>
                  <a:pt x="244" y="80"/>
                </a:cubicBezTo>
                <a:cubicBezTo>
                  <a:pt x="245" y="80"/>
                  <a:pt x="245" y="80"/>
                  <a:pt x="245" y="80"/>
                </a:cubicBezTo>
                <a:cubicBezTo>
                  <a:pt x="251" y="80"/>
                  <a:pt x="255" y="85"/>
                  <a:pt x="256" y="90"/>
                </a:cubicBezTo>
                <a:cubicBezTo>
                  <a:pt x="256" y="90"/>
                  <a:pt x="256" y="90"/>
                  <a:pt x="256" y="90"/>
                </a:cubicBezTo>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moveTo>
                  <a:pt x="140" y="116"/>
                </a:moveTo>
                <a:cubicBezTo>
                  <a:pt x="140" y="109"/>
                  <a:pt x="135" y="104"/>
                  <a:pt x="128" y="104"/>
                </a:cubicBezTo>
                <a:cubicBezTo>
                  <a:pt x="121" y="104"/>
                  <a:pt x="116" y="109"/>
                  <a:pt x="116" y="116"/>
                </a:cubicBezTo>
                <a:cubicBezTo>
                  <a:pt x="116" y="180"/>
                  <a:pt x="116" y="180"/>
                  <a:pt x="116" y="180"/>
                </a:cubicBezTo>
                <a:cubicBezTo>
                  <a:pt x="116" y="187"/>
                  <a:pt x="121" y="192"/>
                  <a:pt x="128" y="192"/>
                </a:cubicBezTo>
                <a:cubicBezTo>
                  <a:pt x="135" y="192"/>
                  <a:pt x="140" y="187"/>
                  <a:pt x="140" y="180"/>
                </a:cubicBezTo>
                <a:lnTo>
                  <a:pt x="140" y="116"/>
                </a:lnTo>
                <a:close/>
                <a:moveTo>
                  <a:pt x="188" y="116"/>
                </a:moveTo>
                <a:cubicBezTo>
                  <a:pt x="188" y="109"/>
                  <a:pt x="183" y="104"/>
                  <a:pt x="176" y="104"/>
                </a:cubicBezTo>
                <a:cubicBezTo>
                  <a:pt x="169" y="104"/>
                  <a:pt x="164" y="109"/>
                  <a:pt x="164" y="116"/>
                </a:cubicBezTo>
                <a:cubicBezTo>
                  <a:pt x="164" y="180"/>
                  <a:pt x="164" y="180"/>
                  <a:pt x="164" y="180"/>
                </a:cubicBezTo>
                <a:cubicBezTo>
                  <a:pt x="164" y="187"/>
                  <a:pt x="169" y="192"/>
                  <a:pt x="176" y="192"/>
                </a:cubicBezTo>
                <a:cubicBezTo>
                  <a:pt x="183" y="192"/>
                  <a:pt x="188" y="187"/>
                  <a:pt x="188" y="180"/>
                </a:cubicBezTo>
                <a:lnTo>
                  <a:pt x="188" y="116"/>
                </a:lnTo>
                <a:close/>
                <a:moveTo>
                  <a:pt x="142" y="18"/>
                </a:move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95" y="68"/>
                  <a:pt x="195" y="68"/>
                  <a:pt x="195" y="68"/>
                </a:cubicBezTo>
                <a:cubicBezTo>
                  <a:pt x="168" y="68"/>
                  <a:pt x="168" y="68"/>
                  <a:pt x="168" y="68"/>
                </a:cubicBezTo>
                <a:lnTo>
                  <a:pt x="142" y="18"/>
                </a:lnTo>
                <a:close/>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0" name="Freeform 82"/>
          <p:cNvSpPr>
            <a:spLocks noEditPoints="1"/>
          </p:cNvSpPr>
          <p:nvPr/>
        </p:nvSpPr>
        <p:spPr bwMode="auto">
          <a:xfrm>
            <a:off x="6332538" y="3281363"/>
            <a:ext cx="411162" cy="504825"/>
          </a:xfrm>
          <a:custGeom>
            <a:avLst/>
            <a:gdLst>
              <a:gd name="T0" fmla="*/ 387851 w 208"/>
              <a:gd name="T1" fmla="*/ 504410 h 256"/>
              <a:gd name="T2" fmla="*/ 23746 w 208"/>
              <a:gd name="T3" fmla="*/ 504410 h 256"/>
              <a:gd name="T4" fmla="*/ 0 w 208"/>
              <a:gd name="T5" fmla="*/ 480766 h 256"/>
              <a:gd name="T6" fmla="*/ 0 w 208"/>
              <a:gd name="T7" fmla="*/ 457122 h 256"/>
              <a:gd name="T8" fmla="*/ 411597 w 208"/>
              <a:gd name="T9" fmla="*/ 457122 h 256"/>
              <a:gd name="T10" fmla="*/ 411597 w 208"/>
              <a:gd name="T11" fmla="*/ 480766 h 256"/>
              <a:gd name="T12" fmla="*/ 387851 w 208"/>
              <a:gd name="T13" fmla="*/ 504410 h 256"/>
              <a:gd name="T14" fmla="*/ 0 w 208"/>
              <a:gd name="T15" fmla="*/ 141865 h 256"/>
              <a:gd name="T16" fmla="*/ 23746 w 208"/>
              <a:gd name="T17" fmla="*/ 118221 h 256"/>
              <a:gd name="T18" fmla="*/ 87069 w 208"/>
              <a:gd name="T19" fmla="*/ 118221 h 256"/>
              <a:gd name="T20" fmla="*/ 205799 w 208"/>
              <a:gd name="T21" fmla="*/ 0 h 256"/>
              <a:gd name="T22" fmla="*/ 324528 w 208"/>
              <a:gd name="T23" fmla="*/ 118221 h 256"/>
              <a:gd name="T24" fmla="*/ 387851 w 208"/>
              <a:gd name="T25" fmla="*/ 118221 h 256"/>
              <a:gd name="T26" fmla="*/ 411597 w 208"/>
              <a:gd name="T27" fmla="*/ 141865 h 256"/>
              <a:gd name="T28" fmla="*/ 411597 w 208"/>
              <a:gd name="T29" fmla="*/ 433477 h 256"/>
              <a:gd name="T30" fmla="*/ 0 w 208"/>
              <a:gd name="T31" fmla="*/ 433477 h 256"/>
              <a:gd name="T32" fmla="*/ 0 w 208"/>
              <a:gd name="T33" fmla="*/ 141865 h 256"/>
              <a:gd name="T34" fmla="*/ 277036 w 208"/>
              <a:gd name="T35" fmla="*/ 118221 h 256"/>
              <a:gd name="T36" fmla="*/ 205799 w 208"/>
              <a:gd name="T37" fmla="*/ 47288 h 256"/>
              <a:gd name="T38" fmla="*/ 134561 w 208"/>
              <a:gd name="T39" fmla="*/ 118221 h 256"/>
              <a:gd name="T40" fmla="*/ 277036 w 208"/>
              <a:gd name="T41" fmla="*/ 118221 h 2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8" h="256">
                <a:moveTo>
                  <a:pt x="196" y="256"/>
                </a:moveTo>
                <a:cubicBezTo>
                  <a:pt x="12" y="256"/>
                  <a:pt x="12" y="256"/>
                  <a:pt x="12" y="256"/>
                </a:cubicBezTo>
                <a:cubicBezTo>
                  <a:pt x="5" y="256"/>
                  <a:pt x="0" y="251"/>
                  <a:pt x="0" y="244"/>
                </a:cubicBezTo>
                <a:cubicBezTo>
                  <a:pt x="0" y="232"/>
                  <a:pt x="0" y="232"/>
                  <a:pt x="0" y="232"/>
                </a:cubicBezTo>
                <a:cubicBezTo>
                  <a:pt x="208" y="232"/>
                  <a:pt x="208" y="232"/>
                  <a:pt x="208" y="232"/>
                </a:cubicBezTo>
                <a:cubicBezTo>
                  <a:pt x="208" y="244"/>
                  <a:pt x="208" y="244"/>
                  <a:pt x="208" y="244"/>
                </a:cubicBezTo>
                <a:cubicBezTo>
                  <a:pt x="208" y="251"/>
                  <a:pt x="203" y="256"/>
                  <a:pt x="196" y="256"/>
                </a:cubicBezTo>
                <a:moveTo>
                  <a:pt x="0" y="72"/>
                </a:moveTo>
                <a:cubicBezTo>
                  <a:pt x="0" y="65"/>
                  <a:pt x="5" y="60"/>
                  <a:pt x="12" y="60"/>
                </a:cubicBezTo>
                <a:cubicBezTo>
                  <a:pt x="44" y="60"/>
                  <a:pt x="44" y="60"/>
                  <a:pt x="44" y="60"/>
                </a:cubicBezTo>
                <a:cubicBezTo>
                  <a:pt x="44" y="27"/>
                  <a:pt x="71" y="0"/>
                  <a:pt x="104" y="0"/>
                </a:cubicBezTo>
                <a:cubicBezTo>
                  <a:pt x="137" y="0"/>
                  <a:pt x="164" y="27"/>
                  <a:pt x="164" y="60"/>
                </a:cubicBezTo>
                <a:cubicBezTo>
                  <a:pt x="196" y="60"/>
                  <a:pt x="196" y="60"/>
                  <a:pt x="196" y="60"/>
                </a:cubicBezTo>
                <a:cubicBezTo>
                  <a:pt x="203" y="60"/>
                  <a:pt x="208" y="65"/>
                  <a:pt x="208" y="72"/>
                </a:cubicBezTo>
                <a:cubicBezTo>
                  <a:pt x="208" y="220"/>
                  <a:pt x="208" y="220"/>
                  <a:pt x="208" y="220"/>
                </a:cubicBezTo>
                <a:cubicBezTo>
                  <a:pt x="0" y="220"/>
                  <a:pt x="0" y="220"/>
                  <a:pt x="0" y="220"/>
                </a:cubicBezTo>
                <a:lnTo>
                  <a:pt x="0" y="72"/>
                </a:lnTo>
                <a:close/>
                <a:moveTo>
                  <a:pt x="140" y="60"/>
                </a:moveTo>
                <a:cubicBezTo>
                  <a:pt x="140" y="40"/>
                  <a:pt x="124" y="24"/>
                  <a:pt x="104" y="24"/>
                </a:cubicBezTo>
                <a:cubicBezTo>
                  <a:pt x="84" y="24"/>
                  <a:pt x="68" y="40"/>
                  <a:pt x="68" y="60"/>
                </a:cubicBezTo>
                <a:lnTo>
                  <a:pt x="140" y="60"/>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1" name="Freeform 83"/>
          <p:cNvSpPr>
            <a:spLocks noEditPoints="1"/>
          </p:cNvSpPr>
          <p:nvPr/>
        </p:nvSpPr>
        <p:spPr bwMode="auto">
          <a:xfrm>
            <a:off x="5400675" y="3302000"/>
            <a:ext cx="504825" cy="460375"/>
          </a:xfrm>
          <a:custGeom>
            <a:avLst/>
            <a:gdLst>
              <a:gd name="T0" fmla="*/ 504410 w 256"/>
              <a:gd name="T1" fmla="*/ 190354 h 232"/>
              <a:gd name="T2" fmla="*/ 441359 w 256"/>
              <a:gd name="T3" fmla="*/ 253805 h 232"/>
              <a:gd name="T4" fmla="*/ 378308 w 256"/>
              <a:gd name="T5" fmla="*/ 190354 h 232"/>
              <a:gd name="T6" fmla="*/ 315256 w 256"/>
              <a:gd name="T7" fmla="*/ 253805 h 232"/>
              <a:gd name="T8" fmla="*/ 252205 w 256"/>
              <a:gd name="T9" fmla="*/ 190354 h 232"/>
              <a:gd name="T10" fmla="*/ 189154 w 256"/>
              <a:gd name="T11" fmla="*/ 253805 h 232"/>
              <a:gd name="T12" fmla="*/ 126103 w 256"/>
              <a:gd name="T13" fmla="*/ 190354 h 232"/>
              <a:gd name="T14" fmla="*/ 63051 w 256"/>
              <a:gd name="T15" fmla="*/ 253805 h 232"/>
              <a:gd name="T16" fmla="*/ 0 w 256"/>
              <a:gd name="T17" fmla="*/ 190354 h 232"/>
              <a:gd name="T18" fmla="*/ 45318 w 256"/>
              <a:gd name="T19" fmla="*/ 71383 h 232"/>
              <a:gd name="T20" fmla="*/ 461062 w 256"/>
              <a:gd name="T21" fmla="*/ 71383 h 232"/>
              <a:gd name="T22" fmla="*/ 504410 w 256"/>
              <a:gd name="T23" fmla="*/ 190354 h 232"/>
              <a:gd name="T24" fmla="*/ 425596 w 256"/>
              <a:gd name="T25" fmla="*/ 47588 h 232"/>
              <a:gd name="T26" fmla="*/ 78814 w 256"/>
              <a:gd name="T27" fmla="*/ 47588 h 232"/>
              <a:gd name="T28" fmla="*/ 55170 w 256"/>
              <a:gd name="T29" fmla="*/ 23794 h 232"/>
              <a:gd name="T30" fmla="*/ 78814 w 256"/>
              <a:gd name="T31" fmla="*/ 0 h 232"/>
              <a:gd name="T32" fmla="*/ 425596 w 256"/>
              <a:gd name="T33" fmla="*/ 0 h 232"/>
              <a:gd name="T34" fmla="*/ 449240 w 256"/>
              <a:gd name="T35" fmla="*/ 23794 h 232"/>
              <a:gd name="T36" fmla="*/ 425596 w 256"/>
              <a:gd name="T37" fmla="*/ 47588 h 232"/>
              <a:gd name="T38" fmla="*/ 70933 w 256"/>
              <a:gd name="T39" fmla="*/ 277599 h 232"/>
              <a:gd name="T40" fmla="*/ 70933 w 256"/>
              <a:gd name="T41" fmla="*/ 277599 h 232"/>
              <a:gd name="T42" fmla="*/ 76844 w 256"/>
              <a:gd name="T43" fmla="*/ 275616 h 232"/>
              <a:gd name="T44" fmla="*/ 78814 w 256"/>
              <a:gd name="T45" fmla="*/ 275616 h 232"/>
              <a:gd name="T46" fmla="*/ 82755 w 256"/>
              <a:gd name="T47" fmla="*/ 275616 h 232"/>
              <a:gd name="T48" fmla="*/ 94577 w 256"/>
              <a:gd name="T49" fmla="*/ 271650 h 232"/>
              <a:gd name="T50" fmla="*/ 94577 w 256"/>
              <a:gd name="T51" fmla="*/ 271650 h 232"/>
              <a:gd name="T52" fmla="*/ 94577 w 256"/>
              <a:gd name="T53" fmla="*/ 388638 h 232"/>
              <a:gd name="T54" fmla="*/ 409833 w 256"/>
              <a:gd name="T55" fmla="*/ 388638 h 232"/>
              <a:gd name="T56" fmla="*/ 409833 w 256"/>
              <a:gd name="T57" fmla="*/ 271650 h 232"/>
              <a:gd name="T58" fmla="*/ 409833 w 256"/>
              <a:gd name="T59" fmla="*/ 271650 h 232"/>
              <a:gd name="T60" fmla="*/ 421655 w 256"/>
              <a:gd name="T61" fmla="*/ 275616 h 232"/>
              <a:gd name="T62" fmla="*/ 425596 w 256"/>
              <a:gd name="T63" fmla="*/ 275616 h 232"/>
              <a:gd name="T64" fmla="*/ 427566 w 256"/>
              <a:gd name="T65" fmla="*/ 275616 h 232"/>
              <a:gd name="T66" fmla="*/ 433477 w 256"/>
              <a:gd name="T67" fmla="*/ 277599 h 232"/>
              <a:gd name="T68" fmla="*/ 433477 w 256"/>
              <a:gd name="T69" fmla="*/ 277599 h 232"/>
              <a:gd name="T70" fmla="*/ 441359 w 256"/>
              <a:gd name="T71" fmla="*/ 277599 h 232"/>
              <a:gd name="T72" fmla="*/ 457122 w 256"/>
              <a:gd name="T73" fmla="*/ 275616 h 232"/>
              <a:gd name="T74" fmla="*/ 457122 w 256"/>
              <a:gd name="T75" fmla="*/ 436227 h 232"/>
              <a:gd name="T76" fmla="*/ 433477 w 256"/>
              <a:gd name="T77" fmla="*/ 460021 h 232"/>
              <a:gd name="T78" fmla="*/ 70933 w 256"/>
              <a:gd name="T79" fmla="*/ 460021 h 232"/>
              <a:gd name="T80" fmla="*/ 47288 w 256"/>
              <a:gd name="T81" fmla="*/ 436227 h 232"/>
              <a:gd name="T82" fmla="*/ 47288 w 256"/>
              <a:gd name="T83" fmla="*/ 275616 h 232"/>
              <a:gd name="T84" fmla="*/ 63051 w 256"/>
              <a:gd name="T85" fmla="*/ 277599 h 232"/>
              <a:gd name="T86" fmla="*/ 70933 w 256"/>
              <a:gd name="T87" fmla="*/ 277599 h 2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56" h="232">
                <a:moveTo>
                  <a:pt x="256" y="96"/>
                </a:moveTo>
                <a:cubicBezTo>
                  <a:pt x="256" y="114"/>
                  <a:pt x="242" y="128"/>
                  <a:pt x="224" y="128"/>
                </a:cubicBezTo>
                <a:cubicBezTo>
                  <a:pt x="206" y="128"/>
                  <a:pt x="192" y="114"/>
                  <a:pt x="192" y="96"/>
                </a:cubicBezTo>
                <a:cubicBezTo>
                  <a:pt x="192" y="114"/>
                  <a:pt x="178" y="128"/>
                  <a:pt x="160" y="128"/>
                </a:cubicBezTo>
                <a:cubicBezTo>
                  <a:pt x="142" y="128"/>
                  <a:pt x="128" y="114"/>
                  <a:pt x="128" y="96"/>
                </a:cubicBezTo>
                <a:cubicBezTo>
                  <a:pt x="128" y="114"/>
                  <a:pt x="114" y="128"/>
                  <a:pt x="96" y="128"/>
                </a:cubicBezTo>
                <a:cubicBezTo>
                  <a:pt x="78" y="128"/>
                  <a:pt x="64" y="114"/>
                  <a:pt x="64" y="96"/>
                </a:cubicBezTo>
                <a:cubicBezTo>
                  <a:pt x="64" y="114"/>
                  <a:pt x="50" y="128"/>
                  <a:pt x="32" y="128"/>
                </a:cubicBezTo>
                <a:cubicBezTo>
                  <a:pt x="14" y="128"/>
                  <a:pt x="0" y="114"/>
                  <a:pt x="0" y="96"/>
                </a:cubicBezTo>
                <a:cubicBezTo>
                  <a:pt x="23" y="36"/>
                  <a:pt x="23" y="36"/>
                  <a:pt x="23" y="36"/>
                </a:cubicBezTo>
                <a:cubicBezTo>
                  <a:pt x="234" y="36"/>
                  <a:pt x="234" y="36"/>
                  <a:pt x="234" y="36"/>
                </a:cubicBezTo>
                <a:lnTo>
                  <a:pt x="256" y="96"/>
                </a:lnTo>
                <a:close/>
                <a:moveTo>
                  <a:pt x="216" y="24"/>
                </a:moveTo>
                <a:cubicBezTo>
                  <a:pt x="40" y="24"/>
                  <a:pt x="40" y="24"/>
                  <a:pt x="40" y="24"/>
                </a:cubicBezTo>
                <a:cubicBezTo>
                  <a:pt x="33" y="24"/>
                  <a:pt x="28" y="19"/>
                  <a:pt x="28" y="12"/>
                </a:cubicBezTo>
                <a:cubicBezTo>
                  <a:pt x="28" y="5"/>
                  <a:pt x="33" y="0"/>
                  <a:pt x="40" y="0"/>
                </a:cubicBezTo>
                <a:cubicBezTo>
                  <a:pt x="216" y="0"/>
                  <a:pt x="216" y="0"/>
                  <a:pt x="216" y="0"/>
                </a:cubicBezTo>
                <a:cubicBezTo>
                  <a:pt x="223" y="0"/>
                  <a:pt x="228" y="5"/>
                  <a:pt x="228" y="12"/>
                </a:cubicBezTo>
                <a:cubicBezTo>
                  <a:pt x="228" y="19"/>
                  <a:pt x="223" y="24"/>
                  <a:pt x="216" y="24"/>
                </a:cubicBezTo>
                <a:moveTo>
                  <a:pt x="36" y="140"/>
                </a:moveTo>
                <a:cubicBezTo>
                  <a:pt x="36" y="140"/>
                  <a:pt x="36" y="140"/>
                  <a:pt x="36" y="140"/>
                </a:cubicBezTo>
                <a:cubicBezTo>
                  <a:pt x="37" y="140"/>
                  <a:pt x="38" y="140"/>
                  <a:pt x="39" y="139"/>
                </a:cubicBezTo>
                <a:cubicBezTo>
                  <a:pt x="40" y="139"/>
                  <a:pt x="40" y="139"/>
                  <a:pt x="40" y="139"/>
                </a:cubicBezTo>
                <a:cubicBezTo>
                  <a:pt x="41" y="139"/>
                  <a:pt x="41" y="139"/>
                  <a:pt x="42" y="139"/>
                </a:cubicBezTo>
                <a:cubicBezTo>
                  <a:pt x="44" y="138"/>
                  <a:pt x="46" y="138"/>
                  <a:pt x="48" y="137"/>
                </a:cubicBezTo>
                <a:cubicBezTo>
                  <a:pt x="48" y="137"/>
                  <a:pt x="48" y="137"/>
                  <a:pt x="48" y="137"/>
                </a:cubicBezTo>
                <a:cubicBezTo>
                  <a:pt x="48" y="196"/>
                  <a:pt x="48" y="196"/>
                  <a:pt x="48" y="196"/>
                </a:cubicBezTo>
                <a:cubicBezTo>
                  <a:pt x="208" y="196"/>
                  <a:pt x="208" y="196"/>
                  <a:pt x="208" y="196"/>
                </a:cubicBezTo>
                <a:cubicBezTo>
                  <a:pt x="208" y="137"/>
                  <a:pt x="208" y="137"/>
                  <a:pt x="208" y="137"/>
                </a:cubicBezTo>
                <a:cubicBezTo>
                  <a:pt x="208" y="137"/>
                  <a:pt x="208" y="137"/>
                  <a:pt x="208" y="137"/>
                </a:cubicBezTo>
                <a:cubicBezTo>
                  <a:pt x="210" y="138"/>
                  <a:pt x="212" y="138"/>
                  <a:pt x="214" y="139"/>
                </a:cubicBezTo>
                <a:cubicBezTo>
                  <a:pt x="215" y="139"/>
                  <a:pt x="215" y="139"/>
                  <a:pt x="216" y="139"/>
                </a:cubicBezTo>
                <a:cubicBezTo>
                  <a:pt x="216" y="139"/>
                  <a:pt x="216" y="139"/>
                  <a:pt x="217" y="139"/>
                </a:cubicBezTo>
                <a:cubicBezTo>
                  <a:pt x="218" y="140"/>
                  <a:pt x="219" y="140"/>
                  <a:pt x="220" y="140"/>
                </a:cubicBezTo>
                <a:cubicBezTo>
                  <a:pt x="220" y="140"/>
                  <a:pt x="220" y="140"/>
                  <a:pt x="220" y="140"/>
                </a:cubicBezTo>
                <a:cubicBezTo>
                  <a:pt x="221" y="140"/>
                  <a:pt x="223" y="140"/>
                  <a:pt x="224" y="140"/>
                </a:cubicBezTo>
                <a:cubicBezTo>
                  <a:pt x="227" y="140"/>
                  <a:pt x="229" y="140"/>
                  <a:pt x="232" y="139"/>
                </a:cubicBezTo>
                <a:cubicBezTo>
                  <a:pt x="232" y="220"/>
                  <a:pt x="232" y="220"/>
                  <a:pt x="232" y="220"/>
                </a:cubicBezTo>
                <a:cubicBezTo>
                  <a:pt x="232" y="227"/>
                  <a:pt x="227" y="232"/>
                  <a:pt x="220" y="232"/>
                </a:cubicBezTo>
                <a:cubicBezTo>
                  <a:pt x="36" y="232"/>
                  <a:pt x="36" y="232"/>
                  <a:pt x="36" y="232"/>
                </a:cubicBezTo>
                <a:cubicBezTo>
                  <a:pt x="29" y="232"/>
                  <a:pt x="24" y="227"/>
                  <a:pt x="24" y="220"/>
                </a:cubicBezTo>
                <a:cubicBezTo>
                  <a:pt x="24" y="139"/>
                  <a:pt x="24" y="139"/>
                  <a:pt x="24" y="139"/>
                </a:cubicBezTo>
                <a:cubicBezTo>
                  <a:pt x="27" y="140"/>
                  <a:pt x="29" y="140"/>
                  <a:pt x="32" y="140"/>
                </a:cubicBezTo>
                <a:cubicBezTo>
                  <a:pt x="33" y="140"/>
                  <a:pt x="35" y="140"/>
                  <a:pt x="36" y="140"/>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2" name="Freeform 84"/>
          <p:cNvSpPr>
            <a:spLocks noEditPoints="1"/>
          </p:cNvSpPr>
          <p:nvPr/>
        </p:nvSpPr>
        <p:spPr bwMode="auto">
          <a:xfrm>
            <a:off x="4529138" y="3286125"/>
            <a:ext cx="504825" cy="450850"/>
          </a:xfrm>
          <a:custGeom>
            <a:avLst/>
            <a:gdLst>
              <a:gd name="T0" fmla="*/ 401952 w 256"/>
              <a:gd name="T1" fmla="*/ 206153 h 228"/>
              <a:gd name="T2" fmla="*/ 299493 w 256"/>
              <a:gd name="T3" fmla="*/ 103076 h 228"/>
              <a:gd name="T4" fmla="*/ 401952 w 256"/>
              <a:gd name="T5" fmla="*/ 0 h 228"/>
              <a:gd name="T6" fmla="*/ 504410 w 256"/>
              <a:gd name="T7" fmla="*/ 103076 h 228"/>
              <a:gd name="T8" fmla="*/ 401952 w 256"/>
              <a:gd name="T9" fmla="*/ 206153 h 228"/>
              <a:gd name="T10" fmla="*/ 457122 w 256"/>
              <a:gd name="T11" fmla="*/ 71361 h 228"/>
              <a:gd name="T12" fmla="*/ 457122 w 256"/>
              <a:gd name="T13" fmla="*/ 71361 h 228"/>
              <a:gd name="T14" fmla="*/ 433477 w 256"/>
              <a:gd name="T15" fmla="*/ 47574 h 228"/>
              <a:gd name="T16" fmla="*/ 417715 w 256"/>
              <a:gd name="T17" fmla="*/ 55503 h 228"/>
              <a:gd name="T18" fmla="*/ 401952 w 256"/>
              <a:gd name="T19" fmla="*/ 69378 h 228"/>
              <a:gd name="T20" fmla="*/ 386189 w 256"/>
              <a:gd name="T21" fmla="*/ 55503 h 228"/>
              <a:gd name="T22" fmla="*/ 370426 w 256"/>
              <a:gd name="T23" fmla="*/ 47574 h 228"/>
              <a:gd name="T24" fmla="*/ 346782 w 256"/>
              <a:gd name="T25" fmla="*/ 71361 h 228"/>
              <a:gd name="T26" fmla="*/ 354663 w 256"/>
              <a:gd name="T27" fmla="*/ 87218 h 228"/>
              <a:gd name="T28" fmla="*/ 368456 w 256"/>
              <a:gd name="T29" fmla="*/ 103076 h 228"/>
              <a:gd name="T30" fmla="*/ 354663 w 256"/>
              <a:gd name="T31" fmla="*/ 118934 h 228"/>
              <a:gd name="T32" fmla="*/ 346782 w 256"/>
              <a:gd name="T33" fmla="*/ 134792 h 228"/>
              <a:gd name="T34" fmla="*/ 370426 w 256"/>
              <a:gd name="T35" fmla="*/ 158579 h 228"/>
              <a:gd name="T36" fmla="*/ 386189 w 256"/>
              <a:gd name="T37" fmla="*/ 150650 h 228"/>
              <a:gd name="T38" fmla="*/ 401952 w 256"/>
              <a:gd name="T39" fmla="*/ 136774 h 228"/>
              <a:gd name="T40" fmla="*/ 417715 w 256"/>
              <a:gd name="T41" fmla="*/ 150650 h 228"/>
              <a:gd name="T42" fmla="*/ 433477 w 256"/>
              <a:gd name="T43" fmla="*/ 158579 h 228"/>
              <a:gd name="T44" fmla="*/ 457122 w 256"/>
              <a:gd name="T45" fmla="*/ 134792 h 228"/>
              <a:gd name="T46" fmla="*/ 449240 w 256"/>
              <a:gd name="T47" fmla="*/ 118934 h 228"/>
              <a:gd name="T48" fmla="*/ 435448 w 256"/>
              <a:gd name="T49" fmla="*/ 103076 h 228"/>
              <a:gd name="T50" fmla="*/ 449240 w 256"/>
              <a:gd name="T51" fmla="*/ 87218 h 228"/>
              <a:gd name="T52" fmla="*/ 457122 w 256"/>
              <a:gd name="T53" fmla="*/ 71361 h 228"/>
              <a:gd name="T54" fmla="*/ 457122 w 256"/>
              <a:gd name="T55" fmla="*/ 142721 h 228"/>
              <a:gd name="T56" fmla="*/ 457122 w 256"/>
              <a:gd name="T57" fmla="*/ 142721 h 228"/>
              <a:gd name="T58" fmla="*/ 191124 w 256"/>
              <a:gd name="T59" fmla="*/ 275531 h 228"/>
              <a:gd name="T60" fmla="*/ 394070 w 256"/>
              <a:gd name="T61" fmla="*/ 263638 h 228"/>
              <a:gd name="T62" fmla="*/ 409833 w 256"/>
              <a:gd name="T63" fmla="*/ 229939 h 228"/>
              <a:gd name="T64" fmla="*/ 468944 w 256"/>
              <a:gd name="T65" fmla="*/ 210117 h 228"/>
              <a:gd name="T66" fmla="*/ 431507 w 256"/>
              <a:gd name="T67" fmla="*/ 295353 h 228"/>
              <a:gd name="T68" fmla="*/ 431507 w 256"/>
              <a:gd name="T69" fmla="*/ 295353 h 228"/>
              <a:gd name="T70" fmla="*/ 411803 w 256"/>
              <a:gd name="T71" fmla="*/ 309229 h 228"/>
              <a:gd name="T72" fmla="*/ 206887 w 256"/>
              <a:gd name="T73" fmla="*/ 323105 h 228"/>
              <a:gd name="T74" fmla="*/ 218709 w 256"/>
              <a:gd name="T75" fmla="*/ 356803 h 228"/>
              <a:gd name="T76" fmla="*/ 441359 w 256"/>
              <a:gd name="T77" fmla="*/ 356803 h 228"/>
              <a:gd name="T78" fmla="*/ 488647 w 256"/>
              <a:gd name="T79" fmla="*/ 404376 h 228"/>
              <a:gd name="T80" fmla="*/ 441359 w 256"/>
              <a:gd name="T81" fmla="*/ 451950 h 228"/>
              <a:gd name="T82" fmla="*/ 394070 w 256"/>
              <a:gd name="T83" fmla="*/ 404376 h 228"/>
              <a:gd name="T84" fmla="*/ 173391 w 256"/>
              <a:gd name="T85" fmla="*/ 404376 h 228"/>
              <a:gd name="T86" fmla="*/ 126103 w 256"/>
              <a:gd name="T87" fmla="*/ 451950 h 228"/>
              <a:gd name="T88" fmla="*/ 78814 w 256"/>
              <a:gd name="T89" fmla="*/ 404376 h 228"/>
              <a:gd name="T90" fmla="*/ 126103 w 256"/>
              <a:gd name="T91" fmla="*/ 356803 h 228"/>
              <a:gd name="T92" fmla="*/ 169450 w 256"/>
              <a:gd name="T93" fmla="*/ 356803 h 228"/>
              <a:gd name="T94" fmla="*/ 76844 w 256"/>
              <a:gd name="T95" fmla="*/ 95147 h 228"/>
              <a:gd name="T96" fmla="*/ 23644 w 256"/>
              <a:gd name="T97" fmla="*/ 95147 h 228"/>
              <a:gd name="T98" fmla="*/ 0 w 256"/>
              <a:gd name="T99" fmla="*/ 71361 h 228"/>
              <a:gd name="T100" fmla="*/ 23644 w 256"/>
              <a:gd name="T101" fmla="*/ 47574 h 228"/>
              <a:gd name="T102" fmla="*/ 94577 w 256"/>
              <a:gd name="T103" fmla="*/ 47574 h 228"/>
              <a:gd name="T104" fmla="*/ 116251 w 256"/>
              <a:gd name="T105" fmla="*/ 63432 h 228"/>
              <a:gd name="T106" fmla="*/ 116251 w 256"/>
              <a:gd name="T107" fmla="*/ 63432 h 228"/>
              <a:gd name="T108" fmla="*/ 130043 w 256"/>
              <a:gd name="T109" fmla="*/ 103076 h 228"/>
              <a:gd name="T110" fmla="*/ 275849 w 256"/>
              <a:gd name="T111" fmla="*/ 103076 h 228"/>
              <a:gd name="T112" fmla="*/ 285701 w 256"/>
              <a:gd name="T113" fmla="*/ 150650 h 228"/>
              <a:gd name="T114" fmla="*/ 147776 w 256"/>
              <a:gd name="T115" fmla="*/ 150650 h 228"/>
              <a:gd name="T116" fmla="*/ 191124 w 256"/>
              <a:gd name="T117" fmla="*/ 275531 h 22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32" y="36"/>
                </a:moveTo>
                <a:cubicBezTo>
                  <a:pt x="232" y="36"/>
                  <a:pt x="232" y="36"/>
                  <a:pt x="232" y="36"/>
                </a:cubicBezTo>
                <a:cubicBezTo>
                  <a:pt x="232" y="29"/>
                  <a:pt x="227" y="24"/>
                  <a:pt x="220" y="24"/>
                </a:cubicBezTo>
                <a:cubicBezTo>
                  <a:pt x="217" y="24"/>
                  <a:pt x="214" y="25"/>
                  <a:pt x="212" y="28"/>
                </a:cubicBezTo>
                <a:cubicBezTo>
                  <a:pt x="204" y="35"/>
                  <a:pt x="204" y="35"/>
                  <a:pt x="204" y="35"/>
                </a:cubicBezTo>
                <a:cubicBezTo>
                  <a:pt x="196" y="28"/>
                  <a:pt x="196" y="28"/>
                  <a:pt x="196" y="28"/>
                </a:cubicBezTo>
                <a:cubicBezTo>
                  <a:pt x="194" y="25"/>
                  <a:pt x="191" y="24"/>
                  <a:pt x="188" y="24"/>
                </a:cubicBezTo>
                <a:cubicBezTo>
                  <a:pt x="181" y="24"/>
                  <a:pt x="176" y="29"/>
                  <a:pt x="176" y="36"/>
                </a:cubicBezTo>
                <a:cubicBezTo>
                  <a:pt x="176" y="39"/>
                  <a:pt x="177" y="42"/>
                  <a:pt x="180" y="44"/>
                </a:cubicBezTo>
                <a:cubicBezTo>
                  <a:pt x="187" y="52"/>
                  <a:pt x="187" y="52"/>
                  <a:pt x="187" y="52"/>
                </a:cubicBezTo>
                <a:cubicBezTo>
                  <a:pt x="180" y="60"/>
                  <a:pt x="180" y="60"/>
                  <a:pt x="180" y="60"/>
                </a:cubicBezTo>
                <a:cubicBezTo>
                  <a:pt x="177" y="62"/>
                  <a:pt x="176" y="65"/>
                  <a:pt x="176" y="68"/>
                </a:cubicBezTo>
                <a:cubicBezTo>
                  <a:pt x="176" y="75"/>
                  <a:pt x="181" y="80"/>
                  <a:pt x="188" y="80"/>
                </a:cubicBezTo>
                <a:cubicBezTo>
                  <a:pt x="191" y="80"/>
                  <a:pt x="194" y="79"/>
                  <a:pt x="196" y="76"/>
                </a:cubicBezTo>
                <a:cubicBezTo>
                  <a:pt x="204" y="69"/>
                  <a:pt x="204" y="69"/>
                  <a:pt x="204" y="69"/>
                </a:cubicBezTo>
                <a:cubicBezTo>
                  <a:pt x="212" y="76"/>
                  <a:pt x="212" y="76"/>
                  <a:pt x="212" y="76"/>
                </a:cubicBezTo>
                <a:cubicBezTo>
                  <a:pt x="214" y="79"/>
                  <a:pt x="217" y="80"/>
                  <a:pt x="220" y="80"/>
                </a:cubicBezTo>
                <a:cubicBezTo>
                  <a:pt x="227" y="80"/>
                  <a:pt x="232" y="75"/>
                  <a:pt x="232" y="68"/>
                </a:cubicBezTo>
                <a:cubicBezTo>
                  <a:pt x="232" y="65"/>
                  <a:pt x="231" y="62"/>
                  <a:pt x="228" y="60"/>
                </a:cubicBezTo>
                <a:cubicBezTo>
                  <a:pt x="221" y="52"/>
                  <a:pt x="221" y="52"/>
                  <a:pt x="221" y="52"/>
                </a:cubicBezTo>
                <a:cubicBezTo>
                  <a:pt x="228" y="44"/>
                  <a:pt x="228" y="44"/>
                  <a:pt x="228" y="44"/>
                </a:cubicBezTo>
                <a:cubicBezTo>
                  <a:pt x="231" y="42"/>
                  <a:pt x="232" y="39"/>
                  <a:pt x="232" y="36"/>
                </a:cubicBezTo>
                <a:close/>
                <a:moveTo>
                  <a:pt x="232" y="72"/>
                </a:moveTo>
                <a:cubicBezTo>
                  <a:pt x="232" y="72"/>
                  <a:pt x="232" y="72"/>
                  <a:pt x="232" y="72"/>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3" name="Freeform 85"/>
          <p:cNvSpPr>
            <a:spLocks noEditPoints="1"/>
          </p:cNvSpPr>
          <p:nvPr/>
        </p:nvSpPr>
        <p:spPr bwMode="auto">
          <a:xfrm>
            <a:off x="3641725" y="3286125"/>
            <a:ext cx="508000" cy="450850"/>
          </a:xfrm>
          <a:custGeom>
            <a:avLst/>
            <a:gdLst>
              <a:gd name="T0" fmla="*/ 405166 w 256"/>
              <a:gd name="T1" fmla="*/ 206153 h 228"/>
              <a:gd name="T2" fmla="*/ 301889 w 256"/>
              <a:gd name="T3" fmla="*/ 103076 h 228"/>
              <a:gd name="T4" fmla="*/ 405166 w 256"/>
              <a:gd name="T5" fmla="*/ 0 h 228"/>
              <a:gd name="T6" fmla="*/ 508444 w 256"/>
              <a:gd name="T7" fmla="*/ 103076 h 228"/>
              <a:gd name="T8" fmla="*/ 405166 w 256"/>
              <a:gd name="T9" fmla="*/ 206153 h 228"/>
              <a:gd name="T10" fmla="*/ 452833 w 256"/>
              <a:gd name="T11" fmla="*/ 55503 h 228"/>
              <a:gd name="T12" fmla="*/ 436944 w 256"/>
              <a:gd name="T13" fmla="*/ 63432 h 228"/>
              <a:gd name="T14" fmla="*/ 389277 w 256"/>
              <a:gd name="T15" fmla="*/ 109023 h 228"/>
              <a:gd name="T16" fmla="*/ 373389 w 256"/>
              <a:gd name="T17" fmla="*/ 95147 h 228"/>
              <a:gd name="T18" fmla="*/ 357500 w 256"/>
              <a:gd name="T19" fmla="*/ 87218 h 228"/>
              <a:gd name="T20" fmla="*/ 333666 w 256"/>
              <a:gd name="T21" fmla="*/ 111005 h 228"/>
              <a:gd name="T22" fmla="*/ 341611 w 256"/>
              <a:gd name="T23" fmla="*/ 126863 h 228"/>
              <a:gd name="T24" fmla="*/ 373389 w 256"/>
              <a:gd name="T25" fmla="*/ 158579 h 228"/>
              <a:gd name="T26" fmla="*/ 389277 w 256"/>
              <a:gd name="T27" fmla="*/ 166508 h 228"/>
              <a:gd name="T28" fmla="*/ 405166 w 256"/>
              <a:gd name="T29" fmla="*/ 158579 h 228"/>
              <a:gd name="T30" fmla="*/ 468722 w 256"/>
              <a:gd name="T31" fmla="*/ 95147 h 228"/>
              <a:gd name="T32" fmla="*/ 476666 w 256"/>
              <a:gd name="T33" fmla="*/ 79289 h 228"/>
              <a:gd name="T34" fmla="*/ 452833 w 256"/>
              <a:gd name="T35" fmla="*/ 55503 h 228"/>
              <a:gd name="T36" fmla="*/ 192653 w 256"/>
              <a:gd name="T37" fmla="*/ 275531 h 228"/>
              <a:gd name="T38" fmla="*/ 397222 w 256"/>
              <a:gd name="T39" fmla="*/ 263638 h 228"/>
              <a:gd name="T40" fmla="*/ 413111 w 256"/>
              <a:gd name="T41" fmla="*/ 229939 h 228"/>
              <a:gd name="T42" fmla="*/ 472694 w 256"/>
              <a:gd name="T43" fmla="*/ 210117 h 228"/>
              <a:gd name="T44" fmla="*/ 434958 w 256"/>
              <a:gd name="T45" fmla="*/ 295353 h 228"/>
              <a:gd name="T46" fmla="*/ 434958 w 256"/>
              <a:gd name="T47" fmla="*/ 295353 h 228"/>
              <a:gd name="T48" fmla="*/ 415097 w 256"/>
              <a:gd name="T49" fmla="*/ 309229 h 228"/>
              <a:gd name="T50" fmla="*/ 208541 w 256"/>
              <a:gd name="T51" fmla="*/ 323105 h 228"/>
              <a:gd name="T52" fmla="*/ 220458 w 256"/>
              <a:gd name="T53" fmla="*/ 356803 h 228"/>
              <a:gd name="T54" fmla="*/ 444889 w 256"/>
              <a:gd name="T55" fmla="*/ 356803 h 228"/>
              <a:gd name="T56" fmla="*/ 492555 w 256"/>
              <a:gd name="T57" fmla="*/ 404376 h 228"/>
              <a:gd name="T58" fmla="*/ 444889 w 256"/>
              <a:gd name="T59" fmla="*/ 451950 h 228"/>
              <a:gd name="T60" fmla="*/ 397222 w 256"/>
              <a:gd name="T61" fmla="*/ 404376 h 228"/>
              <a:gd name="T62" fmla="*/ 174778 w 256"/>
              <a:gd name="T63" fmla="*/ 404376 h 228"/>
              <a:gd name="T64" fmla="*/ 127111 w 256"/>
              <a:gd name="T65" fmla="*/ 451950 h 228"/>
              <a:gd name="T66" fmla="*/ 79444 w 256"/>
              <a:gd name="T67" fmla="*/ 404376 h 228"/>
              <a:gd name="T68" fmla="*/ 127111 w 256"/>
              <a:gd name="T69" fmla="*/ 356803 h 228"/>
              <a:gd name="T70" fmla="*/ 170805 w 256"/>
              <a:gd name="T71" fmla="*/ 356803 h 228"/>
              <a:gd name="T72" fmla="*/ 77458 w 256"/>
              <a:gd name="T73" fmla="*/ 95147 h 228"/>
              <a:gd name="T74" fmla="*/ 23833 w 256"/>
              <a:gd name="T75" fmla="*/ 95147 h 228"/>
              <a:gd name="T76" fmla="*/ 0 w 256"/>
              <a:gd name="T77" fmla="*/ 71361 h 228"/>
              <a:gd name="T78" fmla="*/ 23833 w 256"/>
              <a:gd name="T79" fmla="*/ 47574 h 228"/>
              <a:gd name="T80" fmla="*/ 95333 w 256"/>
              <a:gd name="T81" fmla="*/ 47574 h 228"/>
              <a:gd name="T82" fmla="*/ 117180 w 256"/>
              <a:gd name="T83" fmla="*/ 63432 h 228"/>
              <a:gd name="T84" fmla="*/ 117180 w 256"/>
              <a:gd name="T85" fmla="*/ 63432 h 228"/>
              <a:gd name="T86" fmla="*/ 131083 w 256"/>
              <a:gd name="T87" fmla="*/ 103076 h 228"/>
              <a:gd name="T88" fmla="*/ 278055 w 256"/>
              <a:gd name="T89" fmla="*/ 103076 h 228"/>
              <a:gd name="T90" fmla="*/ 287986 w 256"/>
              <a:gd name="T91" fmla="*/ 150650 h 228"/>
              <a:gd name="T92" fmla="*/ 148958 w 256"/>
              <a:gd name="T93" fmla="*/ 150650 h 228"/>
              <a:gd name="T94" fmla="*/ 192653 w 256"/>
              <a:gd name="T95" fmla="*/ 275531 h 2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28"/>
                </a:moveTo>
                <a:cubicBezTo>
                  <a:pt x="225" y="28"/>
                  <a:pt x="222" y="29"/>
                  <a:pt x="220" y="32"/>
                </a:cubicBezTo>
                <a:cubicBezTo>
                  <a:pt x="196" y="55"/>
                  <a:pt x="196" y="55"/>
                  <a:pt x="196" y="55"/>
                </a:cubicBezTo>
                <a:cubicBezTo>
                  <a:pt x="188" y="48"/>
                  <a:pt x="188" y="48"/>
                  <a:pt x="188" y="48"/>
                </a:cubicBezTo>
                <a:cubicBezTo>
                  <a:pt x="186" y="45"/>
                  <a:pt x="183" y="44"/>
                  <a:pt x="180" y="44"/>
                </a:cubicBezTo>
                <a:cubicBezTo>
                  <a:pt x="173" y="44"/>
                  <a:pt x="168" y="49"/>
                  <a:pt x="168" y="56"/>
                </a:cubicBezTo>
                <a:cubicBezTo>
                  <a:pt x="168" y="59"/>
                  <a:pt x="169" y="62"/>
                  <a:pt x="172" y="64"/>
                </a:cubicBezTo>
                <a:cubicBezTo>
                  <a:pt x="188" y="80"/>
                  <a:pt x="188" y="80"/>
                  <a:pt x="188" y="80"/>
                </a:cubicBezTo>
                <a:cubicBezTo>
                  <a:pt x="190" y="83"/>
                  <a:pt x="193" y="84"/>
                  <a:pt x="196" y="84"/>
                </a:cubicBezTo>
                <a:cubicBezTo>
                  <a:pt x="199" y="84"/>
                  <a:pt x="202" y="83"/>
                  <a:pt x="204" y="80"/>
                </a:cubicBezTo>
                <a:cubicBezTo>
                  <a:pt x="236" y="48"/>
                  <a:pt x="236" y="48"/>
                  <a:pt x="236" y="48"/>
                </a:cubicBezTo>
                <a:cubicBezTo>
                  <a:pt x="239" y="46"/>
                  <a:pt x="240" y="43"/>
                  <a:pt x="240" y="40"/>
                </a:cubicBezTo>
                <a:cubicBezTo>
                  <a:pt x="240" y="33"/>
                  <a:pt x="235" y="28"/>
                  <a:pt x="228" y="28"/>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4" name="Freeform 86"/>
          <p:cNvSpPr>
            <a:spLocks noEditPoints="1"/>
          </p:cNvSpPr>
          <p:nvPr/>
        </p:nvSpPr>
        <p:spPr bwMode="auto">
          <a:xfrm>
            <a:off x="2757488" y="3286125"/>
            <a:ext cx="504825" cy="450850"/>
          </a:xfrm>
          <a:custGeom>
            <a:avLst/>
            <a:gdLst>
              <a:gd name="T0" fmla="*/ 401952 w 256"/>
              <a:gd name="T1" fmla="*/ 206153 h 228"/>
              <a:gd name="T2" fmla="*/ 299493 w 256"/>
              <a:gd name="T3" fmla="*/ 103076 h 228"/>
              <a:gd name="T4" fmla="*/ 401952 w 256"/>
              <a:gd name="T5" fmla="*/ 0 h 228"/>
              <a:gd name="T6" fmla="*/ 504410 w 256"/>
              <a:gd name="T7" fmla="*/ 103076 h 228"/>
              <a:gd name="T8" fmla="*/ 401952 w 256"/>
              <a:gd name="T9" fmla="*/ 206153 h 228"/>
              <a:gd name="T10" fmla="*/ 449240 w 256"/>
              <a:gd name="T11" fmla="*/ 79289 h 228"/>
              <a:gd name="T12" fmla="*/ 354663 w 256"/>
              <a:gd name="T13" fmla="*/ 79289 h 228"/>
              <a:gd name="T14" fmla="*/ 331019 w 256"/>
              <a:gd name="T15" fmla="*/ 103076 h 228"/>
              <a:gd name="T16" fmla="*/ 354663 w 256"/>
              <a:gd name="T17" fmla="*/ 126863 h 228"/>
              <a:gd name="T18" fmla="*/ 449240 w 256"/>
              <a:gd name="T19" fmla="*/ 126863 h 228"/>
              <a:gd name="T20" fmla="*/ 472884 w 256"/>
              <a:gd name="T21" fmla="*/ 103076 h 228"/>
              <a:gd name="T22" fmla="*/ 449240 w 256"/>
              <a:gd name="T23" fmla="*/ 79289 h 228"/>
              <a:gd name="T24" fmla="*/ 191124 w 256"/>
              <a:gd name="T25" fmla="*/ 275531 h 228"/>
              <a:gd name="T26" fmla="*/ 394070 w 256"/>
              <a:gd name="T27" fmla="*/ 263638 h 228"/>
              <a:gd name="T28" fmla="*/ 409833 w 256"/>
              <a:gd name="T29" fmla="*/ 229939 h 228"/>
              <a:gd name="T30" fmla="*/ 468944 w 256"/>
              <a:gd name="T31" fmla="*/ 210117 h 228"/>
              <a:gd name="T32" fmla="*/ 431507 w 256"/>
              <a:gd name="T33" fmla="*/ 295353 h 228"/>
              <a:gd name="T34" fmla="*/ 431507 w 256"/>
              <a:gd name="T35" fmla="*/ 295353 h 228"/>
              <a:gd name="T36" fmla="*/ 411803 w 256"/>
              <a:gd name="T37" fmla="*/ 309229 h 228"/>
              <a:gd name="T38" fmla="*/ 206887 w 256"/>
              <a:gd name="T39" fmla="*/ 323105 h 228"/>
              <a:gd name="T40" fmla="*/ 218709 w 256"/>
              <a:gd name="T41" fmla="*/ 356803 h 228"/>
              <a:gd name="T42" fmla="*/ 441359 w 256"/>
              <a:gd name="T43" fmla="*/ 356803 h 228"/>
              <a:gd name="T44" fmla="*/ 488647 w 256"/>
              <a:gd name="T45" fmla="*/ 404376 h 228"/>
              <a:gd name="T46" fmla="*/ 441359 w 256"/>
              <a:gd name="T47" fmla="*/ 451950 h 228"/>
              <a:gd name="T48" fmla="*/ 394070 w 256"/>
              <a:gd name="T49" fmla="*/ 404376 h 228"/>
              <a:gd name="T50" fmla="*/ 173391 w 256"/>
              <a:gd name="T51" fmla="*/ 404376 h 228"/>
              <a:gd name="T52" fmla="*/ 126103 w 256"/>
              <a:gd name="T53" fmla="*/ 451950 h 228"/>
              <a:gd name="T54" fmla="*/ 78814 w 256"/>
              <a:gd name="T55" fmla="*/ 404376 h 228"/>
              <a:gd name="T56" fmla="*/ 126103 w 256"/>
              <a:gd name="T57" fmla="*/ 356803 h 228"/>
              <a:gd name="T58" fmla="*/ 169450 w 256"/>
              <a:gd name="T59" fmla="*/ 356803 h 228"/>
              <a:gd name="T60" fmla="*/ 76844 w 256"/>
              <a:gd name="T61" fmla="*/ 95147 h 228"/>
              <a:gd name="T62" fmla="*/ 23644 w 256"/>
              <a:gd name="T63" fmla="*/ 95147 h 228"/>
              <a:gd name="T64" fmla="*/ 0 w 256"/>
              <a:gd name="T65" fmla="*/ 71361 h 228"/>
              <a:gd name="T66" fmla="*/ 23644 w 256"/>
              <a:gd name="T67" fmla="*/ 47574 h 228"/>
              <a:gd name="T68" fmla="*/ 94577 w 256"/>
              <a:gd name="T69" fmla="*/ 47574 h 228"/>
              <a:gd name="T70" fmla="*/ 116251 w 256"/>
              <a:gd name="T71" fmla="*/ 63432 h 228"/>
              <a:gd name="T72" fmla="*/ 116251 w 256"/>
              <a:gd name="T73" fmla="*/ 63432 h 228"/>
              <a:gd name="T74" fmla="*/ 130043 w 256"/>
              <a:gd name="T75" fmla="*/ 103076 h 228"/>
              <a:gd name="T76" fmla="*/ 275849 w 256"/>
              <a:gd name="T77" fmla="*/ 103076 h 228"/>
              <a:gd name="T78" fmla="*/ 285701 w 256"/>
              <a:gd name="T79" fmla="*/ 150650 h 228"/>
              <a:gd name="T80" fmla="*/ 147776 w 256"/>
              <a:gd name="T81" fmla="*/ 150650 h 228"/>
              <a:gd name="T82" fmla="*/ 191124 w 256"/>
              <a:gd name="T83" fmla="*/ 275531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180" y="40"/>
                  <a:pt x="180" y="40"/>
                  <a:pt x="180" y="40"/>
                </a:cubicBezTo>
                <a:cubicBezTo>
                  <a:pt x="173" y="40"/>
                  <a:pt x="168" y="45"/>
                  <a:pt x="168" y="52"/>
                </a:cubicBezTo>
                <a:cubicBezTo>
                  <a:pt x="168" y="59"/>
                  <a:pt x="173" y="64"/>
                  <a:pt x="180"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5" name="Freeform 87"/>
          <p:cNvSpPr>
            <a:spLocks noEditPoints="1"/>
          </p:cNvSpPr>
          <p:nvPr/>
        </p:nvSpPr>
        <p:spPr bwMode="auto">
          <a:xfrm>
            <a:off x="1870075" y="3286125"/>
            <a:ext cx="504825" cy="450850"/>
          </a:xfrm>
          <a:custGeom>
            <a:avLst/>
            <a:gdLst>
              <a:gd name="T0" fmla="*/ 401952 w 256"/>
              <a:gd name="T1" fmla="*/ 206153 h 228"/>
              <a:gd name="T2" fmla="*/ 299493 w 256"/>
              <a:gd name="T3" fmla="*/ 103076 h 228"/>
              <a:gd name="T4" fmla="*/ 401952 w 256"/>
              <a:gd name="T5" fmla="*/ 0 h 228"/>
              <a:gd name="T6" fmla="*/ 504410 w 256"/>
              <a:gd name="T7" fmla="*/ 103076 h 228"/>
              <a:gd name="T8" fmla="*/ 401952 w 256"/>
              <a:gd name="T9" fmla="*/ 206153 h 228"/>
              <a:gd name="T10" fmla="*/ 449240 w 256"/>
              <a:gd name="T11" fmla="*/ 79289 h 228"/>
              <a:gd name="T12" fmla="*/ 425596 w 256"/>
              <a:gd name="T13" fmla="*/ 79289 h 228"/>
              <a:gd name="T14" fmla="*/ 425596 w 256"/>
              <a:gd name="T15" fmla="*/ 55503 h 228"/>
              <a:gd name="T16" fmla="*/ 401952 w 256"/>
              <a:gd name="T17" fmla="*/ 31716 h 228"/>
              <a:gd name="T18" fmla="*/ 378308 w 256"/>
              <a:gd name="T19" fmla="*/ 55503 h 228"/>
              <a:gd name="T20" fmla="*/ 378308 w 256"/>
              <a:gd name="T21" fmla="*/ 79289 h 228"/>
              <a:gd name="T22" fmla="*/ 354663 w 256"/>
              <a:gd name="T23" fmla="*/ 79289 h 228"/>
              <a:gd name="T24" fmla="*/ 331019 w 256"/>
              <a:gd name="T25" fmla="*/ 103076 h 228"/>
              <a:gd name="T26" fmla="*/ 354663 w 256"/>
              <a:gd name="T27" fmla="*/ 126863 h 228"/>
              <a:gd name="T28" fmla="*/ 378308 w 256"/>
              <a:gd name="T29" fmla="*/ 126863 h 228"/>
              <a:gd name="T30" fmla="*/ 378308 w 256"/>
              <a:gd name="T31" fmla="*/ 150650 h 228"/>
              <a:gd name="T32" fmla="*/ 401952 w 256"/>
              <a:gd name="T33" fmla="*/ 174437 h 228"/>
              <a:gd name="T34" fmla="*/ 425596 w 256"/>
              <a:gd name="T35" fmla="*/ 150650 h 228"/>
              <a:gd name="T36" fmla="*/ 425596 w 256"/>
              <a:gd name="T37" fmla="*/ 126863 h 228"/>
              <a:gd name="T38" fmla="*/ 449240 w 256"/>
              <a:gd name="T39" fmla="*/ 126863 h 228"/>
              <a:gd name="T40" fmla="*/ 472884 w 256"/>
              <a:gd name="T41" fmla="*/ 103076 h 228"/>
              <a:gd name="T42" fmla="*/ 449240 w 256"/>
              <a:gd name="T43" fmla="*/ 79289 h 228"/>
              <a:gd name="T44" fmla="*/ 191124 w 256"/>
              <a:gd name="T45" fmla="*/ 275531 h 228"/>
              <a:gd name="T46" fmla="*/ 394070 w 256"/>
              <a:gd name="T47" fmla="*/ 263638 h 228"/>
              <a:gd name="T48" fmla="*/ 409833 w 256"/>
              <a:gd name="T49" fmla="*/ 229939 h 228"/>
              <a:gd name="T50" fmla="*/ 468944 w 256"/>
              <a:gd name="T51" fmla="*/ 210117 h 228"/>
              <a:gd name="T52" fmla="*/ 431507 w 256"/>
              <a:gd name="T53" fmla="*/ 295353 h 228"/>
              <a:gd name="T54" fmla="*/ 411803 w 256"/>
              <a:gd name="T55" fmla="*/ 309229 h 228"/>
              <a:gd name="T56" fmla="*/ 206887 w 256"/>
              <a:gd name="T57" fmla="*/ 323105 h 228"/>
              <a:gd name="T58" fmla="*/ 218709 w 256"/>
              <a:gd name="T59" fmla="*/ 356803 h 228"/>
              <a:gd name="T60" fmla="*/ 441359 w 256"/>
              <a:gd name="T61" fmla="*/ 356803 h 228"/>
              <a:gd name="T62" fmla="*/ 488647 w 256"/>
              <a:gd name="T63" fmla="*/ 404376 h 228"/>
              <a:gd name="T64" fmla="*/ 441359 w 256"/>
              <a:gd name="T65" fmla="*/ 451950 h 228"/>
              <a:gd name="T66" fmla="*/ 394070 w 256"/>
              <a:gd name="T67" fmla="*/ 404376 h 228"/>
              <a:gd name="T68" fmla="*/ 173391 w 256"/>
              <a:gd name="T69" fmla="*/ 404376 h 228"/>
              <a:gd name="T70" fmla="*/ 126103 w 256"/>
              <a:gd name="T71" fmla="*/ 451950 h 228"/>
              <a:gd name="T72" fmla="*/ 78814 w 256"/>
              <a:gd name="T73" fmla="*/ 404376 h 228"/>
              <a:gd name="T74" fmla="*/ 126103 w 256"/>
              <a:gd name="T75" fmla="*/ 356803 h 228"/>
              <a:gd name="T76" fmla="*/ 169450 w 256"/>
              <a:gd name="T77" fmla="*/ 356803 h 228"/>
              <a:gd name="T78" fmla="*/ 76844 w 256"/>
              <a:gd name="T79" fmla="*/ 95147 h 228"/>
              <a:gd name="T80" fmla="*/ 23644 w 256"/>
              <a:gd name="T81" fmla="*/ 95147 h 228"/>
              <a:gd name="T82" fmla="*/ 0 w 256"/>
              <a:gd name="T83" fmla="*/ 71361 h 228"/>
              <a:gd name="T84" fmla="*/ 23644 w 256"/>
              <a:gd name="T85" fmla="*/ 47574 h 228"/>
              <a:gd name="T86" fmla="*/ 94577 w 256"/>
              <a:gd name="T87" fmla="*/ 47574 h 228"/>
              <a:gd name="T88" fmla="*/ 116251 w 256"/>
              <a:gd name="T89" fmla="*/ 63432 h 228"/>
              <a:gd name="T90" fmla="*/ 116251 w 256"/>
              <a:gd name="T91" fmla="*/ 63432 h 228"/>
              <a:gd name="T92" fmla="*/ 130043 w 256"/>
              <a:gd name="T93" fmla="*/ 103076 h 228"/>
              <a:gd name="T94" fmla="*/ 275849 w 256"/>
              <a:gd name="T95" fmla="*/ 103076 h 228"/>
              <a:gd name="T96" fmla="*/ 285701 w 256"/>
              <a:gd name="T97" fmla="*/ 150650 h 228"/>
              <a:gd name="T98" fmla="*/ 147776 w 256"/>
              <a:gd name="T99" fmla="*/ 150650 h 228"/>
              <a:gd name="T100" fmla="*/ 191124 w 256"/>
              <a:gd name="T101" fmla="*/ 275531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216" y="40"/>
                  <a:pt x="216" y="40"/>
                  <a:pt x="216" y="40"/>
                </a:cubicBezTo>
                <a:cubicBezTo>
                  <a:pt x="216" y="28"/>
                  <a:pt x="216" y="28"/>
                  <a:pt x="216" y="28"/>
                </a:cubicBezTo>
                <a:cubicBezTo>
                  <a:pt x="216" y="21"/>
                  <a:pt x="211" y="16"/>
                  <a:pt x="204" y="16"/>
                </a:cubicBezTo>
                <a:cubicBezTo>
                  <a:pt x="197" y="16"/>
                  <a:pt x="192" y="21"/>
                  <a:pt x="192" y="28"/>
                </a:cubicBezTo>
                <a:cubicBezTo>
                  <a:pt x="192" y="40"/>
                  <a:pt x="192" y="40"/>
                  <a:pt x="192" y="40"/>
                </a:cubicBezTo>
                <a:cubicBezTo>
                  <a:pt x="180" y="40"/>
                  <a:pt x="180" y="40"/>
                  <a:pt x="180" y="40"/>
                </a:cubicBezTo>
                <a:cubicBezTo>
                  <a:pt x="173" y="40"/>
                  <a:pt x="168" y="45"/>
                  <a:pt x="168" y="52"/>
                </a:cubicBezTo>
                <a:cubicBezTo>
                  <a:pt x="168" y="59"/>
                  <a:pt x="173" y="64"/>
                  <a:pt x="180" y="64"/>
                </a:cubicBezTo>
                <a:cubicBezTo>
                  <a:pt x="192" y="64"/>
                  <a:pt x="192" y="64"/>
                  <a:pt x="192" y="64"/>
                </a:cubicBezTo>
                <a:cubicBezTo>
                  <a:pt x="192" y="76"/>
                  <a:pt x="192" y="76"/>
                  <a:pt x="192" y="76"/>
                </a:cubicBezTo>
                <a:cubicBezTo>
                  <a:pt x="192" y="83"/>
                  <a:pt x="197" y="88"/>
                  <a:pt x="204" y="88"/>
                </a:cubicBezTo>
                <a:cubicBezTo>
                  <a:pt x="211" y="88"/>
                  <a:pt x="216" y="83"/>
                  <a:pt x="216" y="76"/>
                </a:cubicBezTo>
                <a:cubicBezTo>
                  <a:pt x="216" y="64"/>
                  <a:pt x="216" y="64"/>
                  <a:pt x="216"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6" name="Freeform 88"/>
          <p:cNvSpPr>
            <a:spLocks noEditPoints="1"/>
          </p:cNvSpPr>
          <p:nvPr/>
        </p:nvSpPr>
        <p:spPr bwMode="auto">
          <a:xfrm>
            <a:off x="982663" y="3333750"/>
            <a:ext cx="508000" cy="403225"/>
          </a:xfrm>
          <a:custGeom>
            <a:avLst/>
            <a:gdLst>
              <a:gd name="T0" fmla="*/ 506458 w 256"/>
              <a:gd name="T1" fmla="*/ 89013 h 204"/>
              <a:gd name="T2" fmla="*/ 506458 w 256"/>
              <a:gd name="T3" fmla="*/ 89013 h 204"/>
              <a:gd name="T4" fmla="*/ 434958 w 256"/>
              <a:gd name="T5" fmla="*/ 247259 h 204"/>
              <a:gd name="T6" fmla="*/ 415097 w 256"/>
              <a:gd name="T7" fmla="*/ 261105 h 204"/>
              <a:gd name="T8" fmla="*/ 208541 w 256"/>
              <a:gd name="T9" fmla="*/ 274952 h 204"/>
              <a:gd name="T10" fmla="*/ 220458 w 256"/>
              <a:gd name="T11" fmla="*/ 308579 h 204"/>
              <a:gd name="T12" fmla="*/ 444889 w 256"/>
              <a:gd name="T13" fmla="*/ 308579 h 204"/>
              <a:gd name="T14" fmla="*/ 492555 w 256"/>
              <a:gd name="T15" fmla="*/ 356052 h 204"/>
              <a:gd name="T16" fmla="*/ 444889 w 256"/>
              <a:gd name="T17" fmla="*/ 403526 h 204"/>
              <a:gd name="T18" fmla="*/ 397222 w 256"/>
              <a:gd name="T19" fmla="*/ 356052 h 204"/>
              <a:gd name="T20" fmla="*/ 174778 w 256"/>
              <a:gd name="T21" fmla="*/ 356052 h 204"/>
              <a:gd name="T22" fmla="*/ 127111 w 256"/>
              <a:gd name="T23" fmla="*/ 403526 h 204"/>
              <a:gd name="T24" fmla="*/ 79444 w 256"/>
              <a:gd name="T25" fmla="*/ 356052 h 204"/>
              <a:gd name="T26" fmla="*/ 127111 w 256"/>
              <a:gd name="T27" fmla="*/ 308579 h 204"/>
              <a:gd name="T28" fmla="*/ 170805 w 256"/>
              <a:gd name="T29" fmla="*/ 308579 h 204"/>
              <a:gd name="T30" fmla="*/ 77458 w 256"/>
              <a:gd name="T31" fmla="*/ 47474 h 204"/>
              <a:gd name="T32" fmla="*/ 23833 w 256"/>
              <a:gd name="T33" fmla="*/ 47474 h 204"/>
              <a:gd name="T34" fmla="*/ 0 w 256"/>
              <a:gd name="T35" fmla="*/ 23737 h 204"/>
              <a:gd name="T36" fmla="*/ 23833 w 256"/>
              <a:gd name="T37" fmla="*/ 0 h 204"/>
              <a:gd name="T38" fmla="*/ 95333 w 256"/>
              <a:gd name="T39" fmla="*/ 0 h 204"/>
              <a:gd name="T40" fmla="*/ 117180 w 256"/>
              <a:gd name="T41" fmla="*/ 15825 h 204"/>
              <a:gd name="T42" fmla="*/ 117180 w 256"/>
              <a:gd name="T43" fmla="*/ 15825 h 204"/>
              <a:gd name="T44" fmla="*/ 131083 w 256"/>
              <a:gd name="T45" fmla="*/ 55386 h 204"/>
              <a:gd name="T46" fmla="*/ 484611 w 256"/>
              <a:gd name="T47" fmla="*/ 55386 h 204"/>
              <a:gd name="T48" fmla="*/ 508444 w 256"/>
              <a:gd name="T49" fmla="*/ 79123 h 204"/>
              <a:gd name="T50" fmla="*/ 506458 w 256"/>
              <a:gd name="T51" fmla="*/ 89013 h 204"/>
              <a:gd name="T52" fmla="*/ 148958 w 256"/>
              <a:gd name="T53" fmla="*/ 102860 h 204"/>
              <a:gd name="T54" fmla="*/ 192653 w 256"/>
              <a:gd name="T55" fmla="*/ 227478 h 204"/>
              <a:gd name="T56" fmla="*/ 397222 w 256"/>
              <a:gd name="T57" fmla="*/ 215609 h 204"/>
              <a:gd name="T58" fmla="*/ 446875 w 256"/>
              <a:gd name="T59" fmla="*/ 102860 h 204"/>
              <a:gd name="T60" fmla="*/ 148958 w 256"/>
              <a:gd name="T61" fmla="*/ 102860 h 20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56" h="204">
                <a:moveTo>
                  <a:pt x="255" y="45"/>
                </a:moveTo>
                <a:cubicBezTo>
                  <a:pt x="255" y="45"/>
                  <a:pt x="255" y="45"/>
                  <a:pt x="255" y="45"/>
                </a:cubicBezTo>
                <a:cubicBezTo>
                  <a:pt x="219" y="125"/>
                  <a:pt x="219" y="125"/>
                  <a:pt x="219" y="125"/>
                </a:cubicBezTo>
                <a:cubicBezTo>
                  <a:pt x="217" y="129"/>
                  <a:pt x="213" y="132"/>
                  <a:pt x="209" y="132"/>
                </a:cubicBezTo>
                <a:cubicBezTo>
                  <a:pt x="105" y="139"/>
                  <a:pt x="105" y="139"/>
                  <a:pt x="105" y="139"/>
                </a:cubicBezTo>
                <a:cubicBezTo>
                  <a:pt x="111" y="156"/>
                  <a:pt x="111" y="156"/>
                  <a:pt x="111" y="156"/>
                </a:cubicBezTo>
                <a:cubicBezTo>
                  <a:pt x="224" y="156"/>
                  <a:pt x="224" y="156"/>
                  <a:pt x="224" y="156"/>
                </a:cubicBezTo>
                <a:cubicBezTo>
                  <a:pt x="237" y="156"/>
                  <a:pt x="248" y="167"/>
                  <a:pt x="248" y="180"/>
                </a:cubicBezTo>
                <a:cubicBezTo>
                  <a:pt x="248" y="193"/>
                  <a:pt x="237" y="204"/>
                  <a:pt x="224" y="204"/>
                </a:cubicBezTo>
                <a:cubicBezTo>
                  <a:pt x="211" y="204"/>
                  <a:pt x="200" y="193"/>
                  <a:pt x="200" y="180"/>
                </a:cubicBezTo>
                <a:cubicBezTo>
                  <a:pt x="88" y="180"/>
                  <a:pt x="88" y="180"/>
                  <a:pt x="88" y="180"/>
                </a:cubicBezTo>
                <a:cubicBezTo>
                  <a:pt x="88" y="193"/>
                  <a:pt x="77" y="204"/>
                  <a:pt x="64" y="204"/>
                </a:cubicBezTo>
                <a:cubicBezTo>
                  <a:pt x="51" y="204"/>
                  <a:pt x="40" y="193"/>
                  <a:pt x="40" y="180"/>
                </a:cubicBezTo>
                <a:cubicBezTo>
                  <a:pt x="40" y="167"/>
                  <a:pt x="51" y="156"/>
                  <a:pt x="64" y="156"/>
                </a:cubicBezTo>
                <a:cubicBezTo>
                  <a:pt x="86" y="156"/>
                  <a:pt x="86" y="156"/>
                  <a:pt x="86" y="156"/>
                </a:cubicBezTo>
                <a:cubicBezTo>
                  <a:pt x="39" y="24"/>
                  <a:pt x="39" y="24"/>
                  <a:pt x="39" y="24"/>
                </a:cubicBezTo>
                <a:cubicBezTo>
                  <a:pt x="12" y="24"/>
                  <a:pt x="12" y="24"/>
                  <a:pt x="12" y="24"/>
                </a:cubicBezTo>
                <a:cubicBezTo>
                  <a:pt x="5" y="24"/>
                  <a:pt x="0" y="19"/>
                  <a:pt x="0" y="12"/>
                </a:cubicBezTo>
                <a:cubicBezTo>
                  <a:pt x="0" y="5"/>
                  <a:pt x="5" y="0"/>
                  <a:pt x="12" y="0"/>
                </a:cubicBezTo>
                <a:cubicBezTo>
                  <a:pt x="48" y="0"/>
                  <a:pt x="48" y="0"/>
                  <a:pt x="48" y="0"/>
                </a:cubicBezTo>
                <a:cubicBezTo>
                  <a:pt x="53" y="0"/>
                  <a:pt x="58" y="3"/>
                  <a:pt x="59" y="8"/>
                </a:cubicBezTo>
                <a:cubicBezTo>
                  <a:pt x="59" y="8"/>
                  <a:pt x="59" y="8"/>
                  <a:pt x="59" y="8"/>
                </a:cubicBezTo>
                <a:cubicBezTo>
                  <a:pt x="66" y="28"/>
                  <a:pt x="66" y="28"/>
                  <a:pt x="66" y="28"/>
                </a:cubicBezTo>
                <a:cubicBezTo>
                  <a:pt x="244" y="28"/>
                  <a:pt x="244" y="28"/>
                  <a:pt x="244" y="28"/>
                </a:cubicBezTo>
                <a:cubicBezTo>
                  <a:pt x="251" y="28"/>
                  <a:pt x="256" y="33"/>
                  <a:pt x="256" y="40"/>
                </a:cubicBezTo>
                <a:cubicBezTo>
                  <a:pt x="256" y="42"/>
                  <a:pt x="256" y="43"/>
                  <a:pt x="255" y="45"/>
                </a:cubicBezTo>
                <a:moveTo>
                  <a:pt x="75" y="52"/>
                </a:moveTo>
                <a:cubicBezTo>
                  <a:pt x="97" y="115"/>
                  <a:pt x="97" y="115"/>
                  <a:pt x="97" y="115"/>
                </a:cubicBezTo>
                <a:cubicBezTo>
                  <a:pt x="200" y="109"/>
                  <a:pt x="200" y="109"/>
                  <a:pt x="200" y="109"/>
                </a:cubicBezTo>
                <a:cubicBezTo>
                  <a:pt x="225" y="52"/>
                  <a:pt x="225" y="52"/>
                  <a:pt x="225" y="52"/>
                </a:cubicBezTo>
                <a:lnTo>
                  <a:pt x="75" y="52"/>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7" name="Freeform 89"/>
          <p:cNvSpPr>
            <a:spLocks noEditPoints="1"/>
          </p:cNvSpPr>
          <p:nvPr/>
        </p:nvSpPr>
        <p:spPr bwMode="auto">
          <a:xfrm>
            <a:off x="10702925" y="2441575"/>
            <a:ext cx="504825" cy="412750"/>
          </a:xfrm>
          <a:custGeom>
            <a:avLst/>
            <a:gdLst>
              <a:gd name="T0" fmla="*/ 480766 w 256"/>
              <a:gd name="T1" fmla="*/ 411597 h 208"/>
              <a:gd name="T2" fmla="*/ 23644 w 256"/>
              <a:gd name="T3" fmla="*/ 411597 h 208"/>
              <a:gd name="T4" fmla="*/ 0 w 256"/>
              <a:gd name="T5" fmla="*/ 387851 h 208"/>
              <a:gd name="T6" fmla="*/ 0 w 256"/>
              <a:gd name="T7" fmla="*/ 71238 h 208"/>
              <a:gd name="T8" fmla="*/ 23644 w 256"/>
              <a:gd name="T9" fmla="*/ 47492 h 208"/>
              <a:gd name="T10" fmla="*/ 124132 w 256"/>
              <a:gd name="T11" fmla="*/ 47492 h 208"/>
              <a:gd name="T12" fmla="*/ 161569 w 256"/>
              <a:gd name="T13" fmla="*/ 9894 h 208"/>
              <a:gd name="T14" fmla="*/ 181272 w 256"/>
              <a:gd name="T15" fmla="*/ 0 h 208"/>
              <a:gd name="T16" fmla="*/ 323138 w 256"/>
              <a:gd name="T17" fmla="*/ 0 h 208"/>
              <a:gd name="T18" fmla="*/ 340871 w 256"/>
              <a:gd name="T19" fmla="*/ 7915 h 208"/>
              <a:gd name="T20" fmla="*/ 340871 w 256"/>
              <a:gd name="T21" fmla="*/ 7915 h 208"/>
              <a:gd name="T22" fmla="*/ 380278 w 256"/>
              <a:gd name="T23" fmla="*/ 47492 h 208"/>
              <a:gd name="T24" fmla="*/ 480766 w 256"/>
              <a:gd name="T25" fmla="*/ 47492 h 208"/>
              <a:gd name="T26" fmla="*/ 504410 w 256"/>
              <a:gd name="T27" fmla="*/ 71238 h 208"/>
              <a:gd name="T28" fmla="*/ 504410 w 256"/>
              <a:gd name="T29" fmla="*/ 387851 h 208"/>
              <a:gd name="T30" fmla="*/ 480766 w 256"/>
              <a:gd name="T31" fmla="*/ 411597 h 208"/>
              <a:gd name="T32" fmla="*/ 252205 w 256"/>
              <a:gd name="T33" fmla="*/ 79153 h 208"/>
              <a:gd name="T34" fmla="*/ 110340 w 256"/>
              <a:gd name="T35" fmla="*/ 221629 h 208"/>
              <a:gd name="T36" fmla="*/ 252205 w 256"/>
              <a:gd name="T37" fmla="*/ 364105 h 208"/>
              <a:gd name="T38" fmla="*/ 394070 w 256"/>
              <a:gd name="T39" fmla="*/ 221629 h 208"/>
              <a:gd name="T40" fmla="*/ 252205 w 256"/>
              <a:gd name="T41" fmla="*/ 79153 h 208"/>
              <a:gd name="T42" fmla="*/ 252205 w 256"/>
              <a:gd name="T43" fmla="*/ 316613 h 208"/>
              <a:gd name="T44" fmla="*/ 157628 w 256"/>
              <a:gd name="T45" fmla="*/ 221629 h 208"/>
              <a:gd name="T46" fmla="*/ 252205 w 256"/>
              <a:gd name="T47" fmla="*/ 126645 h 208"/>
              <a:gd name="T48" fmla="*/ 346782 w 256"/>
              <a:gd name="T49" fmla="*/ 221629 h 208"/>
              <a:gd name="T50" fmla="*/ 252205 w 256"/>
              <a:gd name="T51" fmla="*/ 316613 h 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6" h="208">
                <a:moveTo>
                  <a:pt x="244" y="208"/>
                </a:moveTo>
                <a:cubicBezTo>
                  <a:pt x="12" y="208"/>
                  <a:pt x="12" y="208"/>
                  <a:pt x="12" y="208"/>
                </a:cubicBezTo>
                <a:cubicBezTo>
                  <a:pt x="5" y="208"/>
                  <a:pt x="0" y="203"/>
                  <a:pt x="0" y="196"/>
                </a:cubicBezTo>
                <a:cubicBezTo>
                  <a:pt x="0" y="36"/>
                  <a:pt x="0" y="36"/>
                  <a:pt x="0" y="36"/>
                </a:cubicBezTo>
                <a:cubicBezTo>
                  <a:pt x="0" y="29"/>
                  <a:pt x="5" y="24"/>
                  <a:pt x="12" y="24"/>
                </a:cubicBezTo>
                <a:cubicBezTo>
                  <a:pt x="63" y="24"/>
                  <a:pt x="63" y="24"/>
                  <a:pt x="63" y="24"/>
                </a:cubicBezTo>
                <a:cubicBezTo>
                  <a:pt x="82" y="5"/>
                  <a:pt x="82" y="5"/>
                  <a:pt x="82" y="5"/>
                </a:cubicBezTo>
                <a:cubicBezTo>
                  <a:pt x="85" y="2"/>
                  <a:pt x="88" y="0"/>
                  <a:pt x="92" y="0"/>
                </a:cubicBezTo>
                <a:cubicBezTo>
                  <a:pt x="164" y="0"/>
                  <a:pt x="164" y="0"/>
                  <a:pt x="164" y="0"/>
                </a:cubicBezTo>
                <a:cubicBezTo>
                  <a:pt x="167" y="0"/>
                  <a:pt x="170" y="1"/>
                  <a:pt x="173" y="4"/>
                </a:cubicBezTo>
                <a:cubicBezTo>
                  <a:pt x="173" y="4"/>
                  <a:pt x="173" y="4"/>
                  <a:pt x="173" y="4"/>
                </a:cubicBezTo>
                <a:cubicBezTo>
                  <a:pt x="193" y="24"/>
                  <a:pt x="193" y="24"/>
                  <a:pt x="193" y="24"/>
                </a:cubicBezTo>
                <a:cubicBezTo>
                  <a:pt x="244" y="24"/>
                  <a:pt x="244" y="24"/>
                  <a:pt x="244" y="24"/>
                </a:cubicBezTo>
                <a:cubicBezTo>
                  <a:pt x="251" y="24"/>
                  <a:pt x="256" y="29"/>
                  <a:pt x="256" y="36"/>
                </a:cubicBezTo>
                <a:cubicBezTo>
                  <a:pt x="256" y="196"/>
                  <a:pt x="256" y="196"/>
                  <a:pt x="256" y="196"/>
                </a:cubicBezTo>
                <a:cubicBezTo>
                  <a:pt x="256" y="203"/>
                  <a:pt x="251" y="208"/>
                  <a:pt x="244" y="208"/>
                </a:cubicBezTo>
                <a:moveTo>
                  <a:pt x="128" y="40"/>
                </a:moveTo>
                <a:cubicBezTo>
                  <a:pt x="88" y="40"/>
                  <a:pt x="56" y="72"/>
                  <a:pt x="56" y="112"/>
                </a:cubicBezTo>
                <a:cubicBezTo>
                  <a:pt x="56" y="152"/>
                  <a:pt x="88" y="184"/>
                  <a:pt x="128" y="184"/>
                </a:cubicBezTo>
                <a:cubicBezTo>
                  <a:pt x="168" y="184"/>
                  <a:pt x="200" y="152"/>
                  <a:pt x="200" y="112"/>
                </a:cubicBezTo>
                <a:cubicBezTo>
                  <a:pt x="200" y="72"/>
                  <a:pt x="168" y="40"/>
                  <a:pt x="128" y="40"/>
                </a:cubicBezTo>
                <a:moveTo>
                  <a:pt x="128" y="160"/>
                </a:moveTo>
                <a:cubicBezTo>
                  <a:pt x="101" y="160"/>
                  <a:pt x="80" y="139"/>
                  <a:pt x="80" y="112"/>
                </a:cubicBezTo>
                <a:cubicBezTo>
                  <a:pt x="80" y="85"/>
                  <a:pt x="101" y="64"/>
                  <a:pt x="128" y="64"/>
                </a:cubicBezTo>
                <a:cubicBezTo>
                  <a:pt x="155" y="64"/>
                  <a:pt x="176" y="85"/>
                  <a:pt x="176" y="112"/>
                </a:cubicBezTo>
                <a:cubicBezTo>
                  <a:pt x="176" y="139"/>
                  <a:pt x="155" y="160"/>
                  <a:pt x="128" y="160"/>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8" name="Freeform 90"/>
          <p:cNvSpPr>
            <a:spLocks/>
          </p:cNvSpPr>
          <p:nvPr/>
        </p:nvSpPr>
        <p:spPr bwMode="auto">
          <a:xfrm>
            <a:off x="9815513" y="2393950"/>
            <a:ext cx="492125" cy="504825"/>
          </a:xfrm>
          <a:custGeom>
            <a:avLst/>
            <a:gdLst>
              <a:gd name="T0" fmla="*/ 492303 w 248"/>
              <a:gd name="T1" fmla="*/ 386189 h 256"/>
              <a:gd name="T2" fmla="*/ 404959 w 248"/>
              <a:gd name="T3" fmla="*/ 433477 h 256"/>
              <a:gd name="T4" fmla="*/ 317615 w 248"/>
              <a:gd name="T5" fmla="*/ 386189 h 256"/>
              <a:gd name="T6" fmla="*/ 404959 w 248"/>
              <a:gd name="T7" fmla="*/ 338900 h 256"/>
              <a:gd name="T8" fmla="*/ 444661 w 248"/>
              <a:gd name="T9" fmla="*/ 344812 h 256"/>
              <a:gd name="T10" fmla="*/ 444661 w 248"/>
              <a:gd name="T11" fmla="*/ 299493 h 256"/>
              <a:gd name="T12" fmla="*/ 444661 w 248"/>
              <a:gd name="T13" fmla="*/ 147776 h 256"/>
              <a:gd name="T14" fmla="*/ 174688 w 248"/>
              <a:gd name="T15" fmla="*/ 204917 h 256"/>
              <a:gd name="T16" fmla="*/ 174688 w 248"/>
              <a:gd name="T17" fmla="*/ 457122 h 256"/>
              <a:gd name="T18" fmla="*/ 87344 w 248"/>
              <a:gd name="T19" fmla="*/ 504410 h 256"/>
              <a:gd name="T20" fmla="*/ 0 w 248"/>
              <a:gd name="T21" fmla="*/ 457122 h 256"/>
              <a:gd name="T22" fmla="*/ 87344 w 248"/>
              <a:gd name="T23" fmla="*/ 409833 h 256"/>
              <a:gd name="T24" fmla="*/ 127046 w 248"/>
              <a:gd name="T25" fmla="*/ 415744 h 256"/>
              <a:gd name="T26" fmla="*/ 127046 w 248"/>
              <a:gd name="T27" fmla="*/ 378308 h 256"/>
              <a:gd name="T28" fmla="*/ 127046 w 248"/>
              <a:gd name="T29" fmla="*/ 94577 h 256"/>
              <a:gd name="T30" fmla="*/ 150867 w 248"/>
              <a:gd name="T31" fmla="*/ 70933 h 256"/>
              <a:gd name="T32" fmla="*/ 468482 w 248"/>
              <a:gd name="T33" fmla="*/ 0 h 256"/>
              <a:gd name="T34" fmla="*/ 492303 w 248"/>
              <a:gd name="T35" fmla="*/ 23644 h 256"/>
              <a:gd name="T36" fmla="*/ 492303 w 248"/>
              <a:gd name="T37" fmla="*/ 362545 h 256"/>
              <a:gd name="T38" fmla="*/ 492303 w 248"/>
              <a:gd name="T39" fmla="*/ 378308 h 256"/>
              <a:gd name="T40" fmla="*/ 492303 w 248"/>
              <a:gd name="T41" fmla="*/ 386189 h 2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8" h="256">
                <a:moveTo>
                  <a:pt x="248" y="196"/>
                </a:moveTo>
                <a:cubicBezTo>
                  <a:pt x="248" y="209"/>
                  <a:pt x="228" y="220"/>
                  <a:pt x="204" y="220"/>
                </a:cubicBezTo>
                <a:cubicBezTo>
                  <a:pt x="180" y="220"/>
                  <a:pt x="160" y="209"/>
                  <a:pt x="160" y="196"/>
                </a:cubicBezTo>
                <a:cubicBezTo>
                  <a:pt x="160" y="183"/>
                  <a:pt x="180" y="172"/>
                  <a:pt x="204" y="172"/>
                </a:cubicBezTo>
                <a:cubicBezTo>
                  <a:pt x="211" y="172"/>
                  <a:pt x="218" y="173"/>
                  <a:pt x="224" y="175"/>
                </a:cubicBezTo>
                <a:cubicBezTo>
                  <a:pt x="224" y="152"/>
                  <a:pt x="224" y="152"/>
                  <a:pt x="224" y="152"/>
                </a:cubicBezTo>
                <a:cubicBezTo>
                  <a:pt x="224" y="75"/>
                  <a:pt x="224" y="75"/>
                  <a:pt x="224" y="75"/>
                </a:cubicBezTo>
                <a:cubicBezTo>
                  <a:pt x="88" y="104"/>
                  <a:pt x="88" y="104"/>
                  <a:pt x="88" y="104"/>
                </a:cubicBezTo>
                <a:cubicBezTo>
                  <a:pt x="88" y="232"/>
                  <a:pt x="88" y="232"/>
                  <a:pt x="88" y="232"/>
                </a:cubicBezTo>
                <a:cubicBezTo>
                  <a:pt x="88" y="245"/>
                  <a:pt x="68" y="256"/>
                  <a:pt x="44" y="256"/>
                </a:cubicBezTo>
                <a:cubicBezTo>
                  <a:pt x="20" y="256"/>
                  <a:pt x="0" y="245"/>
                  <a:pt x="0" y="232"/>
                </a:cubicBezTo>
                <a:cubicBezTo>
                  <a:pt x="0" y="219"/>
                  <a:pt x="20" y="208"/>
                  <a:pt x="44" y="208"/>
                </a:cubicBezTo>
                <a:cubicBezTo>
                  <a:pt x="51" y="208"/>
                  <a:pt x="58" y="209"/>
                  <a:pt x="64" y="211"/>
                </a:cubicBezTo>
                <a:cubicBezTo>
                  <a:pt x="64" y="192"/>
                  <a:pt x="64" y="192"/>
                  <a:pt x="64" y="192"/>
                </a:cubicBezTo>
                <a:cubicBezTo>
                  <a:pt x="64" y="48"/>
                  <a:pt x="64" y="48"/>
                  <a:pt x="64" y="48"/>
                </a:cubicBezTo>
                <a:cubicBezTo>
                  <a:pt x="64" y="39"/>
                  <a:pt x="76" y="36"/>
                  <a:pt x="76" y="36"/>
                </a:cubicBezTo>
                <a:cubicBezTo>
                  <a:pt x="236" y="0"/>
                  <a:pt x="236" y="0"/>
                  <a:pt x="236" y="0"/>
                </a:cubicBezTo>
                <a:cubicBezTo>
                  <a:pt x="243" y="0"/>
                  <a:pt x="248" y="5"/>
                  <a:pt x="248" y="12"/>
                </a:cubicBezTo>
                <a:cubicBezTo>
                  <a:pt x="248" y="184"/>
                  <a:pt x="248" y="184"/>
                  <a:pt x="248" y="184"/>
                </a:cubicBezTo>
                <a:cubicBezTo>
                  <a:pt x="248" y="192"/>
                  <a:pt x="248" y="192"/>
                  <a:pt x="248" y="192"/>
                </a:cubicBezTo>
                <a:lnTo>
                  <a:pt x="248" y="196"/>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09" name="Freeform 91"/>
          <p:cNvSpPr>
            <a:spLocks noEditPoints="1"/>
          </p:cNvSpPr>
          <p:nvPr/>
        </p:nvSpPr>
        <p:spPr bwMode="auto">
          <a:xfrm>
            <a:off x="9017000" y="2535238"/>
            <a:ext cx="330200" cy="301625"/>
          </a:xfrm>
          <a:custGeom>
            <a:avLst/>
            <a:gdLst>
              <a:gd name="T0" fmla="*/ 307258 w 168"/>
              <a:gd name="T1" fmla="*/ 302647 h 152"/>
              <a:gd name="T2" fmla="*/ 283623 w 168"/>
              <a:gd name="T3" fmla="*/ 278754 h 152"/>
              <a:gd name="T4" fmla="*/ 283623 w 168"/>
              <a:gd name="T5" fmla="*/ 23893 h 152"/>
              <a:gd name="T6" fmla="*/ 307258 w 168"/>
              <a:gd name="T7" fmla="*/ 0 h 152"/>
              <a:gd name="T8" fmla="*/ 330893 w 168"/>
              <a:gd name="T9" fmla="*/ 23893 h 152"/>
              <a:gd name="T10" fmla="*/ 330893 w 168"/>
              <a:gd name="T11" fmla="*/ 278754 h 152"/>
              <a:gd name="T12" fmla="*/ 307258 w 168"/>
              <a:gd name="T13" fmla="*/ 302647 h 152"/>
              <a:gd name="T14" fmla="*/ 212717 w 168"/>
              <a:gd name="T15" fmla="*/ 302647 h 152"/>
              <a:gd name="T16" fmla="*/ 189082 w 168"/>
              <a:gd name="T17" fmla="*/ 278754 h 152"/>
              <a:gd name="T18" fmla="*/ 189082 w 168"/>
              <a:gd name="T19" fmla="*/ 87608 h 152"/>
              <a:gd name="T20" fmla="*/ 212717 w 168"/>
              <a:gd name="T21" fmla="*/ 63715 h 152"/>
              <a:gd name="T22" fmla="*/ 236352 w 168"/>
              <a:gd name="T23" fmla="*/ 87608 h 152"/>
              <a:gd name="T24" fmla="*/ 236352 w 168"/>
              <a:gd name="T25" fmla="*/ 278754 h 152"/>
              <a:gd name="T26" fmla="*/ 212717 w 168"/>
              <a:gd name="T27" fmla="*/ 302647 h 152"/>
              <a:gd name="T28" fmla="*/ 118176 w 168"/>
              <a:gd name="T29" fmla="*/ 302647 h 152"/>
              <a:gd name="T30" fmla="*/ 94541 w 168"/>
              <a:gd name="T31" fmla="*/ 278754 h 152"/>
              <a:gd name="T32" fmla="*/ 94541 w 168"/>
              <a:gd name="T33" fmla="*/ 151324 h 152"/>
              <a:gd name="T34" fmla="*/ 118176 w 168"/>
              <a:gd name="T35" fmla="*/ 127430 h 152"/>
              <a:gd name="T36" fmla="*/ 141811 w 168"/>
              <a:gd name="T37" fmla="*/ 151324 h 152"/>
              <a:gd name="T38" fmla="*/ 141811 w 168"/>
              <a:gd name="T39" fmla="*/ 278754 h 152"/>
              <a:gd name="T40" fmla="*/ 118176 w 168"/>
              <a:gd name="T41" fmla="*/ 302647 h 152"/>
              <a:gd name="T42" fmla="*/ 23635 w 168"/>
              <a:gd name="T43" fmla="*/ 302647 h 152"/>
              <a:gd name="T44" fmla="*/ 0 w 168"/>
              <a:gd name="T45" fmla="*/ 278754 h 152"/>
              <a:gd name="T46" fmla="*/ 0 w 168"/>
              <a:gd name="T47" fmla="*/ 215039 h 152"/>
              <a:gd name="T48" fmla="*/ 23635 w 168"/>
              <a:gd name="T49" fmla="*/ 191145 h 152"/>
              <a:gd name="T50" fmla="*/ 47270 w 168"/>
              <a:gd name="T51" fmla="*/ 215039 h 152"/>
              <a:gd name="T52" fmla="*/ 47270 w 168"/>
              <a:gd name="T53" fmla="*/ 278754 h 152"/>
              <a:gd name="T54" fmla="*/ 23635 w 168"/>
              <a:gd name="T55" fmla="*/ 302647 h 1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8" h="152">
                <a:moveTo>
                  <a:pt x="156" y="152"/>
                </a:moveTo>
                <a:cubicBezTo>
                  <a:pt x="149" y="152"/>
                  <a:pt x="144" y="147"/>
                  <a:pt x="144" y="140"/>
                </a:cubicBezTo>
                <a:cubicBezTo>
                  <a:pt x="144" y="12"/>
                  <a:pt x="144" y="12"/>
                  <a:pt x="144" y="12"/>
                </a:cubicBezTo>
                <a:cubicBezTo>
                  <a:pt x="144" y="5"/>
                  <a:pt x="149" y="0"/>
                  <a:pt x="156" y="0"/>
                </a:cubicBezTo>
                <a:cubicBezTo>
                  <a:pt x="163" y="0"/>
                  <a:pt x="168" y="5"/>
                  <a:pt x="168" y="12"/>
                </a:cubicBezTo>
                <a:cubicBezTo>
                  <a:pt x="168" y="140"/>
                  <a:pt x="168" y="140"/>
                  <a:pt x="168" y="140"/>
                </a:cubicBezTo>
                <a:cubicBezTo>
                  <a:pt x="168" y="147"/>
                  <a:pt x="163" y="152"/>
                  <a:pt x="156" y="152"/>
                </a:cubicBezTo>
                <a:moveTo>
                  <a:pt x="108" y="152"/>
                </a:moveTo>
                <a:cubicBezTo>
                  <a:pt x="101" y="152"/>
                  <a:pt x="96" y="147"/>
                  <a:pt x="96" y="140"/>
                </a:cubicBezTo>
                <a:cubicBezTo>
                  <a:pt x="96" y="44"/>
                  <a:pt x="96" y="44"/>
                  <a:pt x="96" y="44"/>
                </a:cubicBezTo>
                <a:cubicBezTo>
                  <a:pt x="96" y="37"/>
                  <a:pt x="101" y="32"/>
                  <a:pt x="108" y="32"/>
                </a:cubicBezTo>
                <a:cubicBezTo>
                  <a:pt x="115" y="32"/>
                  <a:pt x="120" y="37"/>
                  <a:pt x="120" y="44"/>
                </a:cubicBezTo>
                <a:cubicBezTo>
                  <a:pt x="120" y="140"/>
                  <a:pt x="120" y="140"/>
                  <a:pt x="120" y="140"/>
                </a:cubicBezTo>
                <a:cubicBezTo>
                  <a:pt x="120" y="147"/>
                  <a:pt x="115" y="152"/>
                  <a:pt x="108" y="152"/>
                </a:cubicBezTo>
                <a:moveTo>
                  <a:pt x="60" y="152"/>
                </a:moveTo>
                <a:cubicBezTo>
                  <a:pt x="53" y="152"/>
                  <a:pt x="48" y="147"/>
                  <a:pt x="48" y="140"/>
                </a:cubicBezTo>
                <a:cubicBezTo>
                  <a:pt x="48" y="76"/>
                  <a:pt x="48" y="76"/>
                  <a:pt x="48" y="76"/>
                </a:cubicBezTo>
                <a:cubicBezTo>
                  <a:pt x="48" y="69"/>
                  <a:pt x="53" y="64"/>
                  <a:pt x="60" y="64"/>
                </a:cubicBezTo>
                <a:cubicBezTo>
                  <a:pt x="67" y="64"/>
                  <a:pt x="72" y="69"/>
                  <a:pt x="72" y="76"/>
                </a:cubicBezTo>
                <a:cubicBezTo>
                  <a:pt x="72" y="140"/>
                  <a:pt x="72" y="140"/>
                  <a:pt x="72" y="140"/>
                </a:cubicBezTo>
                <a:cubicBezTo>
                  <a:pt x="72" y="147"/>
                  <a:pt x="67" y="152"/>
                  <a:pt x="60" y="152"/>
                </a:cubicBezTo>
                <a:moveTo>
                  <a:pt x="12" y="152"/>
                </a:moveTo>
                <a:cubicBezTo>
                  <a:pt x="5" y="152"/>
                  <a:pt x="0" y="147"/>
                  <a:pt x="0" y="140"/>
                </a:cubicBezTo>
                <a:cubicBezTo>
                  <a:pt x="0" y="108"/>
                  <a:pt x="0" y="108"/>
                  <a:pt x="0" y="108"/>
                </a:cubicBezTo>
                <a:cubicBezTo>
                  <a:pt x="0" y="101"/>
                  <a:pt x="5" y="96"/>
                  <a:pt x="12" y="96"/>
                </a:cubicBezTo>
                <a:cubicBezTo>
                  <a:pt x="19" y="96"/>
                  <a:pt x="24" y="101"/>
                  <a:pt x="24" y="108"/>
                </a:cubicBezTo>
                <a:cubicBezTo>
                  <a:pt x="24" y="140"/>
                  <a:pt x="24" y="140"/>
                  <a:pt x="24" y="140"/>
                </a:cubicBezTo>
                <a:cubicBezTo>
                  <a:pt x="24" y="147"/>
                  <a:pt x="19" y="152"/>
                  <a:pt x="12" y="15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0" name="Freeform 92"/>
          <p:cNvSpPr>
            <a:spLocks noEditPoints="1"/>
          </p:cNvSpPr>
          <p:nvPr/>
        </p:nvSpPr>
        <p:spPr bwMode="auto">
          <a:xfrm>
            <a:off x="8043863" y="2457450"/>
            <a:ext cx="504825" cy="379413"/>
          </a:xfrm>
          <a:custGeom>
            <a:avLst/>
            <a:gdLst>
              <a:gd name="T0" fmla="*/ 496529 w 256"/>
              <a:gd name="T1" fmla="*/ 207438 h 192"/>
              <a:gd name="T2" fmla="*/ 496529 w 256"/>
              <a:gd name="T3" fmla="*/ 207438 h 192"/>
              <a:gd name="T4" fmla="*/ 401952 w 256"/>
              <a:gd name="T5" fmla="*/ 302267 h 192"/>
              <a:gd name="T6" fmla="*/ 401952 w 256"/>
              <a:gd name="T7" fmla="*/ 302267 h 192"/>
              <a:gd name="T8" fmla="*/ 386189 w 256"/>
              <a:gd name="T9" fmla="*/ 308193 h 192"/>
              <a:gd name="T10" fmla="*/ 362545 w 256"/>
              <a:gd name="T11" fmla="*/ 284486 h 192"/>
              <a:gd name="T12" fmla="*/ 370426 w 256"/>
              <a:gd name="T13" fmla="*/ 268681 h 192"/>
              <a:gd name="T14" fmla="*/ 370426 w 256"/>
              <a:gd name="T15" fmla="*/ 268681 h 192"/>
              <a:gd name="T16" fmla="*/ 447270 w 256"/>
              <a:gd name="T17" fmla="*/ 189658 h 192"/>
              <a:gd name="T18" fmla="*/ 370426 w 256"/>
              <a:gd name="T19" fmla="*/ 112609 h 192"/>
              <a:gd name="T20" fmla="*/ 370426 w 256"/>
              <a:gd name="T21" fmla="*/ 112609 h 192"/>
              <a:gd name="T22" fmla="*/ 362545 w 256"/>
              <a:gd name="T23" fmla="*/ 94829 h 192"/>
              <a:gd name="T24" fmla="*/ 386189 w 256"/>
              <a:gd name="T25" fmla="*/ 71122 h 192"/>
              <a:gd name="T26" fmla="*/ 403922 w 256"/>
              <a:gd name="T27" fmla="*/ 79024 h 192"/>
              <a:gd name="T28" fmla="*/ 403922 w 256"/>
              <a:gd name="T29" fmla="*/ 79024 h 192"/>
              <a:gd name="T30" fmla="*/ 496529 w 256"/>
              <a:gd name="T31" fmla="*/ 171877 h 192"/>
              <a:gd name="T32" fmla="*/ 504410 w 256"/>
              <a:gd name="T33" fmla="*/ 189658 h 192"/>
              <a:gd name="T34" fmla="*/ 496529 w 256"/>
              <a:gd name="T35" fmla="*/ 207438 h 192"/>
              <a:gd name="T36" fmla="*/ 210828 w 256"/>
              <a:gd name="T37" fmla="*/ 363510 h 192"/>
              <a:gd name="T38" fmla="*/ 189154 w 256"/>
              <a:gd name="T39" fmla="*/ 379315 h 192"/>
              <a:gd name="T40" fmla="*/ 165510 w 256"/>
              <a:gd name="T41" fmla="*/ 355608 h 192"/>
              <a:gd name="T42" fmla="*/ 167480 w 256"/>
              <a:gd name="T43" fmla="*/ 347705 h 192"/>
              <a:gd name="T44" fmla="*/ 293582 w 256"/>
              <a:gd name="T45" fmla="*/ 15805 h 192"/>
              <a:gd name="T46" fmla="*/ 315256 w 256"/>
              <a:gd name="T47" fmla="*/ 0 h 192"/>
              <a:gd name="T48" fmla="*/ 338900 w 256"/>
              <a:gd name="T49" fmla="*/ 23707 h 192"/>
              <a:gd name="T50" fmla="*/ 336930 w 256"/>
              <a:gd name="T51" fmla="*/ 31610 h 192"/>
              <a:gd name="T52" fmla="*/ 210828 w 256"/>
              <a:gd name="T53" fmla="*/ 363510 h 192"/>
              <a:gd name="T54" fmla="*/ 133984 w 256"/>
              <a:gd name="T55" fmla="*/ 112609 h 192"/>
              <a:gd name="T56" fmla="*/ 57140 w 256"/>
              <a:gd name="T57" fmla="*/ 189658 h 192"/>
              <a:gd name="T58" fmla="*/ 135954 w 256"/>
              <a:gd name="T59" fmla="*/ 268681 h 192"/>
              <a:gd name="T60" fmla="*/ 135954 w 256"/>
              <a:gd name="T61" fmla="*/ 268681 h 192"/>
              <a:gd name="T62" fmla="*/ 141865 w 256"/>
              <a:gd name="T63" fmla="*/ 284486 h 192"/>
              <a:gd name="T64" fmla="*/ 118221 w 256"/>
              <a:gd name="T65" fmla="*/ 308193 h 192"/>
              <a:gd name="T66" fmla="*/ 102458 w 256"/>
              <a:gd name="T67" fmla="*/ 302267 h 192"/>
              <a:gd name="T68" fmla="*/ 102458 w 256"/>
              <a:gd name="T69" fmla="*/ 302267 h 192"/>
              <a:gd name="T70" fmla="*/ 7881 w 256"/>
              <a:gd name="T71" fmla="*/ 207438 h 192"/>
              <a:gd name="T72" fmla="*/ 7881 w 256"/>
              <a:gd name="T73" fmla="*/ 207438 h 192"/>
              <a:gd name="T74" fmla="*/ 0 w 256"/>
              <a:gd name="T75" fmla="*/ 189658 h 192"/>
              <a:gd name="T76" fmla="*/ 7881 w 256"/>
              <a:gd name="T77" fmla="*/ 171877 h 192"/>
              <a:gd name="T78" fmla="*/ 102458 w 256"/>
              <a:gd name="T79" fmla="*/ 79024 h 192"/>
              <a:gd name="T80" fmla="*/ 102458 w 256"/>
              <a:gd name="T81" fmla="*/ 79024 h 192"/>
              <a:gd name="T82" fmla="*/ 118221 w 256"/>
              <a:gd name="T83" fmla="*/ 71122 h 192"/>
              <a:gd name="T84" fmla="*/ 141865 w 256"/>
              <a:gd name="T85" fmla="*/ 94829 h 192"/>
              <a:gd name="T86" fmla="*/ 133984 w 256"/>
              <a:gd name="T87" fmla="*/ 112609 h 1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56" h="192">
                <a:moveTo>
                  <a:pt x="252" y="105"/>
                </a:moveTo>
                <a:cubicBezTo>
                  <a:pt x="252" y="105"/>
                  <a:pt x="252" y="105"/>
                  <a:pt x="252" y="105"/>
                </a:cubicBezTo>
                <a:cubicBezTo>
                  <a:pt x="204" y="153"/>
                  <a:pt x="204" y="153"/>
                  <a:pt x="204" y="153"/>
                </a:cubicBezTo>
                <a:cubicBezTo>
                  <a:pt x="204" y="153"/>
                  <a:pt x="204" y="153"/>
                  <a:pt x="204" y="153"/>
                </a:cubicBezTo>
                <a:cubicBezTo>
                  <a:pt x="202" y="155"/>
                  <a:pt x="199" y="156"/>
                  <a:pt x="196" y="156"/>
                </a:cubicBezTo>
                <a:cubicBezTo>
                  <a:pt x="190" y="156"/>
                  <a:pt x="184" y="151"/>
                  <a:pt x="184" y="144"/>
                </a:cubicBezTo>
                <a:cubicBezTo>
                  <a:pt x="184" y="141"/>
                  <a:pt x="185" y="138"/>
                  <a:pt x="188" y="136"/>
                </a:cubicBezTo>
                <a:cubicBezTo>
                  <a:pt x="188" y="136"/>
                  <a:pt x="188" y="136"/>
                  <a:pt x="188" y="136"/>
                </a:cubicBezTo>
                <a:cubicBezTo>
                  <a:pt x="227" y="96"/>
                  <a:pt x="227" y="96"/>
                  <a:pt x="227" y="96"/>
                </a:cubicBezTo>
                <a:cubicBezTo>
                  <a:pt x="188" y="57"/>
                  <a:pt x="188" y="57"/>
                  <a:pt x="188" y="57"/>
                </a:cubicBezTo>
                <a:cubicBezTo>
                  <a:pt x="188" y="57"/>
                  <a:pt x="188" y="57"/>
                  <a:pt x="188" y="57"/>
                </a:cubicBezTo>
                <a:cubicBezTo>
                  <a:pt x="185" y="54"/>
                  <a:pt x="184" y="51"/>
                  <a:pt x="184" y="48"/>
                </a:cubicBezTo>
                <a:cubicBezTo>
                  <a:pt x="184" y="41"/>
                  <a:pt x="189" y="36"/>
                  <a:pt x="196" y="36"/>
                </a:cubicBezTo>
                <a:cubicBezTo>
                  <a:pt x="199" y="36"/>
                  <a:pt x="202" y="37"/>
                  <a:pt x="205" y="40"/>
                </a:cubicBezTo>
                <a:cubicBezTo>
                  <a:pt x="205" y="40"/>
                  <a:pt x="205" y="40"/>
                  <a:pt x="205" y="40"/>
                </a:cubicBezTo>
                <a:cubicBezTo>
                  <a:pt x="252" y="87"/>
                  <a:pt x="252" y="87"/>
                  <a:pt x="252" y="87"/>
                </a:cubicBezTo>
                <a:cubicBezTo>
                  <a:pt x="254" y="89"/>
                  <a:pt x="256" y="92"/>
                  <a:pt x="256" y="96"/>
                </a:cubicBezTo>
                <a:cubicBezTo>
                  <a:pt x="256" y="99"/>
                  <a:pt x="255" y="102"/>
                  <a:pt x="252" y="105"/>
                </a:cubicBezTo>
                <a:moveTo>
                  <a:pt x="107" y="184"/>
                </a:moveTo>
                <a:cubicBezTo>
                  <a:pt x="106" y="189"/>
                  <a:pt x="101" y="192"/>
                  <a:pt x="96" y="192"/>
                </a:cubicBezTo>
                <a:cubicBezTo>
                  <a:pt x="89" y="192"/>
                  <a:pt x="84" y="187"/>
                  <a:pt x="84" y="180"/>
                </a:cubicBezTo>
                <a:cubicBezTo>
                  <a:pt x="84" y="178"/>
                  <a:pt x="84" y="177"/>
                  <a:pt x="85" y="176"/>
                </a:cubicBezTo>
                <a:cubicBezTo>
                  <a:pt x="149" y="8"/>
                  <a:pt x="149" y="8"/>
                  <a:pt x="149" y="8"/>
                </a:cubicBezTo>
                <a:cubicBezTo>
                  <a:pt x="150" y="3"/>
                  <a:pt x="155" y="0"/>
                  <a:pt x="160" y="0"/>
                </a:cubicBezTo>
                <a:cubicBezTo>
                  <a:pt x="167" y="0"/>
                  <a:pt x="172" y="5"/>
                  <a:pt x="172" y="12"/>
                </a:cubicBezTo>
                <a:cubicBezTo>
                  <a:pt x="172" y="14"/>
                  <a:pt x="172" y="15"/>
                  <a:pt x="171" y="16"/>
                </a:cubicBezTo>
                <a:lnTo>
                  <a:pt x="107" y="184"/>
                </a:lnTo>
                <a:close/>
                <a:moveTo>
                  <a:pt x="68" y="57"/>
                </a:moveTo>
                <a:cubicBezTo>
                  <a:pt x="29" y="96"/>
                  <a:pt x="29" y="96"/>
                  <a:pt x="29" y="96"/>
                </a:cubicBezTo>
                <a:cubicBezTo>
                  <a:pt x="69" y="136"/>
                  <a:pt x="69" y="136"/>
                  <a:pt x="69" y="136"/>
                </a:cubicBezTo>
                <a:cubicBezTo>
                  <a:pt x="69" y="136"/>
                  <a:pt x="69" y="136"/>
                  <a:pt x="69" y="136"/>
                </a:cubicBezTo>
                <a:cubicBezTo>
                  <a:pt x="71" y="138"/>
                  <a:pt x="72" y="141"/>
                  <a:pt x="72" y="144"/>
                </a:cubicBezTo>
                <a:cubicBezTo>
                  <a:pt x="72" y="151"/>
                  <a:pt x="67" y="156"/>
                  <a:pt x="60" y="156"/>
                </a:cubicBezTo>
                <a:cubicBezTo>
                  <a:pt x="57" y="156"/>
                  <a:pt x="54" y="155"/>
                  <a:pt x="52" y="153"/>
                </a:cubicBezTo>
                <a:cubicBezTo>
                  <a:pt x="52" y="153"/>
                  <a:pt x="52" y="153"/>
                  <a:pt x="52" y="153"/>
                </a:cubicBezTo>
                <a:cubicBezTo>
                  <a:pt x="4" y="105"/>
                  <a:pt x="4" y="105"/>
                  <a:pt x="4" y="105"/>
                </a:cubicBezTo>
                <a:cubicBezTo>
                  <a:pt x="4" y="105"/>
                  <a:pt x="4" y="105"/>
                  <a:pt x="4" y="105"/>
                </a:cubicBezTo>
                <a:cubicBezTo>
                  <a:pt x="1" y="102"/>
                  <a:pt x="0" y="99"/>
                  <a:pt x="0" y="96"/>
                </a:cubicBezTo>
                <a:cubicBezTo>
                  <a:pt x="0" y="92"/>
                  <a:pt x="2" y="89"/>
                  <a:pt x="4" y="87"/>
                </a:cubicBezTo>
                <a:cubicBezTo>
                  <a:pt x="52" y="40"/>
                  <a:pt x="52" y="40"/>
                  <a:pt x="52" y="40"/>
                </a:cubicBezTo>
                <a:cubicBezTo>
                  <a:pt x="52" y="40"/>
                  <a:pt x="52" y="40"/>
                  <a:pt x="52" y="40"/>
                </a:cubicBezTo>
                <a:cubicBezTo>
                  <a:pt x="54" y="37"/>
                  <a:pt x="57" y="36"/>
                  <a:pt x="60" y="36"/>
                </a:cubicBezTo>
                <a:cubicBezTo>
                  <a:pt x="67" y="36"/>
                  <a:pt x="72" y="41"/>
                  <a:pt x="72" y="48"/>
                </a:cubicBezTo>
                <a:cubicBezTo>
                  <a:pt x="72" y="51"/>
                  <a:pt x="71" y="54"/>
                  <a:pt x="68" y="57"/>
                </a:cubicBez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1" name="Freeform 93"/>
          <p:cNvSpPr>
            <a:spLocks noEditPoints="1"/>
          </p:cNvSpPr>
          <p:nvPr/>
        </p:nvSpPr>
        <p:spPr bwMode="auto">
          <a:xfrm>
            <a:off x="7164388" y="2397125"/>
            <a:ext cx="492125" cy="496888"/>
          </a:xfrm>
          <a:custGeom>
            <a:avLst/>
            <a:gdLst>
              <a:gd name="T0" fmla="*/ 456715 w 249"/>
              <a:gd name="T1" fmla="*/ 170741 h 250"/>
              <a:gd name="T2" fmla="*/ 391470 w 249"/>
              <a:gd name="T3" fmla="*/ 236257 h 250"/>
              <a:gd name="T4" fmla="*/ 300522 w 249"/>
              <a:gd name="T5" fmla="*/ 260082 h 250"/>
              <a:gd name="T6" fmla="*/ 355882 w 249"/>
              <a:gd name="T7" fmla="*/ 204492 h 250"/>
              <a:gd name="T8" fmla="*/ 357859 w 249"/>
              <a:gd name="T9" fmla="*/ 202506 h 250"/>
              <a:gd name="T10" fmla="*/ 423104 w 249"/>
              <a:gd name="T11" fmla="*/ 136990 h 250"/>
              <a:gd name="T12" fmla="*/ 423104 w 249"/>
              <a:gd name="T13" fmla="*/ 69487 h 250"/>
              <a:gd name="T14" fmla="*/ 357859 w 249"/>
              <a:gd name="T15" fmla="*/ 69487 h 250"/>
              <a:gd name="T16" fmla="*/ 290637 w 249"/>
              <a:gd name="T17" fmla="*/ 136990 h 250"/>
              <a:gd name="T18" fmla="*/ 290637 w 249"/>
              <a:gd name="T19" fmla="*/ 136990 h 250"/>
              <a:gd name="T20" fmla="*/ 290637 w 249"/>
              <a:gd name="T21" fmla="*/ 136990 h 250"/>
              <a:gd name="T22" fmla="*/ 235277 w 249"/>
              <a:gd name="T23" fmla="*/ 194565 h 250"/>
              <a:gd name="T24" fmla="*/ 259003 w 249"/>
              <a:gd name="T25" fmla="*/ 103239 h 250"/>
              <a:gd name="T26" fmla="*/ 324248 w 249"/>
              <a:gd name="T27" fmla="*/ 37722 h 250"/>
              <a:gd name="T28" fmla="*/ 456715 w 249"/>
              <a:gd name="T29" fmla="*/ 37722 h 250"/>
              <a:gd name="T30" fmla="*/ 456715 w 249"/>
              <a:gd name="T31" fmla="*/ 170741 h 250"/>
              <a:gd name="T32" fmla="*/ 185849 w 249"/>
              <a:gd name="T33" fmla="*/ 343467 h 250"/>
              <a:gd name="T34" fmla="*/ 185849 w 249"/>
              <a:gd name="T35" fmla="*/ 343467 h 250"/>
              <a:gd name="T36" fmla="*/ 168055 w 249"/>
              <a:gd name="T37" fmla="*/ 351408 h 250"/>
              <a:gd name="T38" fmla="*/ 144330 w 249"/>
              <a:gd name="T39" fmla="*/ 327584 h 250"/>
              <a:gd name="T40" fmla="*/ 152238 w 249"/>
              <a:gd name="T41" fmla="*/ 309716 h 250"/>
              <a:gd name="T42" fmla="*/ 308431 w 249"/>
              <a:gd name="T43" fmla="*/ 152872 h 250"/>
              <a:gd name="T44" fmla="*/ 326225 w 249"/>
              <a:gd name="T45" fmla="*/ 144931 h 250"/>
              <a:gd name="T46" fmla="*/ 349950 w 249"/>
              <a:gd name="T47" fmla="*/ 168755 h 250"/>
              <a:gd name="T48" fmla="*/ 344019 w 249"/>
              <a:gd name="T49" fmla="*/ 184638 h 250"/>
              <a:gd name="T50" fmla="*/ 344019 w 249"/>
              <a:gd name="T51" fmla="*/ 184638 h 250"/>
              <a:gd name="T52" fmla="*/ 185849 w 249"/>
              <a:gd name="T53" fmla="*/ 343467 h 250"/>
              <a:gd name="T54" fmla="*/ 136421 w 249"/>
              <a:gd name="T55" fmla="*/ 291847 h 250"/>
              <a:gd name="T56" fmla="*/ 69199 w 249"/>
              <a:gd name="T57" fmla="*/ 359349 h 250"/>
              <a:gd name="T58" fmla="*/ 69199 w 249"/>
              <a:gd name="T59" fmla="*/ 424866 h 250"/>
              <a:gd name="T60" fmla="*/ 136421 w 249"/>
              <a:gd name="T61" fmla="*/ 424866 h 250"/>
              <a:gd name="T62" fmla="*/ 201666 w 249"/>
              <a:gd name="T63" fmla="*/ 359349 h 250"/>
              <a:gd name="T64" fmla="*/ 203643 w 249"/>
              <a:gd name="T65" fmla="*/ 357364 h 250"/>
              <a:gd name="T66" fmla="*/ 259003 w 249"/>
              <a:gd name="T67" fmla="*/ 301774 h 250"/>
              <a:gd name="T68" fmla="*/ 235277 w 249"/>
              <a:gd name="T69" fmla="*/ 393100 h 250"/>
              <a:gd name="T70" fmla="*/ 170032 w 249"/>
              <a:gd name="T71" fmla="*/ 458617 h 250"/>
              <a:gd name="T72" fmla="*/ 37565 w 249"/>
              <a:gd name="T73" fmla="*/ 458617 h 250"/>
              <a:gd name="T74" fmla="*/ 37565 w 249"/>
              <a:gd name="T75" fmla="*/ 325598 h 250"/>
              <a:gd name="T76" fmla="*/ 102810 w 249"/>
              <a:gd name="T77" fmla="*/ 260082 h 250"/>
              <a:gd name="T78" fmla="*/ 193758 w 249"/>
              <a:gd name="T79" fmla="*/ 234272 h 250"/>
              <a:gd name="T80" fmla="*/ 136421 w 249"/>
              <a:gd name="T81" fmla="*/ 291847 h 250"/>
              <a:gd name="T82" fmla="*/ 136421 w 249"/>
              <a:gd name="T83" fmla="*/ 291847 h 2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25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4"/>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2" name="Freeform 94"/>
          <p:cNvSpPr>
            <a:spLocks noEditPoints="1"/>
          </p:cNvSpPr>
          <p:nvPr/>
        </p:nvSpPr>
        <p:spPr bwMode="auto">
          <a:xfrm>
            <a:off x="6348413" y="2417763"/>
            <a:ext cx="379412" cy="460375"/>
          </a:xfrm>
          <a:custGeom>
            <a:avLst/>
            <a:gdLst>
              <a:gd name="T0" fmla="*/ 0 w 192"/>
              <a:gd name="T1" fmla="*/ 71383 h 232"/>
              <a:gd name="T2" fmla="*/ 23707 w 192"/>
              <a:gd name="T3" fmla="*/ 47588 h 232"/>
              <a:gd name="T4" fmla="*/ 142244 w 192"/>
              <a:gd name="T5" fmla="*/ 47588 h 232"/>
              <a:gd name="T6" fmla="*/ 142244 w 192"/>
              <a:gd name="T7" fmla="*/ 23794 h 232"/>
              <a:gd name="T8" fmla="*/ 165951 w 192"/>
              <a:gd name="T9" fmla="*/ 0 h 232"/>
              <a:gd name="T10" fmla="*/ 213365 w 192"/>
              <a:gd name="T11" fmla="*/ 0 h 232"/>
              <a:gd name="T12" fmla="*/ 237073 w 192"/>
              <a:gd name="T13" fmla="*/ 23794 h 232"/>
              <a:gd name="T14" fmla="*/ 237073 w 192"/>
              <a:gd name="T15" fmla="*/ 47588 h 232"/>
              <a:gd name="T16" fmla="*/ 355609 w 192"/>
              <a:gd name="T17" fmla="*/ 47588 h 232"/>
              <a:gd name="T18" fmla="*/ 379316 w 192"/>
              <a:gd name="T19" fmla="*/ 71383 h 232"/>
              <a:gd name="T20" fmla="*/ 379316 w 192"/>
              <a:gd name="T21" fmla="*/ 95177 h 232"/>
              <a:gd name="T22" fmla="*/ 0 w 192"/>
              <a:gd name="T23" fmla="*/ 95177 h 232"/>
              <a:gd name="T24" fmla="*/ 0 w 192"/>
              <a:gd name="T25" fmla="*/ 71383 h 232"/>
              <a:gd name="T26" fmla="*/ 355609 w 192"/>
              <a:gd name="T27" fmla="*/ 142765 h 232"/>
              <a:gd name="T28" fmla="*/ 355609 w 192"/>
              <a:gd name="T29" fmla="*/ 190354 h 232"/>
              <a:gd name="T30" fmla="*/ 355609 w 192"/>
              <a:gd name="T31" fmla="*/ 436227 h 232"/>
              <a:gd name="T32" fmla="*/ 331902 w 192"/>
              <a:gd name="T33" fmla="*/ 460021 h 232"/>
              <a:gd name="T34" fmla="*/ 47415 w 192"/>
              <a:gd name="T35" fmla="*/ 460021 h 232"/>
              <a:gd name="T36" fmla="*/ 23707 w 192"/>
              <a:gd name="T37" fmla="*/ 436227 h 232"/>
              <a:gd name="T38" fmla="*/ 23707 w 192"/>
              <a:gd name="T39" fmla="*/ 190354 h 232"/>
              <a:gd name="T40" fmla="*/ 23707 w 192"/>
              <a:gd name="T41" fmla="*/ 142765 h 232"/>
              <a:gd name="T42" fmla="*/ 23707 w 192"/>
              <a:gd name="T43" fmla="*/ 118971 h 232"/>
              <a:gd name="T44" fmla="*/ 355609 w 192"/>
              <a:gd name="T45" fmla="*/ 118971 h 232"/>
              <a:gd name="T46" fmla="*/ 355609 w 192"/>
              <a:gd name="T47" fmla="*/ 142765 h 232"/>
              <a:gd name="T48" fmla="*/ 118536 w 192"/>
              <a:gd name="T49" fmla="*/ 190354 h 232"/>
              <a:gd name="T50" fmla="*/ 94829 w 192"/>
              <a:gd name="T51" fmla="*/ 166559 h 232"/>
              <a:gd name="T52" fmla="*/ 71122 w 192"/>
              <a:gd name="T53" fmla="*/ 190354 h 232"/>
              <a:gd name="T54" fmla="*/ 71122 w 192"/>
              <a:gd name="T55" fmla="*/ 388638 h 232"/>
              <a:gd name="T56" fmla="*/ 94829 w 192"/>
              <a:gd name="T57" fmla="*/ 412433 h 232"/>
              <a:gd name="T58" fmla="*/ 118536 w 192"/>
              <a:gd name="T59" fmla="*/ 388638 h 232"/>
              <a:gd name="T60" fmla="*/ 118536 w 192"/>
              <a:gd name="T61" fmla="*/ 190354 h 232"/>
              <a:gd name="T62" fmla="*/ 213365 w 192"/>
              <a:gd name="T63" fmla="*/ 190354 h 232"/>
              <a:gd name="T64" fmla="*/ 189658 w 192"/>
              <a:gd name="T65" fmla="*/ 166559 h 232"/>
              <a:gd name="T66" fmla="*/ 165951 w 192"/>
              <a:gd name="T67" fmla="*/ 190354 h 232"/>
              <a:gd name="T68" fmla="*/ 165951 w 192"/>
              <a:gd name="T69" fmla="*/ 388638 h 232"/>
              <a:gd name="T70" fmla="*/ 189658 w 192"/>
              <a:gd name="T71" fmla="*/ 412433 h 232"/>
              <a:gd name="T72" fmla="*/ 213365 w 192"/>
              <a:gd name="T73" fmla="*/ 388638 h 232"/>
              <a:gd name="T74" fmla="*/ 213365 w 192"/>
              <a:gd name="T75" fmla="*/ 190354 h 232"/>
              <a:gd name="T76" fmla="*/ 308194 w 192"/>
              <a:gd name="T77" fmla="*/ 190354 h 232"/>
              <a:gd name="T78" fmla="*/ 284487 w 192"/>
              <a:gd name="T79" fmla="*/ 166559 h 232"/>
              <a:gd name="T80" fmla="*/ 260780 w 192"/>
              <a:gd name="T81" fmla="*/ 190354 h 232"/>
              <a:gd name="T82" fmla="*/ 260780 w 192"/>
              <a:gd name="T83" fmla="*/ 388638 h 232"/>
              <a:gd name="T84" fmla="*/ 284487 w 192"/>
              <a:gd name="T85" fmla="*/ 412433 h 232"/>
              <a:gd name="T86" fmla="*/ 308194 w 192"/>
              <a:gd name="T87" fmla="*/ 388638 h 232"/>
              <a:gd name="T88" fmla="*/ 308194 w 192"/>
              <a:gd name="T89" fmla="*/ 190354 h 2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2" h="232">
                <a:moveTo>
                  <a:pt x="0" y="36"/>
                </a:moveTo>
                <a:cubicBezTo>
                  <a:pt x="0" y="29"/>
                  <a:pt x="5" y="24"/>
                  <a:pt x="12" y="24"/>
                </a:cubicBezTo>
                <a:cubicBezTo>
                  <a:pt x="72" y="24"/>
                  <a:pt x="72" y="24"/>
                  <a:pt x="72" y="24"/>
                </a:cubicBezTo>
                <a:cubicBezTo>
                  <a:pt x="72" y="12"/>
                  <a:pt x="72" y="12"/>
                  <a:pt x="72" y="12"/>
                </a:cubicBezTo>
                <a:cubicBezTo>
                  <a:pt x="72" y="5"/>
                  <a:pt x="77" y="0"/>
                  <a:pt x="84" y="0"/>
                </a:cubicBezTo>
                <a:cubicBezTo>
                  <a:pt x="108" y="0"/>
                  <a:pt x="108" y="0"/>
                  <a:pt x="108" y="0"/>
                </a:cubicBezTo>
                <a:cubicBezTo>
                  <a:pt x="115" y="0"/>
                  <a:pt x="120" y="5"/>
                  <a:pt x="120" y="12"/>
                </a:cubicBezTo>
                <a:cubicBezTo>
                  <a:pt x="120" y="24"/>
                  <a:pt x="120" y="24"/>
                  <a:pt x="120" y="24"/>
                </a:cubicBezTo>
                <a:cubicBezTo>
                  <a:pt x="180" y="24"/>
                  <a:pt x="180" y="24"/>
                  <a:pt x="180" y="24"/>
                </a:cubicBezTo>
                <a:cubicBezTo>
                  <a:pt x="187" y="24"/>
                  <a:pt x="192" y="29"/>
                  <a:pt x="192" y="36"/>
                </a:cubicBezTo>
                <a:cubicBezTo>
                  <a:pt x="192" y="48"/>
                  <a:pt x="192" y="48"/>
                  <a:pt x="192" y="48"/>
                </a:cubicBezTo>
                <a:cubicBezTo>
                  <a:pt x="0" y="48"/>
                  <a:pt x="0" y="48"/>
                  <a:pt x="0" y="48"/>
                </a:cubicBezTo>
                <a:lnTo>
                  <a:pt x="0" y="36"/>
                </a:lnTo>
                <a:close/>
                <a:moveTo>
                  <a:pt x="180" y="72"/>
                </a:moveTo>
                <a:cubicBezTo>
                  <a:pt x="180" y="96"/>
                  <a:pt x="180" y="96"/>
                  <a:pt x="180" y="96"/>
                </a:cubicBezTo>
                <a:cubicBezTo>
                  <a:pt x="180" y="220"/>
                  <a:pt x="180" y="220"/>
                  <a:pt x="180" y="220"/>
                </a:cubicBezTo>
                <a:cubicBezTo>
                  <a:pt x="180" y="227"/>
                  <a:pt x="175" y="232"/>
                  <a:pt x="168" y="232"/>
                </a:cubicBezTo>
                <a:cubicBezTo>
                  <a:pt x="24" y="232"/>
                  <a:pt x="24" y="232"/>
                  <a:pt x="24" y="232"/>
                </a:cubicBezTo>
                <a:cubicBezTo>
                  <a:pt x="17" y="232"/>
                  <a:pt x="12" y="227"/>
                  <a:pt x="12" y="220"/>
                </a:cubicBezTo>
                <a:cubicBezTo>
                  <a:pt x="12" y="96"/>
                  <a:pt x="12" y="96"/>
                  <a:pt x="12" y="96"/>
                </a:cubicBezTo>
                <a:cubicBezTo>
                  <a:pt x="12" y="72"/>
                  <a:pt x="12" y="72"/>
                  <a:pt x="12" y="72"/>
                </a:cubicBezTo>
                <a:cubicBezTo>
                  <a:pt x="12" y="60"/>
                  <a:pt x="12" y="60"/>
                  <a:pt x="12" y="60"/>
                </a:cubicBezTo>
                <a:cubicBezTo>
                  <a:pt x="180" y="60"/>
                  <a:pt x="180" y="60"/>
                  <a:pt x="180" y="60"/>
                </a:cubicBezTo>
                <a:lnTo>
                  <a:pt x="180" y="72"/>
                </a:lnTo>
                <a:close/>
                <a:moveTo>
                  <a:pt x="60" y="96"/>
                </a:moveTo>
                <a:cubicBezTo>
                  <a:pt x="60" y="89"/>
                  <a:pt x="55" y="84"/>
                  <a:pt x="48" y="84"/>
                </a:cubicBezTo>
                <a:cubicBezTo>
                  <a:pt x="41" y="84"/>
                  <a:pt x="36" y="89"/>
                  <a:pt x="36" y="96"/>
                </a:cubicBezTo>
                <a:cubicBezTo>
                  <a:pt x="36" y="196"/>
                  <a:pt x="36" y="196"/>
                  <a:pt x="36" y="196"/>
                </a:cubicBezTo>
                <a:cubicBezTo>
                  <a:pt x="36" y="203"/>
                  <a:pt x="41" y="208"/>
                  <a:pt x="48" y="208"/>
                </a:cubicBezTo>
                <a:cubicBezTo>
                  <a:pt x="55" y="208"/>
                  <a:pt x="60" y="203"/>
                  <a:pt x="60" y="196"/>
                </a:cubicBezTo>
                <a:lnTo>
                  <a:pt x="60" y="96"/>
                </a:lnTo>
                <a:close/>
                <a:moveTo>
                  <a:pt x="108" y="96"/>
                </a:moveTo>
                <a:cubicBezTo>
                  <a:pt x="108" y="89"/>
                  <a:pt x="103" y="84"/>
                  <a:pt x="96" y="84"/>
                </a:cubicBezTo>
                <a:cubicBezTo>
                  <a:pt x="89" y="84"/>
                  <a:pt x="84" y="89"/>
                  <a:pt x="84" y="96"/>
                </a:cubicBezTo>
                <a:cubicBezTo>
                  <a:pt x="84" y="196"/>
                  <a:pt x="84" y="196"/>
                  <a:pt x="84" y="196"/>
                </a:cubicBezTo>
                <a:cubicBezTo>
                  <a:pt x="84" y="203"/>
                  <a:pt x="89" y="208"/>
                  <a:pt x="96" y="208"/>
                </a:cubicBezTo>
                <a:cubicBezTo>
                  <a:pt x="103" y="208"/>
                  <a:pt x="108" y="203"/>
                  <a:pt x="108" y="196"/>
                </a:cubicBezTo>
                <a:lnTo>
                  <a:pt x="108" y="96"/>
                </a:lnTo>
                <a:close/>
                <a:moveTo>
                  <a:pt x="156" y="96"/>
                </a:moveTo>
                <a:cubicBezTo>
                  <a:pt x="156" y="89"/>
                  <a:pt x="151" y="84"/>
                  <a:pt x="144" y="84"/>
                </a:cubicBezTo>
                <a:cubicBezTo>
                  <a:pt x="137" y="84"/>
                  <a:pt x="132" y="89"/>
                  <a:pt x="132" y="96"/>
                </a:cubicBezTo>
                <a:cubicBezTo>
                  <a:pt x="132" y="196"/>
                  <a:pt x="132" y="196"/>
                  <a:pt x="132" y="196"/>
                </a:cubicBezTo>
                <a:cubicBezTo>
                  <a:pt x="132" y="203"/>
                  <a:pt x="137" y="208"/>
                  <a:pt x="144" y="208"/>
                </a:cubicBezTo>
                <a:cubicBezTo>
                  <a:pt x="151" y="208"/>
                  <a:pt x="156" y="203"/>
                  <a:pt x="156" y="196"/>
                </a:cubicBezTo>
                <a:lnTo>
                  <a:pt x="156" y="96"/>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3" name="Freeform 95"/>
          <p:cNvSpPr>
            <a:spLocks noEditPoints="1"/>
          </p:cNvSpPr>
          <p:nvPr/>
        </p:nvSpPr>
        <p:spPr bwMode="auto">
          <a:xfrm>
            <a:off x="5429250" y="2393950"/>
            <a:ext cx="442913" cy="504825"/>
          </a:xfrm>
          <a:custGeom>
            <a:avLst/>
            <a:gdLst>
              <a:gd name="T0" fmla="*/ 420101 w 224"/>
              <a:gd name="T1" fmla="*/ 260086 h 256"/>
              <a:gd name="T2" fmla="*/ 372542 w 224"/>
              <a:gd name="T3" fmla="*/ 260086 h 256"/>
              <a:gd name="T4" fmla="*/ 348763 w 224"/>
              <a:gd name="T5" fmla="*/ 236442 h 256"/>
              <a:gd name="T6" fmla="*/ 348763 w 224"/>
              <a:gd name="T7" fmla="*/ 141865 h 256"/>
              <a:gd name="T8" fmla="*/ 372542 w 224"/>
              <a:gd name="T9" fmla="*/ 118221 h 256"/>
              <a:gd name="T10" fmla="*/ 420101 w 224"/>
              <a:gd name="T11" fmla="*/ 118221 h 256"/>
              <a:gd name="T12" fmla="*/ 443880 w 224"/>
              <a:gd name="T13" fmla="*/ 141865 h 256"/>
              <a:gd name="T14" fmla="*/ 443880 w 224"/>
              <a:gd name="T15" fmla="*/ 236442 h 256"/>
              <a:gd name="T16" fmla="*/ 420101 w 224"/>
              <a:gd name="T17" fmla="*/ 260086 h 256"/>
              <a:gd name="T18" fmla="*/ 372542 w 224"/>
              <a:gd name="T19" fmla="*/ 23644 h 256"/>
              <a:gd name="T20" fmla="*/ 396321 w 224"/>
              <a:gd name="T21" fmla="*/ 0 h 256"/>
              <a:gd name="T22" fmla="*/ 420101 w 224"/>
              <a:gd name="T23" fmla="*/ 23644 h 256"/>
              <a:gd name="T24" fmla="*/ 420101 w 224"/>
              <a:gd name="T25" fmla="*/ 94577 h 256"/>
              <a:gd name="T26" fmla="*/ 372542 w 224"/>
              <a:gd name="T27" fmla="*/ 94577 h 256"/>
              <a:gd name="T28" fmla="*/ 372542 w 224"/>
              <a:gd name="T29" fmla="*/ 23644 h 256"/>
              <a:gd name="T30" fmla="*/ 245719 w 224"/>
              <a:gd name="T31" fmla="*/ 386189 h 256"/>
              <a:gd name="T32" fmla="*/ 198161 w 224"/>
              <a:gd name="T33" fmla="*/ 386189 h 256"/>
              <a:gd name="T34" fmla="*/ 174381 w 224"/>
              <a:gd name="T35" fmla="*/ 362545 h 256"/>
              <a:gd name="T36" fmla="*/ 174381 w 224"/>
              <a:gd name="T37" fmla="*/ 267968 h 256"/>
              <a:gd name="T38" fmla="*/ 198161 w 224"/>
              <a:gd name="T39" fmla="*/ 244324 h 256"/>
              <a:gd name="T40" fmla="*/ 245719 w 224"/>
              <a:gd name="T41" fmla="*/ 244324 h 256"/>
              <a:gd name="T42" fmla="*/ 269499 w 224"/>
              <a:gd name="T43" fmla="*/ 267968 h 256"/>
              <a:gd name="T44" fmla="*/ 269499 w 224"/>
              <a:gd name="T45" fmla="*/ 362545 h 256"/>
              <a:gd name="T46" fmla="*/ 245719 w 224"/>
              <a:gd name="T47" fmla="*/ 386189 h 256"/>
              <a:gd name="T48" fmla="*/ 198161 w 224"/>
              <a:gd name="T49" fmla="*/ 23644 h 256"/>
              <a:gd name="T50" fmla="*/ 221940 w 224"/>
              <a:gd name="T51" fmla="*/ 0 h 256"/>
              <a:gd name="T52" fmla="*/ 245719 w 224"/>
              <a:gd name="T53" fmla="*/ 23644 h 256"/>
              <a:gd name="T54" fmla="*/ 245719 w 224"/>
              <a:gd name="T55" fmla="*/ 220679 h 256"/>
              <a:gd name="T56" fmla="*/ 198161 w 224"/>
              <a:gd name="T57" fmla="*/ 220679 h 256"/>
              <a:gd name="T58" fmla="*/ 198161 w 224"/>
              <a:gd name="T59" fmla="*/ 23644 h 256"/>
              <a:gd name="T60" fmla="*/ 71338 w 224"/>
              <a:gd name="T61" fmla="*/ 323138 h 256"/>
              <a:gd name="T62" fmla="*/ 23779 w 224"/>
              <a:gd name="T63" fmla="*/ 323138 h 256"/>
              <a:gd name="T64" fmla="*/ 0 w 224"/>
              <a:gd name="T65" fmla="*/ 299493 h 256"/>
              <a:gd name="T66" fmla="*/ 0 w 224"/>
              <a:gd name="T67" fmla="*/ 204917 h 256"/>
              <a:gd name="T68" fmla="*/ 23779 w 224"/>
              <a:gd name="T69" fmla="*/ 181272 h 256"/>
              <a:gd name="T70" fmla="*/ 71338 w 224"/>
              <a:gd name="T71" fmla="*/ 181272 h 256"/>
              <a:gd name="T72" fmla="*/ 95117 w 224"/>
              <a:gd name="T73" fmla="*/ 204917 h 256"/>
              <a:gd name="T74" fmla="*/ 95117 w 224"/>
              <a:gd name="T75" fmla="*/ 299493 h 256"/>
              <a:gd name="T76" fmla="*/ 71338 w 224"/>
              <a:gd name="T77" fmla="*/ 323138 h 256"/>
              <a:gd name="T78" fmla="*/ 23779 w 224"/>
              <a:gd name="T79" fmla="*/ 23644 h 256"/>
              <a:gd name="T80" fmla="*/ 47559 w 224"/>
              <a:gd name="T81" fmla="*/ 0 h 256"/>
              <a:gd name="T82" fmla="*/ 71338 w 224"/>
              <a:gd name="T83" fmla="*/ 23644 h 256"/>
              <a:gd name="T84" fmla="*/ 71338 w 224"/>
              <a:gd name="T85" fmla="*/ 157628 h 256"/>
              <a:gd name="T86" fmla="*/ 23779 w 224"/>
              <a:gd name="T87" fmla="*/ 157628 h 256"/>
              <a:gd name="T88" fmla="*/ 23779 w 224"/>
              <a:gd name="T89" fmla="*/ 23644 h 256"/>
              <a:gd name="T90" fmla="*/ 71338 w 224"/>
              <a:gd name="T91" fmla="*/ 480766 h 256"/>
              <a:gd name="T92" fmla="*/ 47559 w 224"/>
              <a:gd name="T93" fmla="*/ 504410 h 256"/>
              <a:gd name="T94" fmla="*/ 23779 w 224"/>
              <a:gd name="T95" fmla="*/ 480766 h 256"/>
              <a:gd name="T96" fmla="*/ 23779 w 224"/>
              <a:gd name="T97" fmla="*/ 346782 h 256"/>
              <a:gd name="T98" fmla="*/ 71338 w 224"/>
              <a:gd name="T99" fmla="*/ 346782 h 256"/>
              <a:gd name="T100" fmla="*/ 71338 w 224"/>
              <a:gd name="T101" fmla="*/ 480766 h 256"/>
              <a:gd name="T102" fmla="*/ 245719 w 224"/>
              <a:gd name="T103" fmla="*/ 480766 h 256"/>
              <a:gd name="T104" fmla="*/ 221940 w 224"/>
              <a:gd name="T105" fmla="*/ 504410 h 256"/>
              <a:gd name="T106" fmla="*/ 198161 w 224"/>
              <a:gd name="T107" fmla="*/ 480766 h 256"/>
              <a:gd name="T108" fmla="*/ 198161 w 224"/>
              <a:gd name="T109" fmla="*/ 409833 h 256"/>
              <a:gd name="T110" fmla="*/ 245719 w 224"/>
              <a:gd name="T111" fmla="*/ 409833 h 256"/>
              <a:gd name="T112" fmla="*/ 245719 w 224"/>
              <a:gd name="T113" fmla="*/ 480766 h 256"/>
              <a:gd name="T114" fmla="*/ 420101 w 224"/>
              <a:gd name="T115" fmla="*/ 480766 h 256"/>
              <a:gd name="T116" fmla="*/ 396321 w 224"/>
              <a:gd name="T117" fmla="*/ 504410 h 256"/>
              <a:gd name="T118" fmla="*/ 372542 w 224"/>
              <a:gd name="T119" fmla="*/ 480766 h 256"/>
              <a:gd name="T120" fmla="*/ 372542 w 224"/>
              <a:gd name="T121" fmla="*/ 283731 h 256"/>
              <a:gd name="T122" fmla="*/ 420101 w 224"/>
              <a:gd name="T123" fmla="*/ 283731 h 256"/>
              <a:gd name="T124" fmla="*/ 420101 w 224"/>
              <a:gd name="T125" fmla="*/ 480766 h 2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4" h="256">
                <a:moveTo>
                  <a:pt x="212" y="132"/>
                </a:moveTo>
                <a:cubicBezTo>
                  <a:pt x="188" y="132"/>
                  <a:pt x="188" y="132"/>
                  <a:pt x="188" y="132"/>
                </a:cubicBezTo>
                <a:cubicBezTo>
                  <a:pt x="181" y="132"/>
                  <a:pt x="176" y="127"/>
                  <a:pt x="176" y="120"/>
                </a:cubicBezTo>
                <a:cubicBezTo>
                  <a:pt x="176" y="72"/>
                  <a:pt x="176" y="72"/>
                  <a:pt x="176" y="72"/>
                </a:cubicBezTo>
                <a:cubicBezTo>
                  <a:pt x="176" y="65"/>
                  <a:pt x="181" y="60"/>
                  <a:pt x="188" y="60"/>
                </a:cubicBezTo>
                <a:cubicBezTo>
                  <a:pt x="212" y="60"/>
                  <a:pt x="212" y="60"/>
                  <a:pt x="212" y="60"/>
                </a:cubicBezTo>
                <a:cubicBezTo>
                  <a:pt x="219" y="60"/>
                  <a:pt x="224" y="65"/>
                  <a:pt x="224" y="72"/>
                </a:cubicBezTo>
                <a:cubicBezTo>
                  <a:pt x="224" y="120"/>
                  <a:pt x="224" y="120"/>
                  <a:pt x="224" y="120"/>
                </a:cubicBezTo>
                <a:cubicBezTo>
                  <a:pt x="224" y="127"/>
                  <a:pt x="219" y="132"/>
                  <a:pt x="212" y="132"/>
                </a:cubicBezTo>
                <a:moveTo>
                  <a:pt x="188" y="12"/>
                </a:moveTo>
                <a:cubicBezTo>
                  <a:pt x="188" y="5"/>
                  <a:pt x="193" y="0"/>
                  <a:pt x="200" y="0"/>
                </a:cubicBezTo>
                <a:cubicBezTo>
                  <a:pt x="207" y="0"/>
                  <a:pt x="212" y="5"/>
                  <a:pt x="212" y="12"/>
                </a:cubicBezTo>
                <a:cubicBezTo>
                  <a:pt x="212" y="48"/>
                  <a:pt x="212" y="48"/>
                  <a:pt x="212" y="48"/>
                </a:cubicBezTo>
                <a:cubicBezTo>
                  <a:pt x="188" y="48"/>
                  <a:pt x="188" y="48"/>
                  <a:pt x="188" y="48"/>
                </a:cubicBezTo>
                <a:lnTo>
                  <a:pt x="188" y="12"/>
                </a:lnTo>
                <a:close/>
                <a:moveTo>
                  <a:pt x="124" y="196"/>
                </a:moveTo>
                <a:cubicBezTo>
                  <a:pt x="100" y="196"/>
                  <a:pt x="100" y="196"/>
                  <a:pt x="100" y="196"/>
                </a:cubicBezTo>
                <a:cubicBezTo>
                  <a:pt x="93" y="196"/>
                  <a:pt x="88" y="191"/>
                  <a:pt x="88" y="184"/>
                </a:cubicBezTo>
                <a:cubicBezTo>
                  <a:pt x="88" y="136"/>
                  <a:pt x="88" y="136"/>
                  <a:pt x="88" y="136"/>
                </a:cubicBezTo>
                <a:cubicBezTo>
                  <a:pt x="88" y="129"/>
                  <a:pt x="93" y="124"/>
                  <a:pt x="100" y="124"/>
                </a:cubicBezTo>
                <a:cubicBezTo>
                  <a:pt x="124" y="124"/>
                  <a:pt x="124" y="124"/>
                  <a:pt x="124" y="124"/>
                </a:cubicBezTo>
                <a:cubicBezTo>
                  <a:pt x="131" y="124"/>
                  <a:pt x="136" y="129"/>
                  <a:pt x="136" y="136"/>
                </a:cubicBezTo>
                <a:cubicBezTo>
                  <a:pt x="136" y="184"/>
                  <a:pt x="136" y="184"/>
                  <a:pt x="136" y="184"/>
                </a:cubicBezTo>
                <a:cubicBezTo>
                  <a:pt x="136" y="191"/>
                  <a:pt x="131" y="196"/>
                  <a:pt x="124" y="196"/>
                </a:cubicBezTo>
                <a:moveTo>
                  <a:pt x="100" y="12"/>
                </a:moveTo>
                <a:cubicBezTo>
                  <a:pt x="100" y="5"/>
                  <a:pt x="105" y="0"/>
                  <a:pt x="112" y="0"/>
                </a:cubicBezTo>
                <a:cubicBezTo>
                  <a:pt x="119" y="0"/>
                  <a:pt x="124" y="5"/>
                  <a:pt x="124" y="12"/>
                </a:cubicBezTo>
                <a:cubicBezTo>
                  <a:pt x="124" y="112"/>
                  <a:pt x="124" y="112"/>
                  <a:pt x="124" y="112"/>
                </a:cubicBezTo>
                <a:cubicBezTo>
                  <a:pt x="100" y="112"/>
                  <a:pt x="100" y="112"/>
                  <a:pt x="100" y="112"/>
                </a:cubicBezTo>
                <a:lnTo>
                  <a:pt x="100" y="12"/>
                </a:lnTo>
                <a:close/>
                <a:moveTo>
                  <a:pt x="36" y="164"/>
                </a:moveTo>
                <a:cubicBezTo>
                  <a:pt x="12" y="164"/>
                  <a:pt x="12" y="164"/>
                  <a:pt x="12" y="164"/>
                </a:cubicBezTo>
                <a:cubicBezTo>
                  <a:pt x="5" y="164"/>
                  <a:pt x="0" y="159"/>
                  <a:pt x="0" y="152"/>
                </a:cubicBezTo>
                <a:cubicBezTo>
                  <a:pt x="0" y="104"/>
                  <a:pt x="0" y="104"/>
                  <a:pt x="0" y="104"/>
                </a:cubicBezTo>
                <a:cubicBezTo>
                  <a:pt x="0" y="97"/>
                  <a:pt x="5" y="92"/>
                  <a:pt x="12" y="92"/>
                </a:cubicBezTo>
                <a:cubicBezTo>
                  <a:pt x="36" y="92"/>
                  <a:pt x="36" y="92"/>
                  <a:pt x="36" y="92"/>
                </a:cubicBezTo>
                <a:cubicBezTo>
                  <a:pt x="43" y="92"/>
                  <a:pt x="48" y="97"/>
                  <a:pt x="48" y="104"/>
                </a:cubicBezTo>
                <a:cubicBezTo>
                  <a:pt x="48" y="152"/>
                  <a:pt x="48" y="152"/>
                  <a:pt x="48" y="152"/>
                </a:cubicBezTo>
                <a:cubicBezTo>
                  <a:pt x="48" y="159"/>
                  <a:pt x="43" y="164"/>
                  <a:pt x="36" y="164"/>
                </a:cubicBezTo>
                <a:moveTo>
                  <a:pt x="12" y="12"/>
                </a:moveTo>
                <a:cubicBezTo>
                  <a:pt x="12" y="5"/>
                  <a:pt x="17" y="0"/>
                  <a:pt x="24" y="0"/>
                </a:cubicBezTo>
                <a:cubicBezTo>
                  <a:pt x="31" y="0"/>
                  <a:pt x="36" y="5"/>
                  <a:pt x="36" y="12"/>
                </a:cubicBezTo>
                <a:cubicBezTo>
                  <a:pt x="36" y="80"/>
                  <a:pt x="36" y="80"/>
                  <a:pt x="36" y="80"/>
                </a:cubicBezTo>
                <a:cubicBezTo>
                  <a:pt x="12" y="80"/>
                  <a:pt x="12" y="80"/>
                  <a:pt x="12" y="80"/>
                </a:cubicBezTo>
                <a:lnTo>
                  <a:pt x="12" y="12"/>
                </a:lnTo>
                <a:close/>
                <a:moveTo>
                  <a:pt x="36" y="244"/>
                </a:moveTo>
                <a:cubicBezTo>
                  <a:pt x="36" y="251"/>
                  <a:pt x="31" y="256"/>
                  <a:pt x="24" y="256"/>
                </a:cubicBezTo>
                <a:cubicBezTo>
                  <a:pt x="17" y="256"/>
                  <a:pt x="12" y="251"/>
                  <a:pt x="12" y="244"/>
                </a:cubicBezTo>
                <a:cubicBezTo>
                  <a:pt x="12" y="176"/>
                  <a:pt x="12" y="176"/>
                  <a:pt x="12" y="176"/>
                </a:cubicBezTo>
                <a:cubicBezTo>
                  <a:pt x="36" y="176"/>
                  <a:pt x="36" y="176"/>
                  <a:pt x="36" y="176"/>
                </a:cubicBezTo>
                <a:lnTo>
                  <a:pt x="36" y="244"/>
                </a:lnTo>
                <a:close/>
                <a:moveTo>
                  <a:pt x="124" y="244"/>
                </a:moveTo>
                <a:cubicBezTo>
                  <a:pt x="124" y="251"/>
                  <a:pt x="119" y="256"/>
                  <a:pt x="112" y="256"/>
                </a:cubicBezTo>
                <a:cubicBezTo>
                  <a:pt x="105" y="256"/>
                  <a:pt x="100" y="251"/>
                  <a:pt x="100" y="244"/>
                </a:cubicBezTo>
                <a:cubicBezTo>
                  <a:pt x="100" y="208"/>
                  <a:pt x="100" y="208"/>
                  <a:pt x="100" y="208"/>
                </a:cubicBezTo>
                <a:cubicBezTo>
                  <a:pt x="124" y="208"/>
                  <a:pt x="124" y="208"/>
                  <a:pt x="124" y="208"/>
                </a:cubicBezTo>
                <a:lnTo>
                  <a:pt x="124" y="244"/>
                </a:lnTo>
                <a:close/>
                <a:moveTo>
                  <a:pt x="212" y="244"/>
                </a:moveTo>
                <a:cubicBezTo>
                  <a:pt x="212" y="251"/>
                  <a:pt x="207" y="256"/>
                  <a:pt x="200" y="256"/>
                </a:cubicBezTo>
                <a:cubicBezTo>
                  <a:pt x="193" y="256"/>
                  <a:pt x="188" y="251"/>
                  <a:pt x="188" y="244"/>
                </a:cubicBezTo>
                <a:cubicBezTo>
                  <a:pt x="188" y="144"/>
                  <a:pt x="188" y="144"/>
                  <a:pt x="188" y="144"/>
                </a:cubicBezTo>
                <a:cubicBezTo>
                  <a:pt x="212" y="144"/>
                  <a:pt x="212" y="144"/>
                  <a:pt x="212" y="144"/>
                </a:cubicBezTo>
                <a:lnTo>
                  <a:pt x="212" y="244"/>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4" name="Freeform 96"/>
          <p:cNvSpPr>
            <a:spLocks noEditPoints="1"/>
          </p:cNvSpPr>
          <p:nvPr/>
        </p:nvSpPr>
        <p:spPr bwMode="auto">
          <a:xfrm>
            <a:off x="4735513" y="2449513"/>
            <a:ext cx="92075" cy="396875"/>
          </a:xfrm>
          <a:custGeom>
            <a:avLst/>
            <a:gdLst>
              <a:gd name="T0" fmla="*/ 0 w 48"/>
              <a:gd name="T1" fmla="*/ 348002 h 200"/>
              <a:gd name="T2" fmla="*/ 46407 w 48"/>
              <a:gd name="T3" fmla="*/ 300547 h 200"/>
              <a:gd name="T4" fmla="*/ 92813 w 48"/>
              <a:gd name="T5" fmla="*/ 348002 h 200"/>
              <a:gd name="T6" fmla="*/ 46407 w 48"/>
              <a:gd name="T7" fmla="*/ 395457 h 200"/>
              <a:gd name="T8" fmla="*/ 0 w 48"/>
              <a:gd name="T9" fmla="*/ 348002 h 200"/>
              <a:gd name="T10" fmla="*/ 0 w 48"/>
              <a:gd name="T11" fmla="*/ 197729 h 200"/>
              <a:gd name="T12" fmla="*/ 46407 w 48"/>
              <a:gd name="T13" fmla="*/ 150274 h 200"/>
              <a:gd name="T14" fmla="*/ 92813 w 48"/>
              <a:gd name="T15" fmla="*/ 197729 h 200"/>
              <a:gd name="T16" fmla="*/ 46407 w 48"/>
              <a:gd name="T17" fmla="*/ 245183 h 200"/>
              <a:gd name="T18" fmla="*/ 0 w 48"/>
              <a:gd name="T19" fmla="*/ 197729 h 200"/>
              <a:gd name="T20" fmla="*/ 0 w 48"/>
              <a:gd name="T21" fmla="*/ 47455 h 200"/>
              <a:gd name="T22" fmla="*/ 46407 w 48"/>
              <a:gd name="T23" fmla="*/ 0 h 200"/>
              <a:gd name="T24" fmla="*/ 92813 w 48"/>
              <a:gd name="T25" fmla="*/ 47455 h 200"/>
              <a:gd name="T26" fmla="*/ 46407 w 48"/>
              <a:gd name="T27" fmla="*/ 94910 h 200"/>
              <a:gd name="T28" fmla="*/ 0 w 48"/>
              <a:gd name="T29" fmla="*/ 47455 h 2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8" h="200">
                <a:moveTo>
                  <a:pt x="0" y="176"/>
                </a:moveTo>
                <a:cubicBezTo>
                  <a:pt x="0" y="163"/>
                  <a:pt x="11" y="152"/>
                  <a:pt x="24" y="152"/>
                </a:cubicBezTo>
                <a:cubicBezTo>
                  <a:pt x="37" y="152"/>
                  <a:pt x="48" y="163"/>
                  <a:pt x="48" y="176"/>
                </a:cubicBezTo>
                <a:cubicBezTo>
                  <a:pt x="48" y="189"/>
                  <a:pt x="37" y="200"/>
                  <a:pt x="24" y="200"/>
                </a:cubicBezTo>
                <a:cubicBezTo>
                  <a:pt x="11" y="200"/>
                  <a:pt x="0" y="189"/>
                  <a:pt x="0" y="176"/>
                </a:cubicBezTo>
                <a:moveTo>
                  <a:pt x="0" y="100"/>
                </a:moveTo>
                <a:cubicBezTo>
                  <a:pt x="0" y="87"/>
                  <a:pt x="11" y="76"/>
                  <a:pt x="24" y="76"/>
                </a:cubicBezTo>
                <a:cubicBezTo>
                  <a:pt x="37" y="76"/>
                  <a:pt x="48" y="87"/>
                  <a:pt x="48" y="100"/>
                </a:cubicBezTo>
                <a:cubicBezTo>
                  <a:pt x="48" y="113"/>
                  <a:pt x="37" y="124"/>
                  <a:pt x="24" y="124"/>
                </a:cubicBezTo>
                <a:cubicBezTo>
                  <a:pt x="11" y="124"/>
                  <a:pt x="0" y="113"/>
                  <a:pt x="0" y="100"/>
                </a:cubicBezTo>
                <a:moveTo>
                  <a:pt x="0" y="24"/>
                </a:moveTo>
                <a:cubicBezTo>
                  <a:pt x="0" y="11"/>
                  <a:pt x="11" y="0"/>
                  <a:pt x="24" y="0"/>
                </a:cubicBezTo>
                <a:cubicBezTo>
                  <a:pt x="37" y="0"/>
                  <a:pt x="48" y="11"/>
                  <a:pt x="48" y="24"/>
                </a:cubicBezTo>
                <a:cubicBezTo>
                  <a:pt x="48" y="37"/>
                  <a:pt x="37" y="48"/>
                  <a:pt x="24" y="48"/>
                </a:cubicBezTo>
                <a:cubicBezTo>
                  <a:pt x="11" y="48"/>
                  <a:pt x="0" y="37"/>
                  <a:pt x="0" y="24"/>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5" name="Freeform 97"/>
          <p:cNvSpPr>
            <a:spLocks noEditPoints="1"/>
          </p:cNvSpPr>
          <p:nvPr/>
        </p:nvSpPr>
        <p:spPr bwMode="auto">
          <a:xfrm>
            <a:off x="3641725" y="2433638"/>
            <a:ext cx="508000" cy="428625"/>
          </a:xfrm>
          <a:custGeom>
            <a:avLst/>
            <a:gdLst>
              <a:gd name="T0" fmla="*/ 484611 w 256"/>
              <a:gd name="T1" fmla="*/ 47526 h 216"/>
              <a:gd name="T2" fmla="*/ 23833 w 256"/>
              <a:gd name="T3" fmla="*/ 47526 h 216"/>
              <a:gd name="T4" fmla="*/ 0 w 256"/>
              <a:gd name="T5" fmla="*/ 23763 h 216"/>
              <a:gd name="T6" fmla="*/ 23833 w 256"/>
              <a:gd name="T7" fmla="*/ 0 h 216"/>
              <a:gd name="T8" fmla="*/ 484611 w 256"/>
              <a:gd name="T9" fmla="*/ 0 h 216"/>
              <a:gd name="T10" fmla="*/ 508444 w 256"/>
              <a:gd name="T11" fmla="*/ 23763 h 216"/>
              <a:gd name="T12" fmla="*/ 484611 w 256"/>
              <a:gd name="T13" fmla="*/ 47526 h 216"/>
              <a:gd name="T14" fmla="*/ 166833 w 256"/>
              <a:gd name="T15" fmla="*/ 174264 h 216"/>
              <a:gd name="T16" fmla="*/ 166833 w 256"/>
              <a:gd name="T17" fmla="*/ 174264 h 216"/>
              <a:gd name="T18" fmla="*/ 119167 w 256"/>
              <a:gd name="T19" fmla="*/ 174264 h 216"/>
              <a:gd name="T20" fmla="*/ 95333 w 256"/>
              <a:gd name="T21" fmla="*/ 150500 h 216"/>
              <a:gd name="T22" fmla="*/ 119167 w 256"/>
              <a:gd name="T23" fmla="*/ 126737 h 216"/>
              <a:gd name="T24" fmla="*/ 222444 w 256"/>
              <a:gd name="T25" fmla="*/ 126737 h 216"/>
              <a:gd name="T26" fmla="*/ 246278 w 256"/>
              <a:gd name="T27" fmla="*/ 126737 h 216"/>
              <a:gd name="T28" fmla="*/ 349555 w 256"/>
              <a:gd name="T29" fmla="*/ 126737 h 216"/>
              <a:gd name="T30" fmla="*/ 484611 w 256"/>
              <a:gd name="T31" fmla="*/ 126737 h 216"/>
              <a:gd name="T32" fmla="*/ 508444 w 256"/>
              <a:gd name="T33" fmla="*/ 150500 h 216"/>
              <a:gd name="T34" fmla="*/ 484611 w 256"/>
              <a:gd name="T35" fmla="*/ 174264 h 216"/>
              <a:gd name="T36" fmla="*/ 349555 w 256"/>
              <a:gd name="T37" fmla="*/ 174264 h 216"/>
              <a:gd name="T38" fmla="*/ 166833 w 256"/>
              <a:gd name="T39" fmla="*/ 174264 h 216"/>
              <a:gd name="T40" fmla="*/ 23833 w 256"/>
              <a:gd name="T41" fmla="*/ 253474 h 216"/>
              <a:gd name="T42" fmla="*/ 484611 w 256"/>
              <a:gd name="T43" fmla="*/ 253474 h 216"/>
              <a:gd name="T44" fmla="*/ 508444 w 256"/>
              <a:gd name="T45" fmla="*/ 277238 h 216"/>
              <a:gd name="T46" fmla="*/ 484611 w 256"/>
              <a:gd name="T47" fmla="*/ 301001 h 216"/>
              <a:gd name="T48" fmla="*/ 23833 w 256"/>
              <a:gd name="T49" fmla="*/ 301001 h 216"/>
              <a:gd name="T50" fmla="*/ 0 w 256"/>
              <a:gd name="T51" fmla="*/ 277238 h 216"/>
              <a:gd name="T52" fmla="*/ 23833 w 256"/>
              <a:gd name="T53" fmla="*/ 253474 h 216"/>
              <a:gd name="T54" fmla="*/ 166833 w 256"/>
              <a:gd name="T55" fmla="*/ 380212 h 216"/>
              <a:gd name="T56" fmla="*/ 246278 w 256"/>
              <a:gd name="T57" fmla="*/ 380212 h 216"/>
              <a:gd name="T58" fmla="*/ 349555 w 256"/>
              <a:gd name="T59" fmla="*/ 380212 h 216"/>
              <a:gd name="T60" fmla="*/ 484611 w 256"/>
              <a:gd name="T61" fmla="*/ 380212 h 216"/>
              <a:gd name="T62" fmla="*/ 508444 w 256"/>
              <a:gd name="T63" fmla="*/ 403975 h 216"/>
              <a:gd name="T64" fmla="*/ 484611 w 256"/>
              <a:gd name="T65" fmla="*/ 427738 h 216"/>
              <a:gd name="T66" fmla="*/ 246278 w 256"/>
              <a:gd name="T67" fmla="*/ 427738 h 216"/>
              <a:gd name="T68" fmla="*/ 166833 w 256"/>
              <a:gd name="T69" fmla="*/ 427738 h 216"/>
              <a:gd name="T70" fmla="*/ 143000 w 256"/>
              <a:gd name="T71" fmla="*/ 403975 h 216"/>
              <a:gd name="T72" fmla="*/ 166833 w 256"/>
              <a:gd name="T73" fmla="*/ 380212 h 2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16">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84" y="88"/>
                </a:moveTo>
                <a:cubicBezTo>
                  <a:pt x="84" y="88"/>
                  <a:pt x="84" y="88"/>
                  <a:pt x="84" y="88"/>
                </a:cubicBezTo>
                <a:cubicBezTo>
                  <a:pt x="60" y="88"/>
                  <a:pt x="60" y="88"/>
                  <a:pt x="60" y="88"/>
                </a:cubicBezTo>
                <a:cubicBezTo>
                  <a:pt x="53" y="88"/>
                  <a:pt x="48" y="83"/>
                  <a:pt x="48" y="76"/>
                </a:cubicBezTo>
                <a:cubicBezTo>
                  <a:pt x="48" y="69"/>
                  <a:pt x="53" y="64"/>
                  <a:pt x="60" y="64"/>
                </a:cubicBezTo>
                <a:cubicBezTo>
                  <a:pt x="112" y="64"/>
                  <a:pt x="112" y="64"/>
                  <a:pt x="112" y="64"/>
                </a:cubicBezTo>
                <a:cubicBezTo>
                  <a:pt x="124" y="64"/>
                  <a:pt x="124" y="64"/>
                  <a:pt x="124" y="64"/>
                </a:cubicBezTo>
                <a:cubicBezTo>
                  <a:pt x="176" y="64"/>
                  <a:pt x="176" y="64"/>
                  <a:pt x="176" y="64"/>
                </a:cubicBezTo>
                <a:cubicBezTo>
                  <a:pt x="244" y="64"/>
                  <a:pt x="244" y="64"/>
                  <a:pt x="244" y="64"/>
                </a:cubicBezTo>
                <a:cubicBezTo>
                  <a:pt x="251" y="64"/>
                  <a:pt x="256" y="69"/>
                  <a:pt x="256" y="76"/>
                </a:cubicBezTo>
                <a:cubicBezTo>
                  <a:pt x="256" y="83"/>
                  <a:pt x="251" y="88"/>
                  <a:pt x="244" y="88"/>
                </a:cubicBezTo>
                <a:cubicBezTo>
                  <a:pt x="176" y="88"/>
                  <a:pt x="176" y="88"/>
                  <a:pt x="176" y="88"/>
                </a:cubicBezTo>
                <a:lnTo>
                  <a:pt x="84" y="88"/>
                </a:lnTo>
                <a:close/>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84" y="192"/>
                </a:moveTo>
                <a:cubicBezTo>
                  <a:pt x="124" y="192"/>
                  <a:pt x="124" y="192"/>
                  <a:pt x="124" y="192"/>
                </a:cubicBezTo>
                <a:cubicBezTo>
                  <a:pt x="176" y="192"/>
                  <a:pt x="176" y="192"/>
                  <a:pt x="176" y="192"/>
                </a:cubicBezTo>
                <a:cubicBezTo>
                  <a:pt x="244" y="192"/>
                  <a:pt x="244" y="192"/>
                  <a:pt x="244" y="192"/>
                </a:cubicBezTo>
                <a:cubicBezTo>
                  <a:pt x="251" y="192"/>
                  <a:pt x="256" y="197"/>
                  <a:pt x="256" y="204"/>
                </a:cubicBezTo>
                <a:cubicBezTo>
                  <a:pt x="256" y="211"/>
                  <a:pt x="251" y="216"/>
                  <a:pt x="244" y="216"/>
                </a:cubicBezTo>
                <a:cubicBezTo>
                  <a:pt x="124" y="216"/>
                  <a:pt x="124" y="216"/>
                  <a:pt x="124" y="216"/>
                </a:cubicBezTo>
                <a:cubicBezTo>
                  <a:pt x="84" y="216"/>
                  <a:pt x="84" y="216"/>
                  <a:pt x="84" y="216"/>
                </a:cubicBezTo>
                <a:cubicBezTo>
                  <a:pt x="77" y="216"/>
                  <a:pt x="72" y="211"/>
                  <a:pt x="72" y="204"/>
                </a:cubicBezTo>
                <a:cubicBezTo>
                  <a:pt x="72" y="197"/>
                  <a:pt x="77" y="192"/>
                  <a:pt x="84" y="19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6" name="Freeform 98"/>
          <p:cNvSpPr>
            <a:spLocks noEditPoints="1"/>
          </p:cNvSpPr>
          <p:nvPr/>
        </p:nvSpPr>
        <p:spPr bwMode="auto">
          <a:xfrm>
            <a:off x="2757488" y="2433638"/>
            <a:ext cx="504825" cy="428625"/>
          </a:xfrm>
          <a:custGeom>
            <a:avLst/>
            <a:gdLst>
              <a:gd name="T0" fmla="*/ 480766 w 256"/>
              <a:gd name="T1" fmla="*/ 47526 h 216"/>
              <a:gd name="T2" fmla="*/ 23644 w 256"/>
              <a:gd name="T3" fmla="*/ 47526 h 216"/>
              <a:gd name="T4" fmla="*/ 0 w 256"/>
              <a:gd name="T5" fmla="*/ 23763 h 216"/>
              <a:gd name="T6" fmla="*/ 23644 w 256"/>
              <a:gd name="T7" fmla="*/ 0 h 216"/>
              <a:gd name="T8" fmla="*/ 480766 w 256"/>
              <a:gd name="T9" fmla="*/ 0 h 216"/>
              <a:gd name="T10" fmla="*/ 504410 w 256"/>
              <a:gd name="T11" fmla="*/ 23763 h 216"/>
              <a:gd name="T12" fmla="*/ 480766 w 256"/>
              <a:gd name="T13" fmla="*/ 47526 h 216"/>
              <a:gd name="T14" fmla="*/ 338900 w 256"/>
              <a:gd name="T15" fmla="*/ 174264 h 216"/>
              <a:gd name="T16" fmla="*/ 338900 w 256"/>
              <a:gd name="T17" fmla="*/ 174264 h 216"/>
              <a:gd name="T18" fmla="*/ 299493 w 256"/>
              <a:gd name="T19" fmla="*/ 174264 h 216"/>
              <a:gd name="T20" fmla="*/ 204917 w 256"/>
              <a:gd name="T21" fmla="*/ 174264 h 216"/>
              <a:gd name="T22" fmla="*/ 165510 w 256"/>
              <a:gd name="T23" fmla="*/ 174264 h 216"/>
              <a:gd name="T24" fmla="*/ 165510 w 256"/>
              <a:gd name="T25" fmla="*/ 174264 h 216"/>
              <a:gd name="T26" fmla="*/ 118221 w 256"/>
              <a:gd name="T27" fmla="*/ 174264 h 216"/>
              <a:gd name="T28" fmla="*/ 94577 w 256"/>
              <a:gd name="T29" fmla="*/ 150500 h 216"/>
              <a:gd name="T30" fmla="*/ 118221 w 256"/>
              <a:gd name="T31" fmla="*/ 126737 h 216"/>
              <a:gd name="T32" fmla="*/ 386189 w 256"/>
              <a:gd name="T33" fmla="*/ 126737 h 216"/>
              <a:gd name="T34" fmla="*/ 409833 w 256"/>
              <a:gd name="T35" fmla="*/ 150500 h 216"/>
              <a:gd name="T36" fmla="*/ 386189 w 256"/>
              <a:gd name="T37" fmla="*/ 174264 h 216"/>
              <a:gd name="T38" fmla="*/ 338900 w 256"/>
              <a:gd name="T39" fmla="*/ 174264 h 216"/>
              <a:gd name="T40" fmla="*/ 23644 w 256"/>
              <a:gd name="T41" fmla="*/ 253474 h 216"/>
              <a:gd name="T42" fmla="*/ 480766 w 256"/>
              <a:gd name="T43" fmla="*/ 253474 h 216"/>
              <a:gd name="T44" fmla="*/ 504410 w 256"/>
              <a:gd name="T45" fmla="*/ 277238 h 216"/>
              <a:gd name="T46" fmla="*/ 480766 w 256"/>
              <a:gd name="T47" fmla="*/ 301001 h 216"/>
              <a:gd name="T48" fmla="*/ 23644 w 256"/>
              <a:gd name="T49" fmla="*/ 301001 h 216"/>
              <a:gd name="T50" fmla="*/ 0 w 256"/>
              <a:gd name="T51" fmla="*/ 277238 h 216"/>
              <a:gd name="T52" fmla="*/ 23644 w 256"/>
              <a:gd name="T53" fmla="*/ 253474 h 216"/>
              <a:gd name="T54" fmla="*/ 165510 w 256"/>
              <a:gd name="T55" fmla="*/ 380212 h 216"/>
              <a:gd name="T56" fmla="*/ 212798 w 256"/>
              <a:gd name="T57" fmla="*/ 380212 h 216"/>
              <a:gd name="T58" fmla="*/ 244324 w 256"/>
              <a:gd name="T59" fmla="*/ 380212 h 216"/>
              <a:gd name="T60" fmla="*/ 260086 w 256"/>
              <a:gd name="T61" fmla="*/ 380212 h 216"/>
              <a:gd name="T62" fmla="*/ 299493 w 256"/>
              <a:gd name="T63" fmla="*/ 380212 h 216"/>
              <a:gd name="T64" fmla="*/ 338900 w 256"/>
              <a:gd name="T65" fmla="*/ 380212 h 216"/>
              <a:gd name="T66" fmla="*/ 362545 w 256"/>
              <a:gd name="T67" fmla="*/ 403975 h 216"/>
              <a:gd name="T68" fmla="*/ 338900 w 256"/>
              <a:gd name="T69" fmla="*/ 427738 h 216"/>
              <a:gd name="T70" fmla="*/ 299493 w 256"/>
              <a:gd name="T71" fmla="*/ 427738 h 216"/>
              <a:gd name="T72" fmla="*/ 260086 w 256"/>
              <a:gd name="T73" fmla="*/ 427738 h 216"/>
              <a:gd name="T74" fmla="*/ 244324 w 256"/>
              <a:gd name="T75" fmla="*/ 427738 h 216"/>
              <a:gd name="T76" fmla="*/ 212798 w 256"/>
              <a:gd name="T77" fmla="*/ 427738 h 216"/>
              <a:gd name="T78" fmla="*/ 165510 w 256"/>
              <a:gd name="T79" fmla="*/ 427738 h 216"/>
              <a:gd name="T80" fmla="*/ 141865 w 256"/>
              <a:gd name="T81" fmla="*/ 403975 h 216"/>
              <a:gd name="T82" fmla="*/ 165510 w 256"/>
              <a:gd name="T83" fmla="*/ 380212 h 2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16">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72" y="88"/>
                </a:moveTo>
                <a:cubicBezTo>
                  <a:pt x="172" y="88"/>
                  <a:pt x="172" y="88"/>
                  <a:pt x="172" y="88"/>
                </a:cubicBezTo>
                <a:cubicBezTo>
                  <a:pt x="152" y="88"/>
                  <a:pt x="152" y="88"/>
                  <a:pt x="152" y="88"/>
                </a:cubicBezTo>
                <a:cubicBezTo>
                  <a:pt x="104" y="88"/>
                  <a:pt x="104" y="88"/>
                  <a:pt x="104" y="88"/>
                </a:cubicBezTo>
                <a:cubicBezTo>
                  <a:pt x="84" y="88"/>
                  <a:pt x="84" y="88"/>
                  <a:pt x="84" y="88"/>
                </a:cubicBezTo>
                <a:cubicBezTo>
                  <a:pt x="84" y="88"/>
                  <a:pt x="84" y="88"/>
                  <a:pt x="84" y="88"/>
                </a:cubicBezTo>
                <a:cubicBezTo>
                  <a:pt x="60" y="88"/>
                  <a:pt x="60" y="88"/>
                  <a:pt x="60" y="88"/>
                </a:cubicBezTo>
                <a:cubicBezTo>
                  <a:pt x="53" y="88"/>
                  <a:pt x="48" y="83"/>
                  <a:pt x="48" y="76"/>
                </a:cubicBezTo>
                <a:cubicBezTo>
                  <a:pt x="48" y="69"/>
                  <a:pt x="53" y="64"/>
                  <a:pt x="60" y="64"/>
                </a:cubicBezTo>
                <a:cubicBezTo>
                  <a:pt x="196" y="64"/>
                  <a:pt x="196" y="64"/>
                  <a:pt x="196" y="64"/>
                </a:cubicBezTo>
                <a:cubicBezTo>
                  <a:pt x="203" y="64"/>
                  <a:pt x="208" y="69"/>
                  <a:pt x="208" y="76"/>
                </a:cubicBezTo>
                <a:cubicBezTo>
                  <a:pt x="208" y="83"/>
                  <a:pt x="203" y="88"/>
                  <a:pt x="196" y="88"/>
                </a:cubicBezTo>
                <a:lnTo>
                  <a:pt x="172" y="88"/>
                </a:lnTo>
                <a:close/>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84" y="192"/>
                </a:moveTo>
                <a:cubicBezTo>
                  <a:pt x="108" y="192"/>
                  <a:pt x="108" y="192"/>
                  <a:pt x="108" y="192"/>
                </a:cubicBezTo>
                <a:cubicBezTo>
                  <a:pt x="124" y="192"/>
                  <a:pt x="124" y="192"/>
                  <a:pt x="124" y="192"/>
                </a:cubicBezTo>
                <a:cubicBezTo>
                  <a:pt x="132" y="192"/>
                  <a:pt x="132" y="192"/>
                  <a:pt x="132" y="192"/>
                </a:cubicBezTo>
                <a:cubicBezTo>
                  <a:pt x="152" y="192"/>
                  <a:pt x="152" y="192"/>
                  <a:pt x="152" y="192"/>
                </a:cubicBezTo>
                <a:cubicBezTo>
                  <a:pt x="172" y="192"/>
                  <a:pt x="172" y="192"/>
                  <a:pt x="172" y="192"/>
                </a:cubicBezTo>
                <a:cubicBezTo>
                  <a:pt x="179" y="192"/>
                  <a:pt x="184" y="197"/>
                  <a:pt x="184" y="204"/>
                </a:cubicBezTo>
                <a:cubicBezTo>
                  <a:pt x="184" y="211"/>
                  <a:pt x="179" y="216"/>
                  <a:pt x="172" y="216"/>
                </a:cubicBezTo>
                <a:cubicBezTo>
                  <a:pt x="152" y="216"/>
                  <a:pt x="152" y="216"/>
                  <a:pt x="152" y="216"/>
                </a:cubicBezTo>
                <a:cubicBezTo>
                  <a:pt x="132" y="216"/>
                  <a:pt x="132" y="216"/>
                  <a:pt x="132" y="216"/>
                </a:cubicBezTo>
                <a:cubicBezTo>
                  <a:pt x="124" y="216"/>
                  <a:pt x="124" y="216"/>
                  <a:pt x="124" y="216"/>
                </a:cubicBezTo>
                <a:cubicBezTo>
                  <a:pt x="108" y="216"/>
                  <a:pt x="108" y="216"/>
                  <a:pt x="108" y="216"/>
                </a:cubicBezTo>
                <a:cubicBezTo>
                  <a:pt x="84" y="216"/>
                  <a:pt x="84" y="216"/>
                  <a:pt x="84" y="216"/>
                </a:cubicBezTo>
                <a:cubicBezTo>
                  <a:pt x="77" y="216"/>
                  <a:pt x="72" y="211"/>
                  <a:pt x="72" y="204"/>
                </a:cubicBezTo>
                <a:cubicBezTo>
                  <a:pt x="72" y="197"/>
                  <a:pt x="77" y="192"/>
                  <a:pt x="84" y="19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7" name="Freeform 99"/>
          <p:cNvSpPr>
            <a:spLocks noEditPoints="1"/>
          </p:cNvSpPr>
          <p:nvPr/>
        </p:nvSpPr>
        <p:spPr bwMode="auto">
          <a:xfrm>
            <a:off x="1870075" y="2433638"/>
            <a:ext cx="504825" cy="428625"/>
          </a:xfrm>
          <a:custGeom>
            <a:avLst/>
            <a:gdLst>
              <a:gd name="T0" fmla="*/ 480766 w 256"/>
              <a:gd name="T1" fmla="*/ 47526 h 216"/>
              <a:gd name="T2" fmla="*/ 23644 w 256"/>
              <a:gd name="T3" fmla="*/ 47526 h 216"/>
              <a:gd name="T4" fmla="*/ 0 w 256"/>
              <a:gd name="T5" fmla="*/ 23763 h 216"/>
              <a:gd name="T6" fmla="*/ 23644 w 256"/>
              <a:gd name="T7" fmla="*/ 0 h 216"/>
              <a:gd name="T8" fmla="*/ 480766 w 256"/>
              <a:gd name="T9" fmla="*/ 0 h 216"/>
              <a:gd name="T10" fmla="*/ 504410 w 256"/>
              <a:gd name="T11" fmla="*/ 23763 h 216"/>
              <a:gd name="T12" fmla="*/ 480766 w 256"/>
              <a:gd name="T13" fmla="*/ 47526 h 216"/>
              <a:gd name="T14" fmla="*/ 23644 w 256"/>
              <a:gd name="T15" fmla="*/ 126737 h 216"/>
              <a:gd name="T16" fmla="*/ 157628 w 256"/>
              <a:gd name="T17" fmla="*/ 126737 h 216"/>
              <a:gd name="T18" fmla="*/ 260086 w 256"/>
              <a:gd name="T19" fmla="*/ 126737 h 216"/>
              <a:gd name="T20" fmla="*/ 283731 w 256"/>
              <a:gd name="T21" fmla="*/ 126737 h 216"/>
              <a:gd name="T22" fmla="*/ 386189 w 256"/>
              <a:gd name="T23" fmla="*/ 126737 h 216"/>
              <a:gd name="T24" fmla="*/ 409833 w 256"/>
              <a:gd name="T25" fmla="*/ 150500 h 216"/>
              <a:gd name="T26" fmla="*/ 386189 w 256"/>
              <a:gd name="T27" fmla="*/ 174264 h 216"/>
              <a:gd name="T28" fmla="*/ 338900 w 256"/>
              <a:gd name="T29" fmla="*/ 174264 h 216"/>
              <a:gd name="T30" fmla="*/ 338900 w 256"/>
              <a:gd name="T31" fmla="*/ 174264 h 216"/>
              <a:gd name="T32" fmla="*/ 157628 w 256"/>
              <a:gd name="T33" fmla="*/ 174264 h 216"/>
              <a:gd name="T34" fmla="*/ 23644 w 256"/>
              <a:gd name="T35" fmla="*/ 174264 h 216"/>
              <a:gd name="T36" fmla="*/ 0 w 256"/>
              <a:gd name="T37" fmla="*/ 150500 h 216"/>
              <a:gd name="T38" fmla="*/ 23644 w 256"/>
              <a:gd name="T39" fmla="*/ 126737 h 216"/>
              <a:gd name="T40" fmla="*/ 23644 w 256"/>
              <a:gd name="T41" fmla="*/ 253474 h 216"/>
              <a:gd name="T42" fmla="*/ 480766 w 256"/>
              <a:gd name="T43" fmla="*/ 253474 h 216"/>
              <a:gd name="T44" fmla="*/ 504410 w 256"/>
              <a:gd name="T45" fmla="*/ 277238 h 216"/>
              <a:gd name="T46" fmla="*/ 480766 w 256"/>
              <a:gd name="T47" fmla="*/ 301001 h 216"/>
              <a:gd name="T48" fmla="*/ 23644 w 256"/>
              <a:gd name="T49" fmla="*/ 301001 h 216"/>
              <a:gd name="T50" fmla="*/ 0 w 256"/>
              <a:gd name="T51" fmla="*/ 277238 h 216"/>
              <a:gd name="T52" fmla="*/ 23644 w 256"/>
              <a:gd name="T53" fmla="*/ 253474 h 216"/>
              <a:gd name="T54" fmla="*/ 23644 w 256"/>
              <a:gd name="T55" fmla="*/ 380212 h 216"/>
              <a:gd name="T56" fmla="*/ 157628 w 256"/>
              <a:gd name="T57" fmla="*/ 380212 h 216"/>
              <a:gd name="T58" fmla="*/ 260086 w 256"/>
              <a:gd name="T59" fmla="*/ 380212 h 216"/>
              <a:gd name="T60" fmla="*/ 338900 w 256"/>
              <a:gd name="T61" fmla="*/ 380212 h 216"/>
              <a:gd name="T62" fmla="*/ 362545 w 256"/>
              <a:gd name="T63" fmla="*/ 403975 h 216"/>
              <a:gd name="T64" fmla="*/ 338900 w 256"/>
              <a:gd name="T65" fmla="*/ 427738 h 216"/>
              <a:gd name="T66" fmla="*/ 260086 w 256"/>
              <a:gd name="T67" fmla="*/ 427738 h 216"/>
              <a:gd name="T68" fmla="*/ 23644 w 256"/>
              <a:gd name="T69" fmla="*/ 427738 h 216"/>
              <a:gd name="T70" fmla="*/ 0 w 256"/>
              <a:gd name="T71" fmla="*/ 403975 h 216"/>
              <a:gd name="T72" fmla="*/ 23644 w 256"/>
              <a:gd name="T73" fmla="*/ 380212 h 2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16">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64"/>
                </a:moveTo>
                <a:cubicBezTo>
                  <a:pt x="80" y="64"/>
                  <a:pt x="80" y="64"/>
                  <a:pt x="80" y="64"/>
                </a:cubicBezTo>
                <a:cubicBezTo>
                  <a:pt x="132" y="64"/>
                  <a:pt x="132" y="64"/>
                  <a:pt x="132" y="64"/>
                </a:cubicBezTo>
                <a:cubicBezTo>
                  <a:pt x="144" y="64"/>
                  <a:pt x="144" y="64"/>
                  <a:pt x="144" y="64"/>
                </a:cubicBezTo>
                <a:cubicBezTo>
                  <a:pt x="196" y="64"/>
                  <a:pt x="196" y="64"/>
                  <a:pt x="196" y="64"/>
                </a:cubicBezTo>
                <a:cubicBezTo>
                  <a:pt x="203" y="64"/>
                  <a:pt x="208" y="69"/>
                  <a:pt x="208" y="76"/>
                </a:cubicBezTo>
                <a:cubicBezTo>
                  <a:pt x="208" y="83"/>
                  <a:pt x="203" y="88"/>
                  <a:pt x="196" y="88"/>
                </a:cubicBezTo>
                <a:cubicBezTo>
                  <a:pt x="172" y="88"/>
                  <a:pt x="172" y="88"/>
                  <a:pt x="172" y="88"/>
                </a:cubicBezTo>
                <a:cubicBezTo>
                  <a:pt x="172" y="88"/>
                  <a:pt x="172" y="88"/>
                  <a:pt x="172" y="88"/>
                </a:cubicBezTo>
                <a:cubicBezTo>
                  <a:pt x="80" y="88"/>
                  <a:pt x="80" y="88"/>
                  <a:pt x="80" y="88"/>
                </a:cubicBezTo>
                <a:cubicBezTo>
                  <a:pt x="12" y="88"/>
                  <a:pt x="12" y="88"/>
                  <a:pt x="12" y="88"/>
                </a:cubicBezTo>
                <a:cubicBezTo>
                  <a:pt x="5" y="88"/>
                  <a:pt x="0" y="83"/>
                  <a:pt x="0" y="76"/>
                </a:cubicBezTo>
                <a:cubicBezTo>
                  <a:pt x="0" y="69"/>
                  <a:pt x="5" y="64"/>
                  <a:pt x="12" y="6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12" y="192"/>
                </a:moveTo>
                <a:cubicBezTo>
                  <a:pt x="80" y="192"/>
                  <a:pt x="80" y="192"/>
                  <a:pt x="80" y="192"/>
                </a:cubicBezTo>
                <a:cubicBezTo>
                  <a:pt x="132" y="192"/>
                  <a:pt x="132" y="192"/>
                  <a:pt x="132" y="192"/>
                </a:cubicBezTo>
                <a:cubicBezTo>
                  <a:pt x="172" y="192"/>
                  <a:pt x="172" y="192"/>
                  <a:pt x="172" y="192"/>
                </a:cubicBezTo>
                <a:cubicBezTo>
                  <a:pt x="179" y="192"/>
                  <a:pt x="184" y="197"/>
                  <a:pt x="184" y="204"/>
                </a:cubicBezTo>
                <a:cubicBezTo>
                  <a:pt x="184" y="211"/>
                  <a:pt x="179" y="216"/>
                  <a:pt x="172" y="216"/>
                </a:cubicBezTo>
                <a:cubicBezTo>
                  <a:pt x="132" y="216"/>
                  <a:pt x="132" y="216"/>
                  <a:pt x="132" y="216"/>
                </a:cubicBezTo>
                <a:cubicBezTo>
                  <a:pt x="12" y="216"/>
                  <a:pt x="12" y="216"/>
                  <a:pt x="12" y="216"/>
                </a:cubicBezTo>
                <a:cubicBezTo>
                  <a:pt x="5" y="216"/>
                  <a:pt x="0" y="211"/>
                  <a:pt x="0" y="204"/>
                </a:cubicBezTo>
                <a:cubicBezTo>
                  <a:pt x="0" y="197"/>
                  <a:pt x="5" y="192"/>
                  <a:pt x="12" y="19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8" name="Freeform 100"/>
          <p:cNvSpPr>
            <a:spLocks noEditPoints="1"/>
          </p:cNvSpPr>
          <p:nvPr/>
        </p:nvSpPr>
        <p:spPr bwMode="auto">
          <a:xfrm>
            <a:off x="982663" y="2433638"/>
            <a:ext cx="508000" cy="428625"/>
          </a:xfrm>
          <a:custGeom>
            <a:avLst/>
            <a:gdLst>
              <a:gd name="T0" fmla="*/ 484611 w 256"/>
              <a:gd name="T1" fmla="*/ 301001 h 216"/>
              <a:gd name="T2" fmla="*/ 23833 w 256"/>
              <a:gd name="T3" fmla="*/ 301001 h 216"/>
              <a:gd name="T4" fmla="*/ 0 w 256"/>
              <a:gd name="T5" fmla="*/ 277238 h 216"/>
              <a:gd name="T6" fmla="*/ 23833 w 256"/>
              <a:gd name="T7" fmla="*/ 253474 h 216"/>
              <a:gd name="T8" fmla="*/ 484611 w 256"/>
              <a:gd name="T9" fmla="*/ 253474 h 216"/>
              <a:gd name="T10" fmla="*/ 508444 w 256"/>
              <a:gd name="T11" fmla="*/ 277238 h 216"/>
              <a:gd name="T12" fmla="*/ 484611 w 256"/>
              <a:gd name="T13" fmla="*/ 301001 h 216"/>
              <a:gd name="T14" fmla="*/ 484611 w 256"/>
              <a:gd name="T15" fmla="*/ 174264 h 216"/>
              <a:gd name="T16" fmla="*/ 23833 w 256"/>
              <a:gd name="T17" fmla="*/ 174264 h 216"/>
              <a:gd name="T18" fmla="*/ 0 w 256"/>
              <a:gd name="T19" fmla="*/ 150500 h 216"/>
              <a:gd name="T20" fmla="*/ 23833 w 256"/>
              <a:gd name="T21" fmla="*/ 126737 h 216"/>
              <a:gd name="T22" fmla="*/ 484611 w 256"/>
              <a:gd name="T23" fmla="*/ 126737 h 216"/>
              <a:gd name="T24" fmla="*/ 508444 w 256"/>
              <a:gd name="T25" fmla="*/ 150500 h 216"/>
              <a:gd name="T26" fmla="*/ 484611 w 256"/>
              <a:gd name="T27" fmla="*/ 174264 h 216"/>
              <a:gd name="T28" fmla="*/ 484611 w 256"/>
              <a:gd name="T29" fmla="*/ 47526 h 216"/>
              <a:gd name="T30" fmla="*/ 23833 w 256"/>
              <a:gd name="T31" fmla="*/ 47526 h 216"/>
              <a:gd name="T32" fmla="*/ 0 w 256"/>
              <a:gd name="T33" fmla="*/ 23763 h 216"/>
              <a:gd name="T34" fmla="*/ 23833 w 256"/>
              <a:gd name="T35" fmla="*/ 0 h 216"/>
              <a:gd name="T36" fmla="*/ 484611 w 256"/>
              <a:gd name="T37" fmla="*/ 0 h 216"/>
              <a:gd name="T38" fmla="*/ 508444 w 256"/>
              <a:gd name="T39" fmla="*/ 23763 h 216"/>
              <a:gd name="T40" fmla="*/ 484611 w 256"/>
              <a:gd name="T41" fmla="*/ 47526 h 216"/>
              <a:gd name="T42" fmla="*/ 23833 w 256"/>
              <a:gd name="T43" fmla="*/ 380212 h 216"/>
              <a:gd name="T44" fmla="*/ 484611 w 256"/>
              <a:gd name="T45" fmla="*/ 380212 h 216"/>
              <a:gd name="T46" fmla="*/ 508444 w 256"/>
              <a:gd name="T47" fmla="*/ 403975 h 216"/>
              <a:gd name="T48" fmla="*/ 484611 w 256"/>
              <a:gd name="T49" fmla="*/ 427738 h 216"/>
              <a:gd name="T50" fmla="*/ 23833 w 256"/>
              <a:gd name="T51" fmla="*/ 427738 h 216"/>
              <a:gd name="T52" fmla="*/ 0 w 256"/>
              <a:gd name="T53" fmla="*/ 403975 h 216"/>
              <a:gd name="T54" fmla="*/ 23833 w 256"/>
              <a:gd name="T55" fmla="*/ 380212 h 2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6" h="216">
                <a:moveTo>
                  <a:pt x="244" y="152"/>
                </a:moveTo>
                <a:cubicBezTo>
                  <a:pt x="12" y="152"/>
                  <a:pt x="12" y="152"/>
                  <a:pt x="12" y="152"/>
                </a:cubicBezTo>
                <a:cubicBezTo>
                  <a:pt x="5" y="152"/>
                  <a:pt x="0" y="147"/>
                  <a:pt x="0" y="140"/>
                </a:cubicBezTo>
                <a:cubicBezTo>
                  <a:pt x="0" y="133"/>
                  <a:pt x="5" y="128"/>
                  <a:pt x="12" y="128"/>
                </a:cubicBezTo>
                <a:cubicBezTo>
                  <a:pt x="244" y="128"/>
                  <a:pt x="244" y="128"/>
                  <a:pt x="244" y="128"/>
                </a:cubicBezTo>
                <a:cubicBezTo>
                  <a:pt x="251" y="128"/>
                  <a:pt x="256" y="133"/>
                  <a:pt x="256" y="140"/>
                </a:cubicBezTo>
                <a:cubicBezTo>
                  <a:pt x="256" y="147"/>
                  <a:pt x="251" y="152"/>
                  <a:pt x="244" y="152"/>
                </a:cubicBezTo>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92"/>
                </a:moveTo>
                <a:cubicBezTo>
                  <a:pt x="244" y="192"/>
                  <a:pt x="244" y="192"/>
                  <a:pt x="244" y="192"/>
                </a:cubicBezTo>
                <a:cubicBezTo>
                  <a:pt x="251" y="192"/>
                  <a:pt x="256" y="197"/>
                  <a:pt x="256" y="204"/>
                </a:cubicBezTo>
                <a:cubicBezTo>
                  <a:pt x="256" y="211"/>
                  <a:pt x="251" y="216"/>
                  <a:pt x="244" y="216"/>
                </a:cubicBezTo>
                <a:cubicBezTo>
                  <a:pt x="12" y="216"/>
                  <a:pt x="12" y="216"/>
                  <a:pt x="12" y="216"/>
                </a:cubicBezTo>
                <a:cubicBezTo>
                  <a:pt x="5" y="216"/>
                  <a:pt x="0" y="211"/>
                  <a:pt x="0" y="204"/>
                </a:cubicBezTo>
                <a:cubicBezTo>
                  <a:pt x="0" y="197"/>
                  <a:pt x="5" y="192"/>
                  <a:pt x="12" y="192"/>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19" name="Freeform 101"/>
          <p:cNvSpPr>
            <a:spLocks noEditPoints="1"/>
          </p:cNvSpPr>
          <p:nvPr/>
        </p:nvSpPr>
        <p:spPr bwMode="auto">
          <a:xfrm>
            <a:off x="10702925" y="1643063"/>
            <a:ext cx="504825" cy="233362"/>
          </a:xfrm>
          <a:custGeom>
            <a:avLst/>
            <a:gdLst>
              <a:gd name="T0" fmla="*/ 480766 w 256"/>
              <a:gd name="T1" fmla="*/ 163832 h 120"/>
              <a:gd name="T2" fmla="*/ 480766 w 256"/>
              <a:gd name="T3" fmla="*/ 210641 h 120"/>
              <a:gd name="T4" fmla="*/ 457122 w 256"/>
              <a:gd name="T5" fmla="*/ 234045 h 120"/>
              <a:gd name="T6" fmla="*/ 23644 w 256"/>
              <a:gd name="T7" fmla="*/ 234045 h 120"/>
              <a:gd name="T8" fmla="*/ 0 w 256"/>
              <a:gd name="T9" fmla="*/ 210641 h 120"/>
              <a:gd name="T10" fmla="*/ 0 w 256"/>
              <a:gd name="T11" fmla="*/ 23405 h 120"/>
              <a:gd name="T12" fmla="*/ 23644 w 256"/>
              <a:gd name="T13" fmla="*/ 0 h 120"/>
              <a:gd name="T14" fmla="*/ 457122 w 256"/>
              <a:gd name="T15" fmla="*/ 0 h 120"/>
              <a:gd name="T16" fmla="*/ 480766 w 256"/>
              <a:gd name="T17" fmla="*/ 23405 h 120"/>
              <a:gd name="T18" fmla="*/ 480766 w 256"/>
              <a:gd name="T19" fmla="*/ 70214 h 120"/>
              <a:gd name="T20" fmla="*/ 504410 w 256"/>
              <a:gd name="T21" fmla="*/ 93618 h 120"/>
              <a:gd name="T22" fmla="*/ 504410 w 256"/>
              <a:gd name="T23" fmla="*/ 140427 h 120"/>
              <a:gd name="T24" fmla="*/ 480766 w 256"/>
              <a:gd name="T25" fmla="*/ 163832 h 120"/>
              <a:gd name="T26" fmla="*/ 433477 w 256"/>
              <a:gd name="T27" fmla="*/ 140427 h 120"/>
              <a:gd name="T28" fmla="*/ 433477 w 256"/>
              <a:gd name="T29" fmla="*/ 93618 h 120"/>
              <a:gd name="T30" fmla="*/ 433477 w 256"/>
              <a:gd name="T31" fmla="*/ 46809 h 120"/>
              <a:gd name="T32" fmla="*/ 47288 w 256"/>
              <a:gd name="T33" fmla="*/ 46809 h 120"/>
              <a:gd name="T34" fmla="*/ 47288 w 256"/>
              <a:gd name="T35" fmla="*/ 187236 h 120"/>
              <a:gd name="T36" fmla="*/ 433477 w 256"/>
              <a:gd name="T37" fmla="*/ 187236 h 120"/>
              <a:gd name="T38" fmla="*/ 433477 w 256"/>
              <a:gd name="T39" fmla="*/ 140427 h 120"/>
              <a:gd name="T40" fmla="*/ 409833 w 256"/>
              <a:gd name="T41" fmla="*/ 163832 h 120"/>
              <a:gd name="T42" fmla="*/ 70933 w 256"/>
              <a:gd name="T43" fmla="*/ 163832 h 120"/>
              <a:gd name="T44" fmla="*/ 70933 w 256"/>
              <a:gd name="T45" fmla="*/ 70214 h 120"/>
              <a:gd name="T46" fmla="*/ 409833 w 256"/>
              <a:gd name="T47" fmla="*/ 70214 h 120"/>
              <a:gd name="T48" fmla="*/ 409833 w 256"/>
              <a:gd name="T49" fmla="*/ 163832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6" h="12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4" y="24"/>
                  <a:pt x="24" y="24"/>
                  <a:pt x="24" y="24"/>
                </a:cubicBezTo>
                <a:cubicBezTo>
                  <a:pt x="24" y="96"/>
                  <a:pt x="24" y="96"/>
                  <a:pt x="24" y="96"/>
                </a:cubicBezTo>
                <a:cubicBezTo>
                  <a:pt x="220" y="96"/>
                  <a:pt x="220" y="96"/>
                  <a:pt x="220" y="96"/>
                </a:cubicBezTo>
                <a:lnTo>
                  <a:pt x="220" y="72"/>
                </a:lnTo>
                <a:close/>
                <a:moveTo>
                  <a:pt x="208" y="84"/>
                </a:moveTo>
                <a:cubicBezTo>
                  <a:pt x="36" y="84"/>
                  <a:pt x="36" y="84"/>
                  <a:pt x="36" y="84"/>
                </a:cubicBezTo>
                <a:cubicBezTo>
                  <a:pt x="36" y="36"/>
                  <a:pt x="36" y="36"/>
                  <a:pt x="36" y="36"/>
                </a:cubicBezTo>
                <a:cubicBezTo>
                  <a:pt x="208" y="36"/>
                  <a:pt x="208" y="36"/>
                  <a:pt x="208" y="36"/>
                </a:cubicBezTo>
                <a:lnTo>
                  <a:pt x="208" y="84"/>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0" name="Freeform 102"/>
          <p:cNvSpPr>
            <a:spLocks noEditPoints="1"/>
          </p:cNvSpPr>
          <p:nvPr/>
        </p:nvSpPr>
        <p:spPr bwMode="auto">
          <a:xfrm>
            <a:off x="9815513" y="1643063"/>
            <a:ext cx="508000" cy="233362"/>
          </a:xfrm>
          <a:custGeom>
            <a:avLst/>
            <a:gdLst>
              <a:gd name="T0" fmla="*/ 484611 w 256"/>
              <a:gd name="T1" fmla="*/ 163832 h 120"/>
              <a:gd name="T2" fmla="*/ 484611 w 256"/>
              <a:gd name="T3" fmla="*/ 210641 h 120"/>
              <a:gd name="T4" fmla="*/ 460777 w 256"/>
              <a:gd name="T5" fmla="*/ 234045 h 120"/>
              <a:gd name="T6" fmla="*/ 23833 w 256"/>
              <a:gd name="T7" fmla="*/ 234045 h 120"/>
              <a:gd name="T8" fmla="*/ 0 w 256"/>
              <a:gd name="T9" fmla="*/ 210641 h 120"/>
              <a:gd name="T10" fmla="*/ 0 w 256"/>
              <a:gd name="T11" fmla="*/ 23405 h 120"/>
              <a:gd name="T12" fmla="*/ 23833 w 256"/>
              <a:gd name="T13" fmla="*/ 0 h 120"/>
              <a:gd name="T14" fmla="*/ 460777 w 256"/>
              <a:gd name="T15" fmla="*/ 0 h 120"/>
              <a:gd name="T16" fmla="*/ 484611 w 256"/>
              <a:gd name="T17" fmla="*/ 23405 h 120"/>
              <a:gd name="T18" fmla="*/ 484611 w 256"/>
              <a:gd name="T19" fmla="*/ 70214 h 120"/>
              <a:gd name="T20" fmla="*/ 508444 w 256"/>
              <a:gd name="T21" fmla="*/ 93618 h 120"/>
              <a:gd name="T22" fmla="*/ 508444 w 256"/>
              <a:gd name="T23" fmla="*/ 140427 h 120"/>
              <a:gd name="T24" fmla="*/ 484611 w 256"/>
              <a:gd name="T25" fmla="*/ 163832 h 120"/>
              <a:gd name="T26" fmla="*/ 436944 w 256"/>
              <a:gd name="T27" fmla="*/ 140427 h 120"/>
              <a:gd name="T28" fmla="*/ 436944 w 256"/>
              <a:gd name="T29" fmla="*/ 93618 h 120"/>
              <a:gd name="T30" fmla="*/ 436944 w 256"/>
              <a:gd name="T31" fmla="*/ 46809 h 120"/>
              <a:gd name="T32" fmla="*/ 47667 w 256"/>
              <a:gd name="T33" fmla="*/ 46809 h 120"/>
              <a:gd name="T34" fmla="*/ 47667 w 256"/>
              <a:gd name="T35" fmla="*/ 187236 h 120"/>
              <a:gd name="T36" fmla="*/ 436944 w 256"/>
              <a:gd name="T37" fmla="*/ 187236 h 120"/>
              <a:gd name="T38" fmla="*/ 436944 w 256"/>
              <a:gd name="T39" fmla="*/ 140427 h 120"/>
              <a:gd name="T40" fmla="*/ 293944 w 256"/>
              <a:gd name="T41" fmla="*/ 163832 h 120"/>
              <a:gd name="T42" fmla="*/ 293944 w 256"/>
              <a:gd name="T43" fmla="*/ 163832 h 120"/>
              <a:gd name="T44" fmla="*/ 71500 w 256"/>
              <a:gd name="T45" fmla="*/ 163832 h 120"/>
              <a:gd name="T46" fmla="*/ 71500 w 256"/>
              <a:gd name="T47" fmla="*/ 70214 h 120"/>
              <a:gd name="T48" fmla="*/ 293944 w 256"/>
              <a:gd name="T49" fmla="*/ 70214 h 120"/>
              <a:gd name="T50" fmla="*/ 293944 w 256"/>
              <a:gd name="T51" fmla="*/ 163832 h 1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6" h="12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4" y="24"/>
                  <a:pt x="24" y="24"/>
                  <a:pt x="24" y="24"/>
                </a:cubicBezTo>
                <a:cubicBezTo>
                  <a:pt x="24" y="96"/>
                  <a:pt x="24" y="96"/>
                  <a:pt x="24" y="96"/>
                </a:cubicBezTo>
                <a:cubicBezTo>
                  <a:pt x="220" y="96"/>
                  <a:pt x="220" y="96"/>
                  <a:pt x="220" y="96"/>
                </a:cubicBezTo>
                <a:lnTo>
                  <a:pt x="220" y="72"/>
                </a:lnTo>
                <a:close/>
                <a:moveTo>
                  <a:pt x="148" y="84"/>
                </a:moveTo>
                <a:cubicBezTo>
                  <a:pt x="148" y="84"/>
                  <a:pt x="148" y="84"/>
                  <a:pt x="148" y="84"/>
                </a:cubicBezTo>
                <a:cubicBezTo>
                  <a:pt x="36" y="84"/>
                  <a:pt x="36" y="84"/>
                  <a:pt x="36" y="84"/>
                </a:cubicBezTo>
                <a:cubicBezTo>
                  <a:pt x="36" y="36"/>
                  <a:pt x="36" y="36"/>
                  <a:pt x="36" y="36"/>
                </a:cubicBezTo>
                <a:cubicBezTo>
                  <a:pt x="148" y="36"/>
                  <a:pt x="148" y="36"/>
                  <a:pt x="148" y="36"/>
                </a:cubicBezTo>
                <a:lnTo>
                  <a:pt x="148" y="84"/>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1" name="Freeform 103"/>
          <p:cNvSpPr>
            <a:spLocks noEditPoints="1"/>
          </p:cNvSpPr>
          <p:nvPr/>
        </p:nvSpPr>
        <p:spPr bwMode="auto">
          <a:xfrm>
            <a:off x="8928100" y="1643063"/>
            <a:ext cx="508000" cy="233362"/>
          </a:xfrm>
          <a:custGeom>
            <a:avLst/>
            <a:gdLst>
              <a:gd name="T0" fmla="*/ 484611 w 256"/>
              <a:gd name="T1" fmla="*/ 163832 h 120"/>
              <a:gd name="T2" fmla="*/ 484611 w 256"/>
              <a:gd name="T3" fmla="*/ 210641 h 120"/>
              <a:gd name="T4" fmla="*/ 460777 w 256"/>
              <a:gd name="T5" fmla="*/ 234045 h 120"/>
              <a:gd name="T6" fmla="*/ 23833 w 256"/>
              <a:gd name="T7" fmla="*/ 234045 h 120"/>
              <a:gd name="T8" fmla="*/ 0 w 256"/>
              <a:gd name="T9" fmla="*/ 210641 h 120"/>
              <a:gd name="T10" fmla="*/ 0 w 256"/>
              <a:gd name="T11" fmla="*/ 23405 h 120"/>
              <a:gd name="T12" fmla="*/ 23833 w 256"/>
              <a:gd name="T13" fmla="*/ 0 h 120"/>
              <a:gd name="T14" fmla="*/ 460777 w 256"/>
              <a:gd name="T15" fmla="*/ 0 h 120"/>
              <a:gd name="T16" fmla="*/ 484611 w 256"/>
              <a:gd name="T17" fmla="*/ 23405 h 120"/>
              <a:gd name="T18" fmla="*/ 484611 w 256"/>
              <a:gd name="T19" fmla="*/ 70214 h 120"/>
              <a:gd name="T20" fmla="*/ 508444 w 256"/>
              <a:gd name="T21" fmla="*/ 93618 h 120"/>
              <a:gd name="T22" fmla="*/ 508444 w 256"/>
              <a:gd name="T23" fmla="*/ 140427 h 120"/>
              <a:gd name="T24" fmla="*/ 484611 w 256"/>
              <a:gd name="T25" fmla="*/ 163832 h 120"/>
              <a:gd name="T26" fmla="*/ 436944 w 256"/>
              <a:gd name="T27" fmla="*/ 140427 h 120"/>
              <a:gd name="T28" fmla="*/ 436944 w 256"/>
              <a:gd name="T29" fmla="*/ 93618 h 120"/>
              <a:gd name="T30" fmla="*/ 436944 w 256"/>
              <a:gd name="T31" fmla="*/ 46809 h 120"/>
              <a:gd name="T32" fmla="*/ 429000 w 256"/>
              <a:gd name="T33" fmla="*/ 46809 h 120"/>
              <a:gd name="T34" fmla="*/ 293944 w 256"/>
              <a:gd name="T35" fmla="*/ 46809 h 120"/>
              <a:gd name="T36" fmla="*/ 47667 w 256"/>
              <a:gd name="T37" fmla="*/ 46809 h 120"/>
              <a:gd name="T38" fmla="*/ 47667 w 256"/>
              <a:gd name="T39" fmla="*/ 187236 h 120"/>
              <a:gd name="T40" fmla="*/ 436944 w 256"/>
              <a:gd name="T41" fmla="*/ 187236 h 120"/>
              <a:gd name="T42" fmla="*/ 436944 w 256"/>
              <a:gd name="T43" fmla="*/ 140427 h 120"/>
              <a:gd name="T44" fmla="*/ 174778 w 256"/>
              <a:gd name="T45" fmla="*/ 163832 h 120"/>
              <a:gd name="T46" fmla="*/ 71500 w 256"/>
              <a:gd name="T47" fmla="*/ 163832 h 120"/>
              <a:gd name="T48" fmla="*/ 71500 w 256"/>
              <a:gd name="T49" fmla="*/ 70214 h 120"/>
              <a:gd name="T50" fmla="*/ 174778 w 256"/>
              <a:gd name="T51" fmla="*/ 70214 h 120"/>
              <a:gd name="T52" fmla="*/ 174778 w 256"/>
              <a:gd name="T53" fmla="*/ 163832 h 1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12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16" y="24"/>
                  <a:pt x="216" y="24"/>
                  <a:pt x="216" y="24"/>
                </a:cubicBezTo>
                <a:cubicBezTo>
                  <a:pt x="148" y="24"/>
                  <a:pt x="148" y="24"/>
                  <a:pt x="148" y="24"/>
                </a:cubicBezTo>
                <a:cubicBezTo>
                  <a:pt x="24" y="24"/>
                  <a:pt x="24" y="24"/>
                  <a:pt x="24" y="24"/>
                </a:cubicBezTo>
                <a:cubicBezTo>
                  <a:pt x="24" y="96"/>
                  <a:pt x="24" y="96"/>
                  <a:pt x="24" y="96"/>
                </a:cubicBezTo>
                <a:cubicBezTo>
                  <a:pt x="220" y="96"/>
                  <a:pt x="220" y="96"/>
                  <a:pt x="220" y="96"/>
                </a:cubicBezTo>
                <a:lnTo>
                  <a:pt x="220" y="72"/>
                </a:lnTo>
                <a:close/>
                <a:moveTo>
                  <a:pt x="88" y="84"/>
                </a:moveTo>
                <a:cubicBezTo>
                  <a:pt x="36" y="84"/>
                  <a:pt x="36" y="84"/>
                  <a:pt x="36" y="84"/>
                </a:cubicBezTo>
                <a:cubicBezTo>
                  <a:pt x="36" y="36"/>
                  <a:pt x="36" y="36"/>
                  <a:pt x="36" y="36"/>
                </a:cubicBezTo>
                <a:cubicBezTo>
                  <a:pt x="88" y="36"/>
                  <a:pt x="88" y="36"/>
                  <a:pt x="88" y="36"/>
                </a:cubicBezTo>
                <a:lnTo>
                  <a:pt x="88" y="84"/>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2" name="Freeform 104"/>
          <p:cNvSpPr>
            <a:spLocks noEditPoints="1"/>
          </p:cNvSpPr>
          <p:nvPr/>
        </p:nvSpPr>
        <p:spPr bwMode="auto">
          <a:xfrm>
            <a:off x="8043863" y="1643063"/>
            <a:ext cx="504825" cy="233362"/>
          </a:xfrm>
          <a:custGeom>
            <a:avLst/>
            <a:gdLst>
              <a:gd name="T0" fmla="*/ 480766 w 256"/>
              <a:gd name="T1" fmla="*/ 163832 h 120"/>
              <a:gd name="T2" fmla="*/ 480766 w 256"/>
              <a:gd name="T3" fmla="*/ 210641 h 120"/>
              <a:gd name="T4" fmla="*/ 457122 w 256"/>
              <a:gd name="T5" fmla="*/ 234045 h 120"/>
              <a:gd name="T6" fmla="*/ 23644 w 256"/>
              <a:gd name="T7" fmla="*/ 234045 h 120"/>
              <a:gd name="T8" fmla="*/ 0 w 256"/>
              <a:gd name="T9" fmla="*/ 210641 h 120"/>
              <a:gd name="T10" fmla="*/ 0 w 256"/>
              <a:gd name="T11" fmla="*/ 23405 h 120"/>
              <a:gd name="T12" fmla="*/ 23644 w 256"/>
              <a:gd name="T13" fmla="*/ 0 h 120"/>
              <a:gd name="T14" fmla="*/ 457122 w 256"/>
              <a:gd name="T15" fmla="*/ 0 h 120"/>
              <a:gd name="T16" fmla="*/ 480766 w 256"/>
              <a:gd name="T17" fmla="*/ 23405 h 120"/>
              <a:gd name="T18" fmla="*/ 480766 w 256"/>
              <a:gd name="T19" fmla="*/ 70214 h 120"/>
              <a:gd name="T20" fmla="*/ 504410 w 256"/>
              <a:gd name="T21" fmla="*/ 93618 h 120"/>
              <a:gd name="T22" fmla="*/ 504410 w 256"/>
              <a:gd name="T23" fmla="*/ 140427 h 120"/>
              <a:gd name="T24" fmla="*/ 480766 w 256"/>
              <a:gd name="T25" fmla="*/ 163832 h 120"/>
              <a:gd name="T26" fmla="*/ 433477 w 256"/>
              <a:gd name="T27" fmla="*/ 46809 h 120"/>
              <a:gd name="T28" fmla="*/ 47288 w 256"/>
              <a:gd name="T29" fmla="*/ 46809 h 120"/>
              <a:gd name="T30" fmla="*/ 47288 w 256"/>
              <a:gd name="T31" fmla="*/ 187236 h 120"/>
              <a:gd name="T32" fmla="*/ 433477 w 256"/>
              <a:gd name="T33" fmla="*/ 187236 h 120"/>
              <a:gd name="T34" fmla="*/ 433477 w 256"/>
              <a:gd name="T35" fmla="*/ 46809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56" h="12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24"/>
                </a:moveTo>
                <a:cubicBezTo>
                  <a:pt x="24" y="24"/>
                  <a:pt x="24" y="24"/>
                  <a:pt x="24" y="24"/>
                </a:cubicBezTo>
                <a:cubicBezTo>
                  <a:pt x="24" y="96"/>
                  <a:pt x="24" y="96"/>
                  <a:pt x="24" y="96"/>
                </a:cubicBezTo>
                <a:cubicBezTo>
                  <a:pt x="220" y="96"/>
                  <a:pt x="220" y="96"/>
                  <a:pt x="220" y="96"/>
                </a:cubicBezTo>
                <a:lnTo>
                  <a:pt x="220" y="24"/>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3" name="Freeform 105"/>
          <p:cNvSpPr>
            <a:spLocks/>
          </p:cNvSpPr>
          <p:nvPr/>
        </p:nvSpPr>
        <p:spPr bwMode="auto">
          <a:xfrm>
            <a:off x="7156450" y="1522413"/>
            <a:ext cx="508000" cy="484187"/>
          </a:xfrm>
          <a:custGeom>
            <a:avLst/>
            <a:gdLst>
              <a:gd name="T0" fmla="*/ 498513 w 256"/>
              <a:gd name="T1" fmla="*/ 210363 h 244"/>
              <a:gd name="T2" fmla="*/ 498513 w 256"/>
              <a:gd name="T3" fmla="*/ 210363 h 244"/>
              <a:gd name="T4" fmla="*/ 371402 w 256"/>
              <a:gd name="T5" fmla="*/ 301653 h 244"/>
              <a:gd name="T6" fmla="*/ 419069 w 256"/>
              <a:gd name="T7" fmla="*/ 452479 h 244"/>
              <a:gd name="T8" fmla="*/ 421055 w 256"/>
              <a:gd name="T9" fmla="*/ 460417 h 244"/>
              <a:gd name="T10" fmla="*/ 397222 w 256"/>
              <a:gd name="T11" fmla="*/ 484232 h 244"/>
              <a:gd name="T12" fmla="*/ 383319 w 256"/>
              <a:gd name="T13" fmla="*/ 480263 h 244"/>
              <a:gd name="T14" fmla="*/ 383319 w 256"/>
              <a:gd name="T15" fmla="*/ 480263 h 244"/>
              <a:gd name="T16" fmla="*/ 254222 w 256"/>
              <a:gd name="T17" fmla="*/ 386989 h 244"/>
              <a:gd name="T18" fmla="*/ 125125 w 256"/>
              <a:gd name="T19" fmla="*/ 480263 h 244"/>
              <a:gd name="T20" fmla="*/ 125125 w 256"/>
              <a:gd name="T21" fmla="*/ 480263 h 244"/>
              <a:gd name="T22" fmla="*/ 111222 w 256"/>
              <a:gd name="T23" fmla="*/ 484232 h 244"/>
              <a:gd name="T24" fmla="*/ 87389 w 256"/>
              <a:gd name="T25" fmla="*/ 460417 h 244"/>
              <a:gd name="T26" fmla="*/ 89375 w 256"/>
              <a:gd name="T27" fmla="*/ 452479 h 244"/>
              <a:gd name="T28" fmla="*/ 137042 w 256"/>
              <a:gd name="T29" fmla="*/ 301653 h 244"/>
              <a:gd name="T30" fmla="*/ 9931 w 256"/>
              <a:gd name="T31" fmla="*/ 210363 h 244"/>
              <a:gd name="T32" fmla="*/ 0 w 256"/>
              <a:gd name="T33" fmla="*/ 190518 h 244"/>
              <a:gd name="T34" fmla="*/ 23833 w 256"/>
              <a:gd name="T35" fmla="*/ 166703 h 244"/>
              <a:gd name="T36" fmla="*/ 182722 w 256"/>
              <a:gd name="T37" fmla="*/ 166703 h 244"/>
              <a:gd name="T38" fmla="*/ 232375 w 256"/>
              <a:gd name="T39" fmla="*/ 15876 h 244"/>
              <a:gd name="T40" fmla="*/ 254222 w 256"/>
              <a:gd name="T41" fmla="*/ 0 h 244"/>
              <a:gd name="T42" fmla="*/ 276069 w 256"/>
              <a:gd name="T43" fmla="*/ 15876 h 244"/>
              <a:gd name="T44" fmla="*/ 325722 w 256"/>
              <a:gd name="T45" fmla="*/ 166703 h 244"/>
              <a:gd name="T46" fmla="*/ 484611 w 256"/>
              <a:gd name="T47" fmla="*/ 166703 h 244"/>
              <a:gd name="T48" fmla="*/ 508444 w 256"/>
              <a:gd name="T49" fmla="*/ 190518 h 244"/>
              <a:gd name="T50" fmla="*/ 498513 w 256"/>
              <a:gd name="T51" fmla="*/ 210363 h 2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4" name="Freeform 106"/>
          <p:cNvSpPr>
            <a:spLocks noEditPoints="1"/>
          </p:cNvSpPr>
          <p:nvPr/>
        </p:nvSpPr>
        <p:spPr bwMode="auto">
          <a:xfrm>
            <a:off x="6284913" y="1522413"/>
            <a:ext cx="500062" cy="484187"/>
          </a:xfrm>
          <a:custGeom>
            <a:avLst/>
            <a:gdLst>
              <a:gd name="T0" fmla="*/ 476547 w 252"/>
              <a:gd name="T1" fmla="*/ 285776 h 244"/>
              <a:gd name="T2" fmla="*/ 468604 w 252"/>
              <a:gd name="T3" fmla="*/ 285776 h 244"/>
              <a:gd name="T4" fmla="*/ 460662 w 252"/>
              <a:gd name="T5" fmla="*/ 285776 h 244"/>
              <a:gd name="T6" fmla="*/ 460662 w 252"/>
              <a:gd name="T7" fmla="*/ 325467 h 244"/>
              <a:gd name="T8" fmla="*/ 460662 w 252"/>
              <a:gd name="T9" fmla="*/ 329437 h 244"/>
              <a:gd name="T10" fmla="*/ 458676 w 252"/>
              <a:gd name="T11" fmla="*/ 333406 h 244"/>
              <a:gd name="T12" fmla="*/ 458676 w 252"/>
              <a:gd name="T13" fmla="*/ 335390 h 244"/>
              <a:gd name="T14" fmla="*/ 456691 w 252"/>
              <a:gd name="T15" fmla="*/ 337375 h 244"/>
              <a:gd name="T16" fmla="*/ 456691 w 252"/>
              <a:gd name="T17" fmla="*/ 339359 h 244"/>
              <a:gd name="T18" fmla="*/ 454705 w 252"/>
              <a:gd name="T19" fmla="*/ 341344 h 244"/>
              <a:gd name="T20" fmla="*/ 452719 w 252"/>
              <a:gd name="T21" fmla="*/ 341344 h 244"/>
              <a:gd name="T22" fmla="*/ 436834 w 252"/>
              <a:gd name="T23" fmla="*/ 349282 h 244"/>
              <a:gd name="T24" fmla="*/ 436834 w 252"/>
              <a:gd name="T25" fmla="*/ 349282 h 244"/>
              <a:gd name="T26" fmla="*/ 420950 w 252"/>
              <a:gd name="T27" fmla="*/ 341344 h 244"/>
              <a:gd name="T28" fmla="*/ 363367 w 252"/>
              <a:gd name="T29" fmla="*/ 285776 h 244"/>
              <a:gd name="T30" fmla="*/ 361381 w 252"/>
              <a:gd name="T31" fmla="*/ 285776 h 244"/>
              <a:gd name="T32" fmla="*/ 142964 w 252"/>
              <a:gd name="T33" fmla="*/ 285776 h 244"/>
              <a:gd name="T34" fmla="*/ 119137 w 252"/>
              <a:gd name="T35" fmla="*/ 261962 h 244"/>
              <a:gd name="T36" fmla="*/ 119137 w 252"/>
              <a:gd name="T37" fmla="*/ 23815 h 244"/>
              <a:gd name="T38" fmla="*/ 142964 w 252"/>
              <a:gd name="T39" fmla="*/ 0 h 244"/>
              <a:gd name="T40" fmla="*/ 476547 w 252"/>
              <a:gd name="T41" fmla="*/ 0 h 244"/>
              <a:gd name="T42" fmla="*/ 500374 w 252"/>
              <a:gd name="T43" fmla="*/ 23815 h 244"/>
              <a:gd name="T44" fmla="*/ 500374 w 252"/>
              <a:gd name="T45" fmla="*/ 261962 h 244"/>
              <a:gd name="T46" fmla="*/ 476547 w 252"/>
              <a:gd name="T47" fmla="*/ 285776 h 244"/>
              <a:gd name="T48" fmla="*/ 353439 w 252"/>
              <a:gd name="T49" fmla="*/ 309591 h 244"/>
              <a:gd name="T50" fmla="*/ 403079 w 252"/>
              <a:gd name="T51" fmla="*/ 359205 h 244"/>
              <a:gd name="T52" fmla="*/ 403079 w 252"/>
              <a:gd name="T53" fmla="*/ 359205 h 244"/>
              <a:gd name="T54" fmla="*/ 436834 w 252"/>
              <a:gd name="T55" fmla="*/ 373097 h 244"/>
              <a:gd name="T56" fmla="*/ 436834 w 252"/>
              <a:gd name="T57" fmla="*/ 388973 h 244"/>
              <a:gd name="T58" fmla="*/ 413007 w 252"/>
              <a:gd name="T59" fmla="*/ 412788 h 244"/>
              <a:gd name="T60" fmla="*/ 246216 w 252"/>
              <a:gd name="T61" fmla="*/ 412788 h 244"/>
              <a:gd name="T62" fmla="*/ 190619 w 252"/>
              <a:gd name="T63" fmla="*/ 412788 h 244"/>
              <a:gd name="T64" fmla="*/ 166791 w 252"/>
              <a:gd name="T65" fmla="*/ 412788 h 244"/>
              <a:gd name="T66" fmla="*/ 160835 w 252"/>
              <a:gd name="T67" fmla="*/ 412788 h 244"/>
              <a:gd name="T68" fmla="*/ 95309 w 252"/>
              <a:gd name="T69" fmla="*/ 476294 h 244"/>
              <a:gd name="T70" fmla="*/ 79424 w 252"/>
              <a:gd name="T71" fmla="*/ 484232 h 244"/>
              <a:gd name="T72" fmla="*/ 79424 w 252"/>
              <a:gd name="T73" fmla="*/ 484232 h 244"/>
              <a:gd name="T74" fmla="*/ 63540 w 252"/>
              <a:gd name="T75" fmla="*/ 476294 h 244"/>
              <a:gd name="T76" fmla="*/ 61554 w 252"/>
              <a:gd name="T77" fmla="*/ 476294 h 244"/>
              <a:gd name="T78" fmla="*/ 59568 w 252"/>
              <a:gd name="T79" fmla="*/ 474309 h 244"/>
              <a:gd name="T80" fmla="*/ 59568 w 252"/>
              <a:gd name="T81" fmla="*/ 472325 h 244"/>
              <a:gd name="T82" fmla="*/ 57583 w 252"/>
              <a:gd name="T83" fmla="*/ 470340 h 244"/>
              <a:gd name="T84" fmla="*/ 57583 w 252"/>
              <a:gd name="T85" fmla="*/ 468356 h 244"/>
              <a:gd name="T86" fmla="*/ 55597 w 252"/>
              <a:gd name="T87" fmla="*/ 464386 h 244"/>
              <a:gd name="T88" fmla="*/ 55597 w 252"/>
              <a:gd name="T89" fmla="*/ 460417 h 244"/>
              <a:gd name="T90" fmla="*/ 55597 w 252"/>
              <a:gd name="T91" fmla="*/ 412788 h 244"/>
              <a:gd name="T92" fmla="*/ 51626 w 252"/>
              <a:gd name="T93" fmla="*/ 412788 h 244"/>
              <a:gd name="T94" fmla="*/ 23827 w 252"/>
              <a:gd name="T95" fmla="*/ 412788 h 244"/>
              <a:gd name="T96" fmla="*/ 0 w 252"/>
              <a:gd name="T97" fmla="*/ 388973 h 244"/>
              <a:gd name="T98" fmla="*/ 0 w 252"/>
              <a:gd name="T99" fmla="*/ 119073 h 244"/>
              <a:gd name="T100" fmla="*/ 23827 w 252"/>
              <a:gd name="T101" fmla="*/ 95259 h 244"/>
              <a:gd name="T102" fmla="*/ 95309 w 252"/>
              <a:gd name="T103" fmla="*/ 95259 h 244"/>
              <a:gd name="T104" fmla="*/ 95309 w 252"/>
              <a:gd name="T105" fmla="*/ 261962 h 244"/>
              <a:gd name="T106" fmla="*/ 142964 w 252"/>
              <a:gd name="T107" fmla="*/ 309591 h 244"/>
              <a:gd name="T108" fmla="*/ 353439 w 252"/>
              <a:gd name="T109" fmla="*/ 309591 h 2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2" h="244">
                <a:moveTo>
                  <a:pt x="240" y="144"/>
                </a:moveTo>
                <a:cubicBezTo>
                  <a:pt x="236" y="144"/>
                  <a:pt x="236" y="144"/>
                  <a:pt x="236" y="144"/>
                </a:cubicBezTo>
                <a:cubicBezTo>
                  <a:pt x="232" y="144"/>
                  <a:pt x="232" y="144"/>
                  <a:pt x="232" y="144"/>
                </a:cubicBezTo>
                <a:cubicBezTo>
                  <a:pt x="232" y="164"/>
                  <a:pt x="232" y="164"/>
                  <a:pt x="232" y="164"/>
                </a:cubicBezTo>
                <a:cubicBezTo>
                  <a:pt x="232" y="165"/>
                  <a:pt x="232" y="166"/>
                  <a:pt x="232" y="166"/>
                </a:cubicBezTo>
                <a:cubicBezTo>
                  <a:pt x="232" y="167"/>
                  <a:pt x="231" y="167"/>
                  <a:pt x="231" y="168"/>
                </a:cubicBezTo>
                <a:cubicBezTo>
                  <a:pt x="231" y="168"/>
                  <a:pt x="231" y="168"/>
                  <a:pt x="231" y="169"/>
                </a:cubicBezTo>
                <a:cubicBezTo>
                  <a:pt x="231" y="169"/>
                  <a:pt x="231" y="170"/>
                  <a:pt x="230" y="170"/>
                </a:cubicBezTo>
                <a:cubicBezTo>
                  <a:pt x="230" y="170"/>
                  <a:pt x="230" y="170"/>
                  <a:pt x="230" y="171"/>
                </a:cubicBezTo>
                <a:cubicBezTo>
                  <a:pt x="230" y="171"/>
                  <a:pt x="229" y="172"/>
                  <a:pt x="229" y="172"/>
                </a:cubicBezTo>
                <a:cubicBezTo>
                  <a:pt x="229" y="172"/>
                  <a:pt x="229" y="172"/>
                  <a:pt x="228" y="172"/>
                </a:cubicBezTo>
                <a:cubicBezTo>
                  <a:pt x="226" y="175"/>
                  <a:pt x="223" y="176"/>
                  <a:pt x="220" y="176"/>
                </a:cubicBezTo>
                <a:cubicBezTo>
                  <a:pt x="220" y="176"/>
                  <a:pt x="220" y="176"/>
                  <a:pt x="220" y="176"/>
                </a:cubicBezTo>
                <a:cubicBezTo>
                  <a:pt x="217" y="176"/>
                  <a:pt x="214" y="175"/>
                  <a:pt x="212" y="172"/>
                </a:cubicBezTo>
                <a:cubicBezTo>
                  <a:pt x="183" y="144"/>
                  <a:pt x="183" y="144"/>
                  <a:pt x="183" y="144"/>
                </a:cubicBezTo>
                <a:cubicBezTo>
                  <a:pt x="182" y="144"/>
                  <a:pt x="182" y="144"/>
                  <a:pt x="182" y="144"/>
                </a:cubicBezTo>
                <a:cubicBezTo>
                  <a:pt x="72" y="144"/>
                  <a:pt x="72" y="144"/>
                  <a:pt x="72" y="144"/>
                </a:cubicBezTo>
                <a:cubicBezTo>
                  <a:pt x="65" y="144"/>
                  <a:pt x="60" y="139"/>
                  <a:pt x="60" y="132"/>
                </a:cubicBezTo>
                <a:cubicBezTo>
                  <a:pt x="60" y="12"/>
                  <a:pt x="60" y="12"/>
                  <a:pt x="60" y="12"/>
                </a:cubicBezTo>
                <a:cubicBezTo>
                  <a:pt x="60" y="5"/>
                  <a:pt x="65" y="0"/>
                  <a:pt x="72" y="0"/>
                </a:cubicBezTo>
                <a:cubicBezTo>
                  <a:pt x="240" y="0"/>
                  <a:pt x="240" y="0"/>
                  <a:pt x="240" y="0"/>
                </a:cubicBezTo>
                <a:cubicBezTo>
                  <a:pt x="247" y="0"/>
                  <a:pt x="252" y="5"/>
                  <a:pt x="252" y="12"/>
                </a:cubicBezTo>
                <a:cubicBezTo>
                  <a:pt x="252" y="132"/>
                  <a:pt x="252" y="132"/>
                  <a:pt x="252" y="132"/>
                </a:cubicBezTo>
                <a:cubicBezTo>
                  <a:pt x="252" y="139"/>
                  <a:pt x="247" y="144"/>
                  <a:pt x="240" y="144"/>
                </a:cubicBezTo>
                <a:moveTo>
                  <a:pt x="178" y="156"/>
                </a:moveTo>
                <a:cubicBezTo>
                  <a:pt x="203" y="181"/>
                  <a:pt x="203" y="181"/>
                  <a:pt x="203" y="181"/>
                </a:cubicBezTo>
                <a:cubicBezTo>
                  <a:pt x="203" y="181"/>
                  <a:pt x="203" y="181"/>
                  <a:pt x="203" y="181"/>
                </a:cubicBezTo>
                <a:cubicBezTo>
                  <a:pt x="208" y="185"/>
                  <a:pt x="214" y="188"/>
                  <a:pt x="220" y="188"/>
                </a:cubicBezTo>
                <a:cubicBezTo>
                  <a:pt x="220" y="196"/>
                  <a:pt x="220" y="196"/>
                  <a:pt x="220" y="196"/>
                </a:cubicBezTo>
                <a:cubicBezTo>
                  <a:pt x="220" y="203"/>
                  <a:pt x="215" y="208"/>
                  <a:pt x="208" y="208"/>
                </a:cubicBezTo>
                <a:cubicBezTo>
                  <a:pt x="124" y="208"/>
                  <a:pt x="124" y="208"/>
                  <a:pt x="124" y="208"/>
                </a:cubicBezTo>
                <a:cubicBezTo>
                  <a:pt x="96" y="208"/>
                  <a:pt x="96" y="208"/>
                  <a:pt x="96" y="208"/>
                </a:cubicBezTo>
                <a:cubicBezTo>
                  <a:pt x="84" y="208"/>
                  <a:pt x="84" y="208"/>
                  <a:pt x="84" y="208"/>
                </a:cubicBezTo>
                <a:cubicBezTo>
                  <a:pt x="81" y="208"/>
                  <a:pt x="81" y="208"/>
                  <a:pt x="81" y="208"/>
                </a:cubicBezTo>
                <a:cubicBezTo>
                  <a:pt x="48" y="240"/>
                  <a:pt x="48" y="240"/>
                  <a:pt x="48" y="240"/>
                </a:cubicBezTo>
                <a:cubicBezTo>
                  <a:pt x="46" y="243"/>
                  <a:pt x="43" y="244"/>
                  <a:pt x="40" y="244"/>
                </a:cubicBezTo>
                <a:cubicBezTo>
                  <a:pt x="40" y="244"/>
                  <a:pt x="40" y="244"/>
                  <a:pt x="40" y="244"/>
                </a:cubicBezTo>
                <a:cubicBezTo>
                  <a:pt x="37" y="244"/>
                  <a:pt x="34" y="243"/>
                  <a:pt x="32" y="240"/>
                </a:cubicBezTo>
                <a:cubicBezTo>
                  <a:pt x="31" y="240"/>
                  <a:pt x="31" y="240"/>
                  <a:pt x="31" y="240"/>
                </a:cubicBezTo>
                <a:cubicBezTo>
                  <a:pt x="31" y="240"/>
                  <a:pt x="30" y="239"/>
                  <a:pt x="30" y="239"/>
                </a:cubicBezTo>
                <a:cubicBezTo>
                  <a:pt x="30" y="238"/>
                  <a:pt x="30" y="238"/>
                  <a:pt x="30" y="238"/>
                </a:cubicBezTo>
                <a:cubicBezTo>
                  <a:pt x="29" y="238"/>
                  <a:pt x="29" y="237"/>
                  <a:pt x="29" y="237"/>
                </a:cubicBezTo>
                <a:cubicBezTo>
                  <a:pt x="29" y="236"/>
                  <a:pt x="29" y="236"/>
                  <a:pt x="29" y="236"/>
                </a:cubicBezTo>
                <a:cubicBezTo>
                  <a:pt x="29" y="235"/>
                  <a:pt x="28" y="235"/>
                  <a:pt x="28" y="234"/>
                </a:cubicBezTo>
                <a:cubicBezTo>
                  <a:pt x="28" y="234"/>
                  <a:pt x="28" y="233"/>
                  <a:pt x="28" y="232"/>
                </a:cubicBezTo>
                <a:cubicBezTo>
                  <a:pt x="28" y="208"/>
                  <a:pt x="28" y="208"/>
                  <a:pt x="28" y="208"/>
                </a:cubicBezTo>
                <a:cubicBezTo>
                  <a:pt x="26" y="208"/>
                  <a:pt x="26" y="208"/>
                  <a:pt x="26" y="208"/>
                </a:cubicBezTo>
                <a:cubicBezTo>
                  <a:pt x="12" y="208"/>
                  <a:pt x="12" y="208"/>
                  <a:pt x="12" y="208"/>
                </a:cubicBezTo>
                <a:cubicBezTo>
                  <a:pt x="5" y="208"/>
                  <a:pt x="0" y="203"/>
                  <a:pt x="0" y="196"/>
                </a:cubicBezTo>
                <a:cubicBezTo>
                  <a:pt x="0" y="60"/>
                  <a:pt x="0" y="60"/>
                  <a:pt x="0" y="60"/>
                </a:cubicBezTo>
                <a:cubicBezTo>
                  <a:pt x="0" y="53"/>
                  <a:pt x="5" y="48"/>
                  <a:pt x="12" y="48"/>
                </a:cubicBezTo>
                <a:cubicBezTo>
                  <a:pt x="48" y="48"/>
                  <a:pt x="48" y="48"/>
                  <a:pt x="48" y="48"/>
                </a:cubicBezTo>
                <a:cubicBezTo>
                  <a:pt x="48" y="132"/>
                  <a:pt x="48" y="132"/>
                  <a:pt x="48" y="132"/>
                </a:cubicBezTo>
                <a:cubicBezTo>
                  <a:pt x="48" y="145"/>
                  <a:pt x="59" y="156"/>
                  <a:pt x="72" y="156"/>
                </a:cubicBezTo>
                <a:lnTo>
                  <a:pt x="178" y="156"/>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5" name="Freeform 107"/>
          <p:cNvSpPr>
            <a:spLocks noEditPoints="1"/>
          </p:cNvSpPr>
          <p:nvPr/>
        </p:nvSpPr>
        <p:spPr bwMode="auto">
          <a:xfrm>
            <a:off x="5400675" y="1530350"/>
            <a:ext cx="504825" cy="460375"/>
          </a:xfrm>
          <a:custGeom>
            <a:avLst/>
            <a:gdLst>
              <a:gd name="T0" fmla="*/ 480766 w 256"/>
              <a:gd name="T1" fmla="*/ 388638 h 232"/>
              <a:gd name="T2" fmla="*/ 370426 w 256"/>
              <a:gd name="T3" fmla="*/ 388638 h 232"/>
              <a:gd name="T4" fmla="*/ 189154 w 256"/>
              <a:gd name="T5" fmla="*/ 388638 h 232"/>
              <a:gd name="T6" fmla="*/ 165510 w 256"/>
              <a:gd name="T7" fmla="*/ 388638 h 232"/>
              <a:gd name="T8" fmla="*/ 159598 w 256"/>
              <a:gd name="T9" fmla="*/ 388638 h 232"/>
              <a:gd name="T10" fmla="*/ 94577 w 256"/>
              <a:gd name="T11" fmla="*/ 452090 h 232"/>
              <a:gd name="T12" fmla="*/ 78814 w 256"/>
              <a:gd name="T13" fmla="*/ 460021 h 232"/>
              <a:gd name="T14" fmla="*/ 78814 w 256"/>
              <a:gd name="T15" fmla="*/ 460021 h 232"/>
              <a:gd name="T16" fmla="*/ 63051 w 256"/>
              <a:gd name="T17" fmla="*/ 452090 h 232"/>
              <a:gd name="T18" fmla="*/ 61081 w 256"/>
              <a:gd name="T19" fmla="*/ 452090 h 232"/>
              <a:gd name="T20" fmla="*/ 59111 w 256"/>
              <a:gd name="T21" fmla="*/ 450107 h 232"/>
              <a:gd name="T22" fmla="*/ 59111 w 256"/>
              <a:gd name="T23" fmla="*/ 448124 h 232"/>
              <a:gd name="T24" fmla="*/ 57140 w 256"/>
              <a:gd name="T25" fmla="*/ 446141 h 232"/>
              <a:gd name="T26" fmla="*/ 57140 w 256"/>
              <a:gd name="T27" fmla="*/ 444158 h 232"/>
              <a:gd name="T28" fmla="*/ 55170 w 256"/>
              <a:gd name="T29" fmla="*/ 440193 h 232"/>
              <a:gd name="T30" fmla="*/ 55170 w 256"/>
              <a:gd name="T31" fmla="*/ 436227 h 232"/>
              <a:gd name="T32" fmla="*/ 55170 w 256"/>
              <a:gd name="T33" fmla="*/ 388638 h 232"/>
              <a:gd name="T34" fmla="*/ 51229 w 256"/>
              <a:gd name="T35" fmla="*/ 388638 h 232"/>
              <a:gd name="T36" fmla="*/ 23644 w 256"/>
              <a:gd name="T37" fmla="*/ 388638 h 232"/>
              <a:gd name="T38" fmla="*/ 0 w 256"/>
              <a:gd name="T39" fmla="*/ 364844 h 232"/>
              <a:gd name="T40" fmla="*/ 0 w 256"/>
              <a:gd name="T41" fmla="*/ 23794 h 232"/>
              <a:gd name="T42" fmla="*/ 23644 w 256"/>
              <a:gd name="T43" fmla="*/ 0 h 232"/>
              <a:gd name="T44" fmla="*/ 480766 w 256"/>
              <a:gd name="T45" fmla="*/ 0 h 232"/>
              <a:gd name="T46" fmla="*/ 504410 w 256"/>
              <a:gd name="T47" fmla="*/ 23794 h 232"/>
              <a:gd name="T48" fmla="*/ 504410 w 256"/>
              <a:gd name="T49" fmla="*/ 364844 h 232"/>
              <a:gd name="T50" fmla="*/ 480766 w 256"/>
              <a:gd name="T51" fmla="*/ 388638 h 232"/>
              <a:gd name="T52" fmla="*/ 133984 w 256"/>
              <a:gd name="T53" fmla="*/ 150697 h 232"/>
              <a:gd name="T54" fmla="*/ 86695 w 256"/>
              <a:gd name="T55" fmla="*/ 198285 h 232"/>
              <a:gd name="T56" fmla="*/ 133984 w 256"/>
              <a:gd name="T57" fmla="*/ 245873 h 232"/>
              <a:gd name="T58" fmla="*/ 181272 w 256"/>
              <a:gd name="T59" fmla="*/ 198285 h 232"/>
              <a:gd name="T60" fmla="*/ 133984 w 256"/>
              <a:gd name="T61" fmla="*/ 150697 h 232"/>
              <a:gd name="T62" fmla="*/ 252205 w 256"/>
              <a:gd name="T63" fmla="*/ 150697 h 232"/>
              <a:gd name="T64" fmla="*/ 204917 w 256"/>
              <a:gd name="T65" fmla="*/ 198285 h 232"/>
              <a:gd name="T66" fmla="*/ 252205 w 256"/>
              <a:gd name="T67" fmla="*/ 245873 h 232"/>
              <a:gd name="T68" fmla="*/ 299493 w 256"/>
              <a:gd name="T69" fmla="*/ 198285 h 232"/>
              <a:gd name="T70" fmla="*/ 252205 w 256"/>
              <a:gd name="T71" fmla="*/ 150697 h 232"/>
              <a:gd name="T72" fmla="*/ 370426 w 256"/>
              <a:gd name="T73" fmla="*/ 150697 h 232"/>
              <a:gd name="T74" fmla="*/ 323138 w 256"/>
              <a:gd name="T75" fmla="*/ 198285 h 232"/>
              <a:gd name="T76" fmla="*/ 370426 w 256"/>
              <a:gd name="T77" fmla="*/ 245873 h 232"/>
              <a:gd name="T78" fmla="*/ 417715 w 256"/>
              <a:gd name="T79" fmla="*/ 198285 h 232"/>
              <a:gd name="T80" fmla="*/ 370426 w 256"/>
              <a:gd name="T81" fmla="*/ 150697 h 2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6" h="232">
                <a:moveTo>
                  <a:pt x="244" y="196"/>
                </a:moveTo>
                <a:cubicBezTo>
                  <a:pt x="188" y="196"/>
                  <a:pt x="188" y="196"/>
                  <a:pt x="188"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6" name="Freeform 108"/>
          <p:cNvSpPr>
            <a:spLocks/>
          </p:cNvSpPr>
          <p:nvPr/>
        </p:nvSpPr>
        <p:spPr bwMode="auto">
          <a:xfrm>
            <a:off x="4529138" y="1530350"/>
            <a:ext cx="504825" cy="460375"/>
          </a:xfrm>
          <a:custGeom>
            <a:avLst/>
            <a:gdLst>
              <a:gd name="T0" fmla="*/ 480766 w 256"/>
              <a:gd name="T1" fmla="*/ 388638 h 232"/>
              <a:gd name="T2" fmla="*/ 283731 w 256"/>
              <a:gd name="T3" fmla="*/ 388638 h 232"/>
              <a:gd name="T4" fmla="*/ 189154 w 256"/>
              <a:gd name="T5" fmla="*/ 388638 h 232"/>
              <a:gd name="T6" fmla="*/ 165510 w 256"/>
              <a:gd name="T7" fmla="*/ 388638 h 232"/>
              <a:gd name="T8" fmla="*/ 159598 w 256"/>
              <a:gd name="T9" fmla="*/ 388638 h 232"/>
              <a:gd name="T10" fmla="*/ 94577 w 256"/>
              <a:gd name="T11" fmla="*/ 452090 h 232"/>
              <a:gd name="T12" fmla="*/ 78814 w 256"/>
              <a:gd name="T13" fmla="*/ 460021 h 232"/>
              <a:gd name="T14" fmla="*/ 78814 w 256"/>
              <a:gd name="T15" fmla="*/ 460021 h 232"/>
              <a:gd name="T16" fmla="*/ 63051 w 256"/>
              <a:gd name="T17" fmla="*/ 452090 h 232"/>
              <a:gd name="T18" fmla="*/ 61081 w 256"/>
              <a:gd name="T19" fmla="*/ 452090 h 232"/>
              <a:gd name="T20" fmla="*/ 59111 w 256"/>
              <a:gd name="T21" fmla="*/ 450107 h 232"/>
              <a:gd name="T22" fmla="*/ 59111 w 256"/>
              <a:gd name="T23" fmla="*/ 448124 h 232"/>
              <a:gd name="T24" fmla="*/ 57140 w 256"/>
              <a:gd name="T25" fmla="*/ 446141 h 232"/>
              <a:gd name="T26" fmla="*/ 57140 w 256"/>
              <a:gd name="T27" fmla="*/ 444158 h 232"/>
              <a:gd name="T28" fmla="*/ 55170 w 256"/>
              <a:gd name="T29" fmla="*/ 440193 h 232"/>
              <a:gd name="T30" fmla="*/ 55170 w 256"/>
              <a:gd name="T31" fmla="*/ 436227 h 232"/>
              <a:gd name="T32" fmla="*/ 55170 w 256"/>
              <a:gd name="T33" fmla="*/ 388638 h 232"/>
              <a:gd name="T34" fmla="*/ 51229 w 256"/>
              <a:gd name="T35" fmla="*/ 388638 h 232"/>
              <a:gd name="T36" fmla="*/ 23644 w 256"/>
              <a:gd name="T37" fmla="*/ 388638 h 232"/>
              <a:gd name="T38" fmla="*/ 0 w 256"/>
              <a:gd name="T39" fmla="*/ 364844 h 232"/>
              <a:gd name="T40" fmla="*/ 0 w 256"/>
              <a:gd name="T41" fmla="*/ 23794 h 232"/>
              <a:gd name="T42" fmla="*/ 23644 w 256"/>
              <a:gd name="T43" fmla="*/ 0 h 232"/>
              <a:gd name="T44" fmla="*/ 480766 w 256"/>
              <a:gd name="T45" fmla="*/ 0 h 232"/>
              <a:gd name="T46" fmla="*/ 504410 w 256"/>
              <a:gd name="T47" fmla="*/ 23794 h 232"/>
              <a:gd name="T48" fmla="*/ 504410 w 256"/>
              <a:gd name="T49" fmla="*/ 364844 h 232"/>
              <a:gd name="T50" fmla="*/ 480766 w 256"/>
              <a:gd name="T51" fmla="*/ 388638 h 2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6" h="232">
                <a:moveTo>
                  <a:pt x="244" y="196"/>
                </a:moveTo>
                <a:cubicBezTo>
                  <a:pt x="144" y="196"/>
                  <a:pt x="144" y="196"/>
                  <a:pt x="144"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7" name="Freeform 109"/>
          <p:cNvSpPr>
            <a:spLocks noEditPoints="1"/>
          </p:cNvSpPr>
          <p:nvPr/>
        </p:nvSpPr>
        <p:spPr bwMode="auto">
          <a:xfrm>
            <a:off x="3641725" y="1530350"/>
            <a:ext cx="508000" cy="460375"/>
          </a:xfrm>
          <a:custGeom>
            <a:avLst/>
            <a:gdLst>
              <a:gd name="T0" fmla="*/ 484611 w 256"/>
              <a:gd name="T1" fmla="*/ 388638 h 232"/>
              <a:gd name="T2" fmla="*/ 166833 w 256"/>
              <a:gd name="T3" fmla="*/ 388638 h 232"/>
              <a:gd name="T4" fmla="*/ 160875 w 256"/>
              <a:gd name="T5" fmla="*/ 388638 h 232"/>
              <a:gd name="T6" fmla="*/ 95333 w 256"/>
              <a:gd name="T7" fmla="*/ 452090 h 232"/>
              <a:gd name="T8" fmla="*/ 79444 w 256"/>
              <a:gd name="T9" fmla="*/ 460021 h 232"/>
              <a:gd name="T10" fmla="*/ 79444 w 256"/>
              <a:gd name="T11" fmla="*/ 460021 h 232"/>
              <a:gd name="T12" fmla="*/ 63556 w 256"/>
              <a:gd name="T13" fmla="*/ 452090 h 232"/>
              <a:gd name="T14" fmla="*/ 61569 w 256"/>
              <a:gd name="T15" fmla="*/ 452090 h 232"/>
              <a:gd name="T16" fmla="*/ 59583 w 256"/>
              <a:gd name="T17" fmla="*/ 450107 h 232"/>
              <a:gd name="T18" fmla="*/ 59583 w 256"/>
              <a:gd name="T19" fmla="*/ 448124 h 232"/>
              <a:gd name="T20" fmla="*/ 57597 w 256"/>
              <a:gd name="T21" fmla="*/ 446141 h 232"/>
              <a:gd name="T22" fmla="*/ 57597 w 256"/>
              <a:gd name="T23" fmla="*/ 444158 h 232"/>
              <a:gd name="T24" fmla="*/ 55611 w 256"/>
              <a:gd name="T25" fmla="*/ 440193 h 232"/>
              <a:gd name="T26" fmla="*/ 55611 w 256"/>
              <a:gd name="T27" fmla="*/ 436227 h 232"/>
              <a:gd name="T28" fmla="*/ 55611 w 256"/>
              <a:gd name="T29" fmla="*/ 388638 h 232"/>
              <a:gd name="T30" fmla="*/ 23833 w 256"/>
              <a:gd name="T31" fmla="*/ 388638 h 232"/>
              <a:gd name="T32" fmla="*/ 0 w 256"/>
              <a:gd name="T33" fmla="*/ 364844 h 232"/>
              <a:gd name="T34" fmla="*/ 0 w 256"/>
              <a:gd name="T35" fmla="*/ 23794 h 232"/>
              <a:gd name="T36" fmla="*/ 23833 w 256"/>
              <a:gd name="T37" fmla="*/ 0 h 232"/>
              <a:gd name="T38" fmla="*/ 484611 w 256"/>
              <a:gd name="T39" fmla="*/ 0 h 232"/>
              <a:gd name="T40" fmla="*/ 508444 w 256"/>
              <a:gd name="T41" fmla="*/ 23794 h 232"/>
              <a:gd name="T42" fmla="*/ 508444 w 256"/>
              <a:gd name="T43" fmla="*/ 364844 h 232"/>
              <a:gd name="T44" fmla="*/ 484611 w 256"/>
              <a:gd name="T45" fmla="*/ 388638 h 232"/>
              <a:gd name="T46" fmla="*/ 460777 w 256"/>
              <a:gd name="T47" fmla="*/ 47588 h 232"/>
              <a:gd name="T48" fmla="*/ 47667 w 256"/>
              <a:gd name="T49" fmla="*/ 47588 h 232"/>
              <a:gd name="T50" fmla="*/ 47667 w 256"/>
              <a:gd name="T51" fmla="*/ 341050 h 232"/>
              <a:gd name="T52" fmla="*/ 79444 w 256"/>
              <a:gd name="T53" fmla="*/ 341050 h 232"/>
              <a:gd name="T54" fmla="*/ 103278 w 256"/>
              <a:gd name="T55" fmla="*/ 341050 h 232"/>
              <a:gd name="T56" fmla="*/ 103278 w 256"/>
              <a:gd name="T57" fmla="*/ 378724 h 232"/>
              <a:gd name="T58" fmla="*/ 141014 w 256"/>
              <a:gd name="T59" fmla="*/ 341050 h 232"/>
              <a:gd name="T60" fmla="*/ 206555 w 256"/>
              <a:gd name="T61" fmla="*/ 341050 h 232"/>
              <a:gd name="T62" fmla="*/ 460777 w 256"/>
              <a:gd name="T63" fmla="*/ 341050 h 232"/>
              <a:gd name="T64" fmla="*/ 460777 w 256"/>
              <a:gd name="T65" fmla="*/ 47588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6" h="232">
                <a:moveTo>
                  <a:pt x="244" y="196"/>
                </a:move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232" y="24"/>
                </a:moveTo>
                <a:cubicBezTo>
                  <a:pt x="24" y="24"/>
                  <a:pt x="24" y="24"/>
                  <a:pt x="24" y="24"/>
                </a:cubicBezTo>
                <a:cubicBezTo>
                  <a:pt x="24" y="172"/>
                  <a:pt x="24" y="172"/>
                  <a:pt x="24" y="172"/>
                </a:cubicBezTo>
                <a:cubicBezTo>
                  <a:pt x="40" y="172"/>
                  <a:pt x="40" y="172"/>
                  <a:pt x="40" y="172"/>
                </a:cubicBezTo>
                <a:cubicBezTo>
                  <a:pt x="52" y="172"/>
                  <a:pt x="52" y="172"/>
                  <a:pt x="52" y="172"/>
                </a:cubicBezTo>
                <a:cubicBezTo>
                  <a:pt x="52" y="191"/>
                  <a:pt x="52" y="191"/>
                  <a:pt x="52" y="191"/>
                </a:cubicBezTo>
                <a:cubicBezTo>
                  <a:pt x="71" y="172"/>
                  <a:pt x="71" y="172"/>
                  <a:pt x="71" y="172"/>
                </a:cubicBezTo>
                <a:cubicBezTo>
                  <a:pt x="104" y="172"/>
                  <a:pt x="104" y="172"/>
                  <a:pt x="104" y="172"/>
                </a:cubicBezTo>
                <a:cubicBezTo>
                  <a:pt x="232" y="172"/>
                  <a:pt x="232" y="172"/>
                  <a:pt x="232" y="172"/>
                </a:cubicBezTo>
                <a:lnTo>
                  <a:pt x="232" y="24"/>
                </a:lnTo>
                <a:close/>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8" name="Freeform 110"/>
          <p:cNvSpPr>
            <a:spLocks noEditPoints="1"/>
          </p:cNvSpPr>
          <p:nvPr/>
        </p:nvSpPr>
        <p:spPr bwMode="auto">
          <a:xfrm>
            <a:off x="2757488" y="1514475"/>
            <a:ext cx="504825" cy="495300"/>
          </a:xfrm>
          <a:custGeom>
            <a:avLst/>
            <a:gdLst>
              <a:gd name="T0" fmla="*/ 447270 w 256"/>
              <a:gd name="T1" fmla="*/ 203677 h 251"/>
              <a:gd name="T2" fmla="*/ 482736 w 256"/>
              <a:gd name="T3" fmla="*/ 266955 h 251"/>
              <a:gd name="T4" fmla="*/ 378308 w 256"/>
              <a:gd name="T5" fmla="*/ 225429 h 251"/>
              <a:gd name="T6" fmla="*/ 346782 w 256"/>
              <a:gd name="T7" fmla="*/ 229384 h 251"/>
              <a:gd name="T8" fmla="*/ 204917 w 256"/>
              <a:gd name="T9" fmla="*/ 114692 h 251"/>
              <a:gd name="T10" fmla="*/ 346782 w 256"/>
              <a:gd name="T11" fmla="*/ 0 h 251"/>
              <a:gd name="T12" fmla="*/ 504410 w 256"/>
              <a:gd name="T13" fmla="*/ 114692 h 251"/>
              <a:gd name="T14" fmla="*/ 447270 w 256"/>
              <a:gd name="T15" fmla="*/ 203677 h 251"/>
              <a:gd name="T16" fmla="*/ 175361 w 256"/>
              <a:gd name="T17" fmla="*/ 126557 h 251"/>
              <a:gd name="T18" fmla="*/ 334960 w 256"/>
              <a:gd name="T19" fmla="*/ 261023 h 251"/>
              <a:gd name="T20" fmla="*/ 366485 w 256"/>
              <a:gd name="T21" fmla="*/ 257068 h 251"/>
              <a:gd name="T22" fmla="*/ 366485 w 256"/>
              <a:gd name="T23" fmla="*/ 257068 h 251"/>
              <a:gd name="T24" fmla="*/ 370426 w 256"/>
              <a:gd name="T25" fmla="*/ 257068 h 251"/>
              <a:gd name="T26" fmla="*/ 451211 w 256"/>
              <a:gd name="T27" fmla="*/ 290685 h 251"/>
              <a:gd name="T28" fmla="*/ 240383 w 256"/>
              <a:gd name="T29" fmla="*/ 425151 h 251"/>
              <a:gd name="T30" fmla="*/ 193094 w 256"/>
              <a:gd name="T31" fmla="*/ 417241 h 251"/>
              <a:gd name="T32" fmla="*/ 31526 w 256"/>
              <a:gd name="T33" fmla="*/ 482497 h 251"/>
              <a:gd name="T34" fmla="*/ 86695 w 256"/>
              <a:gd name="T35" fmla="*/ 385602 h 251"/>
              <a:gd name="T36" fmla="*/ 0 w 256"/>
              <a:gd name="T37" fmla="*/ 249158 h 251"/>
              <a:gd name="T38" fmla="*/ 183243 w 256"/>
              <a:gd name="T39" fmla="*/ 79098 h 251"/>
              <a:gd name="T40" fmla="*/ 175361 w 256"/>
              <a:gd name="T41" fmla="*/ 126557 h 2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251">
                <a:moveTo>
                  <a:pt x="227" y="103"/>
                </a:moveTo>
                <a:cubicBezTo>
                  <a:pt x="223" y="106"/>
                  <a:pt x="222" y="124"/>
                  <a:pt x="245" y="135"/>
                </a:cubicBezTo>
                <a:cubicBezTo>
                  <a:pt x="245" y="135"/>
                  <a:pt x="213" y="140"/>
                  <a:pt x="192" y="114"/>
                </a:cubicBezTo>
                <a:cubicBezTo>
                  <a:pt x="187" y="114"/>
                  <a:pt x="181" y="116"/>
                  <a:pt x="176" y="116"/>
                </a:cubicBezTo>
                <a:cubicBezTo>
                  <a:pt x="131" y="116"/>
                  <a:pt x="104" y="90"/>
                  <a:pt x="104" y="58"/>
                </a:cubicBezTo>
                <a:cubicBezTo>
                  <a:pt x="104" y="26"/>
                  <a:pt x="131" y="0"/>
                  <a:pt x="176" y="0"/>
                </a:cubicBezTo>
                <a:cubicBezTo>
                  <a:pt x="221" y="0"/>
                  <a:pt x="256" y="26"/>
                  <a:pt x="256" y="58"/>
                </a:cubicBezTo>
                <a:cubicBezTo>
                  <a:pt x="256" y="76"/>
                  <a:pt x="245" y="93"/>
                  <a:pt x="227" y="103"/>
                </a:cubicBezTo>
                <a:moveTo>
                  <a:pt x="89" y="64"/>
                </a:moveTo>
                <a:cubicBezTo>
                  <a:pt x="91" y="99"/>
                  <a:pt x="122" y="129"/>
                  <a:pt x="170" y="132"/>
                </a:cubicBezTo>
                <a:cubicBezTo>
                  <a:pt x="176" y="133"/>
                  <a:pt x="181" y="131"/>
                  <a:pt x="186" y="130"/>
                </a:cubicBezTo>
                <a:cubicBezTo>
                  <a:pt x="186" y="130"/>
                  <a:pt x="186" y="130"/>
                  <a:pt x="186" y="130"/>
                </a:cubicBezTo>
                <a:cubicBezTo>
                  <a:pt x="188" y="130"/>
                  <a:pt x="188" y="130"/>
                  <a:pt x="188" y="130"/>
                </a:cubicBezTo>
                <a:cubicBezTo>
                  <a:pt x="202" y="144"/>
                  <a:pt x="219" y="147"/>
                  <a:pt x="229" y="147"/>
                </a:cubicBezTo>
                <a:cubicBezTo>
                  <a:pt x="219" y="186"/>
                  <a:pt x="180" y="215"/>
                  <a:pt x="122" y="215"/>
                </a:cubicBezTo>
                <a:cubicBezTo>
                  <a:pt x="114" y="215"/>
                  <a:pt x="106" y="212"/>
                  <a:pt x="98" y="211"/>
                </a:cubicBezTo>
                <a:cubicBezTo>
                  <a:pt x="66" y="251"/>
                  <a:pt x="16" y="244"/>
                  <a:pt x="16" y="244"/>
                </a:cubicBezTo>
                <a:cubicBezTo>
                  <a:pt x="51" y="227"/>
                  <a:pt x="51" y="199"/>
                  <a:pt x="44" y="195"/>
                </a:cubicBezTo>
                <a:cubicBezTo>
                  <a:pt x="17" y="179"/>
                  <a:pt x="0" y="154"/>
                  <a:pt x="0" y="126"/>
                </a:cubicBezTo>
                <a:cubicBezTo>
                  <a:pt x="0" y="84"/>
                  <a:pt x="39" y="49"/>
                  <a:pt x="93" y="40"/>
                </a:cubicBezTo>
                <a:cubicBezTo>
                  <a:pt x="90" y="47"/>
                  <a:pt x="89" y="55"/>
                  <a:pt x="89" y="64"/>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29" name="Freeform 111"/>
          <p:cNvSpPr>
            <a:spLocks noEditPoints="1"/>
          </p:cNvSpPr>
          <p:nvPr/>
        </p:nvSpPr>
        <p:spPr bwMode="auto">
          <a:xfrm>
            <a:off x="1870075" y="1538288"/>
            <a:ext cx="504825" cy="468312"/>
          </a:xfrm>
          <a:custGeom>
            <a:avLst/>
            <a:gdLst>
              <a:gd name="T0" fmla="*/ 265997 w 256"/>
              <a:gd name="T1" fmla="*/ 388754 h 236"/>
              <a:gd name="T2" fmla="*/ 212798 w 256"/>
              <a:gd name="T3" fmla="*/ 380821 h 236"/>
              <a:gd name="T4" fmla="*/ 35466 w 256"/>
              <a:gd name="T5" fmla="*/ 450241 h 236"/>
              <a:gd name="T6" fmla="*/ 96547 w 256"/>
              <a:gd name="T7" fmla="*/ 345119 h 236"/>
              <a:gd name="T8" fmla="*/ 0 w 256"/>
              <a:gd name="T9" fmla="*/ 194377 h 236"/>
              <a:gd name="T10" fmla="*/ 265997 w 256"/>
              <a:gd name="T11" fmla="*/ 0 h 236"/>
              <a:gd name="T12" fmla="*/ 504410 w 256"/>
              <a:gd name="T13" fmla="*/ 194377 h 236"/>
              <a:gd name="T14" fmla="*/ 265997 w 256"/>
              <a:gd name="T15" fmla="*/ 388754 h 236"/>
              <a:gd name="T16" fmla="*/ 133984 w 256"/>
              <a:gd name="T17" fmla="*/ 150741 h 236"/>
              <a:gd name="T18" fmla="*/ 86695 w 256"/>
              <a:gd name="T19" fmla="*/ 198344 h 236"/>
              <a:gd name="T20" fmla="*/ 133984 w 256"/>
              <a:gd name="T21" fmla="*/ 245947 h 236"/>
              <a:gd name="T22" fmla="*/ 181272 w 256"/>
              <a:gd name="T23" fmla="*/ 198344 h 236"/>
              <a:gd name="T24" fmla="*/ 133984 w 256"/>
              <a:gd name="T25" fmla="*/ 150741 h 236"/>
              <a:gd name="T26" fmla="*/ 252205 w 256"/>
              <a:gd name="T27" fmla="*/ 150741 h 236"/>
              <a:gd name="T28" fmla="*/ 204917 w 256"/>
              <a:gd name="T29" fmla="*/ 198344 h 236"/>
              <a:gd name="T30" fmla="*/ 252205 w 256"/>
              <a:gd name="T31" fmla="*/ 245947 h 236"/>
              <a:gd name="T32" fmla="*/ 299493 w 256"/>
              <a:gd name="T33" fmla="*/ 198344 h 236"/>
              <a:gd name="T34" fmla="*/ 252205 w 256"/>
              <a:gd name="T35" fmla="*/ 150741 h 236"/>
              <a:gd name="T36" fmla="*/ 370426 w 256"/>
              <a:gd name="T37" fmla="*/ 150741 h 236"/>
              <a:gd name="T38" fmla="*/ 323138 w 256"/>
              <a:gd name="T39" fmla="*/ 198344 h 236"/>
              <a:gd name="T40" fmla="*/ 370426 w 256"/>
              <a:gd name="T41" fmla="*/ 245947 h 236"/>
              <a:gd name="T42" fmla="*/ 417715 w 256"/>
              <a:gd name="T43" fmla="*/ 198344 h 236"/>
              <a:gd name="T44" fmla="*/ 370426 w 256"/>
              <a:gd name="T45" fmla="*/ 150741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6" h="236">
                <a:moveTo>
                  <a:pt x="135" y="196"/>
                </a:moveTo>
                <a:cubicBezTo>
                  <a:pt x="126" y="196"/>
                  <a:pt x="117" y="193"/>
                  <a:pt x="108" y="192"/>
                </a:cubicBezTo>
                <a:cubicBezTo>
                  <a:pt x="73" y="236"/>
                  <a:pt x="18" y="227"/>
                  <a:pt x="18" y="227"/>
                </a:cubicBezTo>
                <a:cubicBezTo>
                  <a:pt x="57" y="209"/>
                  <a:pt x="56" y="178"/>
                  <a:pt x="49" y="174"/>
                </a:cubicBezTo>
                <a:cubicBezTo>
                  <a:pt x="18" y="156"/>
                  <a:pt x="0" y="129"/>
                  <a:pt x="0" y="98"/>
                </a:cubicBezTo>
                <a:cubicBezTo>
                  <a:pt x="0" y="44"/>
                  <a:pt x="59" y="0"/>
                  <a:pt x="135" y="0"/>
                </a:cubicBezTo>
                <a:cubicBezTo>
                  <a:pt x="210" y="0"/>
                  <a:pt x="256" y="44"/>
                  <a:pt x="256" y="98"/>
                </a:cubicBezTo>
                <a:cubicBezTo>
                  <a:pt x="256" y="152"/>
                  <a:pt x="210" y="196"/>
                  <a:pt x="135"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6130" name="Freeform 112"/>
          <p:cNvSpPr>
            <a:spLocks/>
          </p:cNvSpPr>
          <p:nvPr/>
        </p:nvSpPr>
        <p:spPr bwMode="auto">
          <a:xfrm>
            <a:off x="982663" y="1538288"/>
            <a:ext cx="508000" cy="468312"/>
          </a:xfrm>
          <a:custGeom>
            <a:avLst/>
            <a:gdLst>
              <a:gd name="T0" fmla="*/ 268125 w 256"/>
              <a:gd name="T1" fmla="*/ 0 h 236"/>
              <a:gd name="T2" fmla="*/ 508444 w 256"/>
              <a:gd name="T3" fmla="*/ 194377 h 236"/>
              <a:gd name="T4" fmla="*/ 268125 w 256"/>
              <a:gd name="T5" fmla="*/ 388754 h 236"/>
              <a:gd name="T6" fmla="*/ 214500 w 256"/>
              <a:gd name="T7" fmla="*/ 380821 h 236"/>
              <a:gd name="T8" fmla="*/ 35750 w 256"/>
              <a:gd name="T9" fmla="*/ 450241 h 236"/>
              <a:gd name="T10" fmla="*/ 97319 w 256"/>
              <a:gd name="T11" fmla="*/ 345119 h 236"/>
              <a:gd name="T12" fmla="*/ 0 w 256"/>
              <a:gd name="T13" fmla="*/ 194377 h 236"/>
              <a:gd name="T14" fmla="*/ 268125 w 256"/>
              <a:gd name="T15" fmla="*/ 0 h 2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 h="236">
                <a:moveTo>
                  <a:pt x="135" y="0"/>
                </a:moveTo>
                <a:cubicBezTo>
                  <a:pt x="210" y="0"/>
                  <a:pt x="256" y="44"/>
                  <a:pt x="256" y="98"/>
                </a:cubicBezTo>
                <a:cubicBezTo>
                  <a:pt x="256" y="152"/>
                  <a:pt x="210" y="196"/>
                  <a:pt x="135" y="196"/>
                </a:cubicBezTo>
                <a:cubicBezTo>
                  <a:pt x="126" y="196"/>
                  <a:pt x="117" y="193"/>
                  <a:pt x="108" y="192"/>
                </a:cubicBezTo>
                <a:cubicBezTo>
                  <a:pt x="73" y="236"/>
                  <a:pt x="18" y="227"/>
                  <a:pt x="18" y="227"/>
                </a:cubicBezTo>
                <a:cubicBezTo>
                  <a:pt x="57" y="209"/>
                  <a:pt x="56" y="178"/>
                  <a:pt x="49" y="174"/>
                </a:cubicBezTo>
                <a:cubicBezTo>
                  <a:pt x="18" y="156"/>
                  <a:pt x="0" y="129"/>
                  <a:pt x="0" y="98"/>
                </a:cubicBezTo>
                <a:cubicBezTo>
                  <a:pt x="0" y="44"/>
                  <a:pt x="59" y="0"/>
                  <a:pt x="135" y="0"/>
                </a:cubicBezTo>
              </a:path>
            </a:pathLst>
          </a:custGeom>
          <a:solidFill>
            <a:schemeClr val="tx1">
              <a:lumMod val="65000"/>
              <a:lumOff val="3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eaLnBrk="1" fontAlgn="auto" hangingPunct="1">
              <a:spcBef>
                <a:spcPts val="0"/>
              </a:spcBef>
              <a:spcAft>
                <a:spcPts val="0"/>
              </a:spcAft>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eaLnBrk="1" fontAlgn="auto" hangingPunct="1">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8815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DIN" pitchFamily="50" charset="0"/>
              </a:rPr>
              <a:t>01 MORE THAN TEMPLATE</a:t>
            </a:r>
            <a:endParaRPr lang="zh-CN" altLang="en-US" sz="3200" dirty="0">
              <a:solidFill>
                <a:srgbClr val="1570C1"/>
              </a:solidFill>
              <a:latin typeface="DIN" pitchFamily="50" charset="0"/>
            </a:endParaRPr>
          </a:p>
        </p:txBody>
      </p:sp>
      <p:sp>
        <p:nvSpPr>
          <p:cNvPr id="40" name="Content Placeholder 2"/>
          <p:cNvSpPr txBox="1">
            <a:spLocks/>
          </p:cNvSpPr>
          <p:nvPr/>
        </p:nvSpPr>
        <p:spPr bwMode="auto">
          <a:xfrm>
            <a:off x="809625" y="5022850"/>
            <a:ext cx="10572750" cy="1089025"/>
          </a:xfrm>
          <a:prstGeom prst="rect">
            <a:avLst/>
          </a:prstGeom>
          <a:noFill/>
          <a:ln w="9525">
            <a:noFill/>
            <a:miter lim="800000"/>
            <a:headEnd/>
            <a:tailEnd/>
          </a:ln>
        </p:spPr>
        <p:txBody>
          <a:bodyPr lIns="121920" tIns="60960" rIns="121920" bIns="60960"/>
          <a:lstStyle/>
          <a:p>
            <a:pPr algn="ctr" eaLnBrk="1" hangingPunct="1">
              <a:lnSpc>
                <a:spcPct val="150000"/>
              </a:lnSpc>
              <a:spcBef>
                <a:spcPct val="20000"/>
              </a:spcBef>
              <a:buFont typeface="Arial" pitchFamily="34" charset="0"/>
              <a:buNone/>
            </a:pPr>
            <a:r>
              <a:rPr lang="en-US" altLang="zh-CN" sz="1200">
                <a:solidFill>
                  <a:srgbClr val="95A5A6"/>
                </a:solidFill>
              </a:rPr>
              <a:t>Lorem ipsum dolor sit amet, consectetur adipiscing elit. Fusce suscipit neque non libero aliquam,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sp>
        <p:nvSpPr>
          <p:cNvPr id="41" name="Rectangle 4"/>
          <p:cNvSpPr/>
          <p:nvPr/>
        </p:nvSpPr>
        <p:spPr>
          <a:xfrm>
            <a:off x="1149350" y="3368675"/>
            <a:ext cx="2132013" cy="554038"/>
          </a:xfrm>
          <a:custGeom>
            <a:avLst/>
            <a:gdLst>
              <a:gd name="connsiteX0" fmla="*/ 0 w 1981200"/>
              <a:gd name="connsiteY0" fmla="*/ 0 h 457200"/>
              <a:gd name="connsiteX1" fmla="*/ 1981200 w 1981200"/>
              <a:gd name="connsiteY1" fmla="*/ 0 h 457200"/>
              <a:gd name="connsiteX2" fmla="*/ 1981200 w 1981200"/>
              <a:gd name="connsiteY2" fmla="*/ 457200 h 457200"/>
              <a:gd name="connsiteX3" fmla="*/ 0 w 1981200"/>
              <a:gd name="connsiteY3" fmla="*/ 457200 h 457200"/>
              <a:gd name="connsiteX4" fmla="*/ 0 w 1981200"/>
              <a:gd name="connsiteY4" fmla="*/ 0 h 457200"/>
              <a:gd name="connsiteX0" fmla="*/ 0 w 1981200"/>
              <a:gd name="connsiteY0" fmla="*/ 0 h 457200"/>
              <a:gd name="connsiteX1" fmla="*/ 1659331 w 1981200"/>
              <a:gd name="connsiteY1" fmla="*/ 0 h 457200"/>
              <a:gd name="connsiteX2" fmla="*/ 1981200 w 1981200"/>
              <a:gd name="connsiteY2" fmla="*/ 457200 h 457200"/>
              <a:gd name="connsiteX3" fmla="*/ 0 w 1981200"/>
              <a:gd name="connsiteY3" fmla="*/ 457200 h 457200"/>
              <a:gd name="connsiteX4" fmla="*/ 0 w 1981200"/>
              <a:gd name="connsiteY4" fmla="*/ 0 h 457200"/>
              <a:gd name="connsiteX0" fmla="*/ 446227 w 1981200"/>
              <a:gd name="connsiteY0" fmla="*/ 0 h 457200"/>
              <a:gd name="connsiteX1" fmla="*/ 1659331 w 1981200"/>
              <a:gd name="connsiteY1" fmla="*/ 0 h 457200"/>
              <a:gd name="connsiteX2" fmla="*/ 1981200 w 1981200"/>
              <a:gd name="connsiteY2" fmla="*/ 457200 h 457200"/>
              <a:gd name="connsiteX3" fmla="*/ 0 w 1981200"/>
              <a:gd name="connsiteY3" fmla="*/ 457200 h 457200"/>
              <a:gd name="connsiteX4" fmla="*/ 446227 w 1981200"/>
              <a:gd name="connsiteY4" fmla="*/ 0 h 457200"/>
              <a:gd name="connsiteX0" fmla="*/ 446227 w 1981200"/>
              <a:gd name="connsiteY0" fmla="*/ 0 h 457200"/>
              <a:gd name="connsiteX1" fmla="*/ 1608125 w 1981200"/>
              <a:gd name="connsiteY1" fmla="*/ 0 h 457200"/>
              <a:gd name="connsiteX2" fmla="*/ 1981200 w 1981200"/>
              <a:gd name="connsiteY2" fmla="*/ 457200 h 457200"/>
              <a:gd name="connsiteX3" fmla="*/ 0 w 1981200"/>
              <a:gd name="connsiteY3" fmla="*/ 457200 h 457200"/>
              <a:gd name="connsiteX4" fmla="*/ 446227 w 1981200"/>
              <a:gd name="connsiteY4" fmla="*/ 0 h 457200"/>
              <a:gd name="connsiteX0" fmla="*/ 380390 w 1915363"/>
              <a:gd name="connsiteY0" fmla="*/ 0 h 457200"/>
              <a:gd name="connsiteX1" fmla="*/ 1542288 w 1915363"/>
              <a:gd name="connsiteY1" fmla="*/ 0 h 457200"/>
              <a:gd name="connsiteX2" fmla="*/ 1915363 w 1915363"/>
              <a:gd name="connsiteY2" fmla="*/ 457200 h 457200"/>
              <a:gd name="connsiteX3" fmla="*/ 0 w 1915363"/>
              <a:gd name="connsiteY3" fmla="*/ 457200 h 457200"/>
              <a:gd name="connsiteX4" fmla="*/ 380390 w 1915363"/>
              <a:gd name="connsiteY4" fmla="*/ 0 h 457200"/>
              <a:gd name="connsiteX0" fmla="*/ 380390 w 1886102"/>
              <a:gd name="connsiteY0" fmla="*/ 0 h 457200"/>
              <a:gd name="connsiteX1" fmla="*/ 1542288 w 1886102"/>
              <a:gd name="connsiteY1" fmla="*/ 0 h 457200"/>
              <a:gd name="connsiteX2" fmla="*/ 1886102 w 1886102"/>
              <a:gd name="connsiteY2" fmla="*/ 457200 h 457200"/>
              <a:gd name="connsiteX3" fmla="*/ 0 w 1886102"/>
              <a:gd name="connsiteY3" fmla="*/ 457200 h 457200"/>
              <a:gd name="connsiteX4" fmla="*/ 380390 w 1886102"/>
              <a:gd name="connsiteY4" fmla="*/ 0 h 457200"/>
              <a:gd name="connsiteX0" fmla="*/ 292608 w 1798320"/>
              <a:gd name="connsiteY0" fmla="*/ 0 h 457200"/>
              <a:gd name="connsiteX1" fmla="*/ 1454506 w 1798320"/>
              <a:gd name="connsiteY1" fmla="*/ 0 h 457200"/>
              <a:gd name="connsiteX2" fmla="*/ 1798320 w 1798320"/>
              <a:gd name="connsiteY2" fmla="*/ 457200 h 457200"/>
              <a:gd name="connsiteX3" fmla="*/ 0 w 1798320"/>
              <a:gd name="connsiteY3" fmla="*/ 457200 h 457200"/>
              <a:gd name="connsiteX4" fmla="*/ 292608 w 1798320"/>
              <a:gd name="connsiteY4" fmla="*/ 0 h 457200"/>
              <a:gd name="connsiteX0" fmla="*/ 292608 w 1710538"/>
              <a:gd name="connsiteY0" fmla="*/ 0 h 457200"/>
              <a:gd name="connsiteX1" fmla="*/ 1454506 w 1710538"/>
              <a:gd name="connsiteY1" fmla="*/ 0 h 457200"/>
              <a:gd name="connsiteX2" fmla="*/ 1710538 w 1710538"/>
              <a:gd name="connsiteY2" fmla="*/ 449885 h 457200"/>
              <a:gd name="connsiteX3" fmla="*/ 0 w 1710538"/>
              <a:gd name="connsiteY3" fmla="*/ 457200 h 457200"/>
              <a:gd name="connsiteX4" fmla="*/ 292608 w 1710538"/>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538" h="457200">
                <a:moveTo>
                  <a:pt x="292608" y="0"/>
                </a:moveTo>
                <a:lnTo>
                  <a:pt x="1454506" y="0"/>
                </a:lnTo>
                <a:lnTo>
                  <a:pt x="1710538" y="449885"/>
                </a:lnTo>
                <a:lnTo>
                  <a:pt x="0" y="457200"/>
                </a:lnTo>
                <a:lnTo>
                  <a:pt x="292608" y="0"/>
                </a:lnTo>
                <a:close/>
              </a:path>
            </a:pathLst>
          </a:custGeom>
          <a:solidFill>
            <a:srgbClr val="1570C1"/>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2133" kern="0" dirty="0">
              <a:solidFill>
                <a:prstClr val="white"/>
              </a:solidFill>
              <a:latin typeface="Calibri"/>
              <a:ea typeface="+mn-ea"/>
            </a:endParaRPr>
          </a:p>
        </p:txBody>
      </p:sp>
      <p:sp>
        <p:nvSpPr>
          <p:cNvPr id="42" name="Rectangle 18"/>
          <p:cNvSpPr/>
          <p:nvPr/>
        </p:nvSpPr>
        <p:spPr>
          <a:xfrm>
            <a:off x="1552575" y="2740025"/>
            <a:ext cx="1385888" cy="554038"/>
          </a:xfrm>
          <a:custGeom>
            <a:avLst/>
            <a:gdLst>
              <a:gd name="connsiteX0" fmla="*/ 0 w 1143000"/>
              <a:gd name="connsiteY0" fmla="*/ 0 h 457200"/>
              <a:gd name="connsiteX1" fmla="*/ 1143000 w 1143000"/>
              <a:gd name="connsiteY1" fmla="*/ 0 h 457200"/>
              <a:gd name="connsiteX2" fmla="*/ 1143000 w 1143000"/>
              <a:gd name="connsiteY2" fmla="*/ 457200 h 457200"/>
              <a:gd name="connsiteX3" fmla="*/ 0 w 1143000"/>
              <a:gd name="connsiteY3" fmla="*/ 457200 h 457200"/>
              <a:gd name="connsiteX4" fmla="*/ 0 w 1143000"/>
              <a:gd name="connsiteY4" fmla="*/ 0 h 457200"/>
              <a:gd name="connsiteX0" fmla="*/ 0 w 1143000"/>
              <a:gd name="connsiteY0" fmla="*/ 0 h 457200"/>
              <a:gd name="connsiteX1" fmla="*/ 850392 w 1143000"/>
              <a:gd name="connsiteY1" fmla="*/ 0 h 457200"/>
              <a:gd name="connsiteX2" fmla="*/ 1143000 w 1143000"/>
              <a:gd name="connsiteY2" fmla="*/ 457200 h 457200"/>
              <a:gd name="connsiteX3" fmla="*/ 0 w 1143000"/>
              <a:gd name="connsiteY3" fmla="*/ 457200 h 457200"/>
              <a:gd name="connsiteX4" fmla="*/ 0 w 1143000"/>
              <a:gd name="connsiteY4" fmla="*/ 0 h 457200"/>
              <a:gd name="connsiteX0" fmla="*/ 292608 w 1143000"/>
              <a:gd name="connsiteY0" fmla="*/ 0 h 457200"/>
              <a:gd name="connsiteX1" fmla="*/ 850392 w 1143000"/>
              <a:gd name="connsiteY1" fmla="*/ 0 h 457200"/>
              <a:gd name="connsiteX2" fmla="*/ 1143000 w 1143000"/>
              <a:gd name="connsiteY2" fmla="*/ 457200 h 457200"/>
              <a:gd name="connsiteX3" fmla="*/ 0 w 1143000"/>
              <a:gd name="connsiteY3" fmla="*/ 457200 h 457200"/>
              <a:gd name="connsiteX4" fmla="*/ 292608 w 1143000"/>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457200">
                <a:moveTo>
                  <a:pt x="292608" y="0"/>
                </a:moveTo>
                <a:lnTo>
                  <a:pt x="850392" y="0"/>
                </a:lnTo>
                <a:lnTo>
                  <a:pt x="1143000" y="457200"/>
                </a:lnTo>
                <a:lnTo>
                  <a:pt x="0" y="457200"/>
                </a:lnTo>
                <a:lnTo>
                  <a:pt x="292608" y="0"/>
                </a:lnTo>
                <a:close/>
              </a:path>
            </a:pathLst>
          </a:custGeom>
          <a:solidFill>
            <a:srgbClr val="00B0F0"/>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2133" kern="0" dirty="0">
              <a:solidFill>
                <a:prstClr val="white"/>
              </a:solidFill>
              <a:latin typeface="Calibri"/>
              <a:ea typeface="+mn-ea"/>
            </a:endParaRPr>
          </a:p>
        </p:txBody>
      </p:sp>
      <p:sp>
        <p:nvSpPr>
          <p:cNvPr id="43" name="Isosceles Triangle 5"/>
          <p:cNvSpPr/>
          <p:nvPr/>
        </p:nvSpPr>
        <p:spPr>
          <a:xfrm>
            <a:off x="1922463" y="2111375"/>
            <a:ext cx="646112" cy="554038"/>
          </a:xfrm>
          <a:prstGeom prst="triangle">
            <a:avLst/>
          </a:prstGeom>
          <a:solidFill>
            <a:srgbClr val="1570C1"/>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2133" kern="0" dirty="0">
              <a:solidFill>
                <a:prstClr val="white"/>
              </a:solidFill>
              <a:latin typeface="Calibri"/>
              <a:ea typeface="+mn-ea"/>
            </a:endParaRPr>
          </a:p>
        </p:txBody>
      </p:sp>
      <p:sp>
        <p:nvSpPr>
          <p:cNvPr id="44" name="Content Placeholder 2"/>
          <p:cNvSpPr txBox="1">
            <a:spLocks/>
          </p:cNvSpPr>
          <p:nvPr/>
        </p:nvSpPr>
        <p:spPr>
          <a:xfrm>
            <a:off x="1139825" y="4014788"/>
            <a:ext cx="2141538"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smtClean="0">
                <a:solidFill>
                  <a:srgbClr val="1570C1"/>
                </a:solidFill>
              </a:rPr>
              <a:t>2014 </a:t>
            </a:r>
            <a:r>
              <a:rPr lang="en-US" b="1" dirty="0">
                <a:solidFill>
                  <a:srgbClr val="1570C1"/>
                </a:solidFill>
              </a:rPr>
              <a:t>Sales</a:t>
            </a:r>
            <a:br>
              <a:rPr lang="en-US" b="1" dirty="0">
                <a:solidFill>
                  <a:srgbClr val="1570C1"/>
                </a:solidFill>
              </a:rPr>
            </a:br>
            <a:r>
              <a:rPr lang="en-US" sz="933" dirty="0">
                <a:solidFill>
                  <a:srgbClr val="95A5A6"/>
                </a:solidFill>
              </a:rPr>
              <a:t>Consectetur adipiscing elit. Fusce suscipit neque non.</a:t>
            </a:r>
          </a:p>
        </p:txBody>
      </p:sp>
      <p:cxnSp>
        <p:nvCxnSpPr>
          <p:cNvPr id="45" name="Elbow Connector 10"/>
          <p:cNvCxnSpPr>
            <a:stCxn id="43" idx="5"/>
          </p:cNvCxnSpPr>
          <p:nvPr/>
        </p:nvCxnSpPr>
        <p:spPr>
          <a:xfrm flipV="1">
            <a:off x="2406650" y="2111375"/>
            <a:ext cx="412750" cy="276225"/>
          </a:xfrm>
          <a:prstGeom prst="bentConnector3">
            <a:avLst/>
          </a:prstGeom>
          <a:noFill/>
          <a:ln w="9525" cap="flat" cmpd="sng" algn="ctr">
            <a:solidFill>
              <a:schemeClr val="bg1">
                <a:lumMod val="65000"/>
              </a:schemeClr>
            </a:solidFill>
            <a:prstDash val="solid"/>
          </a:ln>
          <a:effectLst/>
        </p:spPr>
      </p:cxnSp>
      <p:sp>
        <p:nvSpPr>
          <p:cNvPr id="46" name="Content Placeholder 2"/>
          <p:cNvSpPr txBox="1">
            <a:spLocks/>
          </p:cNvSpPr>
          <p:nvPr/>
        </p:nvSpPr>
        <p:spPr>
          <a:xfrm>
            <a:off x="2760663" y="1931988"/>
            <a:ext cx="620712" cy="347662"/>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25%</a:t>
            </a:r>
            <a:endParaRPr lang="en-US" sz="800" dirty="0">
              <a:solidFill>
                <a:srgbClr val="95A5A6"/>
              </a:solidFill>
            </a:endParaRPr>
          </a:p>
        </p:txBody>
      </p:sp>
      <p:cxnSp>
        <p:nvCxnSpPr>
          <p:cNvPr id="47" name="Elbow Connector 28"/>
          <p:cNvCxnSpPr/>
          <p:nvPr/>
        </p:nvCxnSpPr>
        <p:spPr>
          <a:xfrm rot="16200000" flipV="1">
            <a:off x="1338263" y="2770187"/>
            <a:ext cx="376238" cy="315913"/>
          </a:xfrm>
          <a:prstGeom prst="bentConnector3">
            <a:avLst/>
          </a:prstGeom>
          <a:noFill/>
          <a:ln w="9525" cap="flat" cmpd="sng" algn="ctr">
            <a:solidFill>
              <a:schemeClr val="bg1">
                <a:lumMod val="65000"/>
              </a:schemeClr>
            </a:solidFill>
            <a:prstDash val="solid"/>
          </a:ln>
          <a:effectLst/>
        </p:spPr>
      </p:cxnSp>
      <p:sp>
        <p:nvSpPr>
          <p:cNvPr id="48" name="Content Placeholder 2"/>
          <p:cNvSpPr txBox="1">
            <a:spLocks/>
          </p:cNvSpPr>
          <p:nvPr/>
        </p:nvSpPr>
        <p:spPr>
          <a:xfrm>
            <a:off x="1090613" y="2420938"/>
            <a:ext cx="620712" cy="349250"/>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35%</a:t>
            </a:r>
            <a:endParaRPr lang="en-US" sz="800" dirty="0">
              <a:solidFill>
                <a:srgbClr val="95A5A6"/>
              </a:solidFill>
            </a:endParaRPr>
          </a:p>
        </p:txBody>
      </p:sp>
      <p:cxnSp>
        <p:nvCxnSpPr>
          <p:cNvPr id="49" name="Elbow Connector 32"/>
          <p:cNvCxnSpPr/>
          <p:nvPr/>
        </p:nvCxnSpPr>
        <p:spPr>
          <a:xfrm flipV="1">
            <a:off x="3074988" y="3317875"/>
            <a:ext cx="412750" cy="277813"/>
          </a:xfrm>
          <a:prstGeom prst="bentConnector3">
            <a:avLst/>
          </a:prstGeom>
          <a:noFill/>
          <a:ln w="9525" cap="flat" cmpd="sng" algn="ctr">
            <a:solidFill>
              <a:schemeClr val="bg1">
                <a:lumMod val="65000"/>
              </a:schemeClr>
            </a:solidFill>
            <a:prstDash val="solid"/>
          </a:ln>
          <a:effectLst/>
        </p:spPr>
      </p:cxnSp>
      <p:sp>
        <p:nvSpPr>
          <p:cNvPr id="50" name="Content Placeholder 2"/>
          <p:cNvSpPr txBox="1">
            <a:spLocks/>
          </p:cNvSpPr>
          <p:nvPr/>
        </p:nvSpPr>
        <p:spPr>
          <a:xfrm>
            <a:off x="3417888" y="3151188"/>
            <a:ext cx="620712" cy="347662"/>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40%</a:t>
            </a:r>
            <a:endParaRPr lang="en-US" sz="800" dirty="0">
              <a:solidFill>
                <a:srgbClr val="95A5A6"/>
              </a:solidFill>
            </a:endParaRPr>
          </a:p>
        </p:txBody>
      </p:sp>
      <p:graphicFrame>
        <p:nvGraphicFramePr>
          <p:cNvPr id="1026" name="Chart 22"/>
          <p:cNvGraphicFramePr>
            <a:graphicFrameLocks/>
          </p:cNvGraphicFramePr>
          <p:nvPr/>
        </p:nvGraphicFramePr>
        <p:xfrm>
          <a:off x="4606925" y="1835150"/>
          <a:ext cx="2978150" cy="2306638"/>
        </p:xfrm>
        <a:graphic>
          <a:graphicData uri="http://schemas.openxmlformats.org/presentationml/2006/ole">
            <mc:AlternateContent xmlns:mc="http://schemas.openxmlformats.org/markup-compatibility/2006">
              <mc:Choice xmlns:v="urn:schemas-microsoft-com:vml" Requires="v">
                <p:oleObj spid="_x0000_s1052" name="图表" r:id="rId3" imgW="2987299" imgH="2316681" progId="Excel.Chart.8">
                  <p:embed/>
                </p:oleObj>
              </mc:Choice>
              <mc:Fallback>
                <p:oleObj name="图表" r:id="rId3" imgW="2987299" imgH="2316681" progId="Excel.Chart.8">
                  <p:embed/>
                  <p:pic>
                    <p:nvPicPr>
                      <p:cNvPr id="0" name="Chart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925" y="1835150"/>
                        <a:ext cx="2978150" cy="230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Content Placeholder 2"/>
          <p:cNvSpPr txBox="1">
            <a:spLocks/>
          </p:cNvSpPr>
          <p:nvPr/>
        </p:nvSpPr>
        <p:spPr>
          <a:xfrm>
            <a:off x="5046663" y="4006850"/>
            <a:ext cx="2141537"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smtClean="0">
                <a:solidFill>
                  <a:srgbClr val="1570C1"/>
                </a:solidFill>
              </a:rPr>
              <a:t>2015 </a:t>
            </a:r>
            <a:r>
              <a:rPr lang="en-US" b="1" dirty="0">
                <a:solidFill>
                  <a:srgbClr val="1570C1"/>
                </a:solidFill>
              </a:rPr>
              <a:t>Sales</a:t>
            </a:r>
            <a:br>
              <a:rPr lang="en-US" b="1" dirty="0">
                <a:solidFill>
                  <a:srgbClr val="1570C1"/>
                </a:solidFill>
              </a:rPr>
            </a:br>
            <a:r>
              <a:rPr lang="en-US" sz="933" dirty="0">
                <a:solidFill>
                  <a:srgbClr val="95A5A6"/>
                </a:solidFill>
              </a:rPr>
              <a:t>Consectetur adipiscing elit. Fusce suscipit neque non.</a:t>
            </a:r>
          </a:p>
        </p:txBody>
      </p:sp>
      <p:cxnSp>
        <p:nvCxnSpPr>
          <p:cNvPr id="53" name="Elbow Connector 26"/>
          <p:cNvCxnSpPr/>
          <p:nvPr/>
        </p:nvCxnSpPr>
        <p:spPr>
          <a:xfrm flipV="1">
            <a:off x="6748463" y="2114550"/>
            <a:ext cx="411162" cy="276225"/>
          </a:xfrm>
          <a:prstGeom prst="bentConnector3">
            <a:avLst/>
          </a:prstGeom>
          <a:noFill/>
          <a:ln w="9525" cap="flat" cmpd="sng" algn="ctr">
            <a:solidFill>
              <a:schemeClr val="bg1">
                <a:lumMod val="65000"/>
              </a:schemeClr>
            </a:solidFill>
            <a:prstDash val="solid"/>
          </a:ln>
          <a:effectLst/>
        </p:spPr>
      </p:cxnSp>
      <p:sp>
        <p:nvSpPr>
          <p:cNvPr id="54" name="Content Placeholder 2"/>
          <p:cNvSpPr txBox="1">
            <a:spLocks/>
          </p:cNvSpPr>
          <p:nvPr/>
        </p:nvSpPr>
        <p:spPr>
          <a:xfrm>
            <a:off x="7100888" y="1935163"/>
            <a:ext cx="620712" cy="347662"/>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40%</a:t>
            </a:r>
            <a:endParaRPr lang="en-US" sz="800" dirty="0">
              <a:solidFill>
                <a:srgbClr val="95A5A6"/>
              </a:solidFill>
            </a:endParaRPr>
          </a:p>
        </p:txBody>
      </p:sp>
      <p:cxnSp>
        <p:nvCxnSpPr>
          <p:cNvPr id="55" name="Elbow Connector 35"/>
          <p:cNvCxnSpPr/>
          <p:nvPr/>
        </p:nvCxnSpPr>
        <p:spPr>
          <a:xfrm rot="16200000" flipV="1">
            <a:off x="4910138" y="2770187"/>
            <a:ext cx="376238" cy="315913"/>
          </a:xfrm>
          <a:prstGeom prst="bentConnector3">
            <a:avLst/>
          </a:prstGeom>
          <a:noFill/>
          <a:ln w="9525" cap="flat" cmpd="sng" algn="ctr">
            <a:solidFill>
              <a:schemeClr val="bg1">
                <a:lumMod val="65000"/>
              </a:schemeClr>
            </a:solidFill>
            <a:prstDash val="solid"/>
          </a:ln>
          <a:effectLst/>
        </p:spPr>
      </p:cxnSp>
      <p:sp>
        <p:nvSpPr>
          <p:cNvPr id="56" name="Content Placeholder 2"/>
          <p:cNvSpPr txBox="1">
            <a:spLocks/>
          </p:cNvSpPr>
          <p:nvPr/>
        </p:nvSpPr>
        <p:spPr>
          <a:xfrm>
            <a:off x="4662488" y="2420938"/>
            <a:ext cx="620712" cy="349250"/>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35%</a:t>
            </a:r>
            <a:endParaRPr lang="en-US" sz="800" dirty="0">
              <a:solidFill>
                <a:srgbClr val="95A5A6"/>
              </a:solidFill>
            </a:endParaRPr>
          </a:p>
        </p:txBody>
      </p:sp>
      <p:cxnSp>
        <p:nvCxnSpPr>
          <p:cNvPr id="88" name="Elbow Connector 37"/>
          <p:cNvCxnSpPr/>
          <p:nvPr/>
        </p:nvCxnSpPr>
        <p:spPr>
          <a:xfrm flipV="1">
            <a:off x="6400800" y="3521075"/>
            <a:ext cx="871538" cy="277813"/>
          </a:xfrm>
          <a:prstGeom prst="bentConnector3">
            <a:avLst>
              <a:gd name="adj1" fmla="val 69031"/>
            </a:avLst>
          </a:prstGeom>
          <a:noFill/>
          <a:ln w="9525" cap="flat" cmpd="sng" algn="ctr">
            <a:solidFill>
              <a:schemeClr val="bg1">
                <a:lumMod val="65000"/>
              </a:schemeClr>
            </a:solidFill>
            <a:prstDash val="solid"/>
          </a:ln>
          <a:effectLst/>
        </p:spPr>
      </p:cxnSp>
      <p:sp>
        <p:nvSpPr>
          <p:cNvPr id="89" name="Content Placeholder 2"/>
          <p:cNvSpPr txBox="1">
            <a:spLocks/>
          </p:cNvSpPr>
          <p:nvPr/>
        </p:nvSpPr>
        <p:spPr>
          <a:xfrm>
            <a:off x="7202488" y="3354388"/>
            <a:ext cx="620712" cy="347662"/>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25%</a:t>
            </a:r>
            <a:endParaRPr lang="en-US" sz="800" dirty="0">
              <a:solidFill>
                <a:srgbClr val="95A5A6"/>
              </a:solidFill>
            </a:endParaRPr>
          </a:p>
        </p:txBody>
      </p:sp>
      <p:graphicFrame>
        <p:nvGraphicFramePr>
          <p:cNvPr id="1027" name="Chart 39"/>
          <p:cNvGraphicFramePr>
            <a:graphicFrameLocks/>
          </p:cNvGraphicFramePr>
          <p:nvPr/>
        </p:nvGraphicFramePr>
        <p:xfrm>
          <a:off x="7975600" y="2063750"/>
          <a:ext cx="2978150" cy="1993900"/>
        </p:xfrm>
        <a:graphic>
          <a:graphicData uri="http://schemas.openxmlformats.org/presentationml/2006/ole">
            <mc:AlternateContent xmlns:mc="http://schemas.openxmlformats.org/markup-compatibility/2006">
              <mc:Choice xmlns:v="urn:schemas-microsoft-com:vml" Requires="v">
                <p:oleObj spid="_x0000_s1053" name="图表" r:id="rId5" imgW="2981202" imgH="1999661" progId="Excel.Chart.8">
                  <p:embed/>
                </p:oleObj>
              </mc:Choice>
              <mc:Fallback>
                <p:oleObj name="图表" r:id="rId5" imgW="2981202" imgH="1999661" progId="Excel.Chart.8">
                  <p:embed/>
                  <p:pic>
                    <p:nvPicPr>
                      <p:cNvPr id="0" name="Chart 3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600" y="2063750"/>
                        <a:ext cx="2978150" cy="199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 name="Content Placeholder 2"/>
          <p:cNvSpPr txBox="1">
            <a:spLocks/>
          </p:cNvSpPr>
          <p:nvPr/>
        </p:nvSpPr>
        <p:spPr>
          <a:xfrm>
            <a:off x="8302625" y="1974850"/>
            <a:ext cx="619125" cy="349250"/>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40%</a:t>
            </a:r>
            <a:endParaRPr lang="en-US" sz="800" dirty="0">
              <a:solidFill>
                <a:srgbClr val="95A5A6"/>
              </a:solidFill>
            </a:endParaRPr>
          </a:p>
        </p:txBody>
      </p:sp>
      <p:sp>
        <p:nvSpPr>
          <p:cNvPr id="92" name="Content Placeholder 2"/>
          <p:cNvSpPr txBox="1">
            <a:spLocks/>
          </p:cNvSpPr>
          <p:nvPr/>
        </p:nvSpPr>
        <p:spPr>
          <a:xfrm>
            <a:off x="9945688" y="1963738"/>
            <a:ext cx="620712" cy="349250"/>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35%</a:t>
            </a:r>
            <a:endParaRPr lang="en-US" sz="800" dirty="0">
              <a:solidFill>
                <a:srgbClr val="95A5A6"/>
              </a:solidFill>
            </a:endParaRPr>
          </a:p>
        </p:txBody>
      </p:sp>
      <p:sp>
        <p:nvSpPr>
          <p:cNvPr id="93" name="Content Placeholder 2"/>
          <p:cNvSpPr txBox="1">
            <a:spLocks/>
          </p:cNvSpPr>
          <p:nvPr/>
        </p:nvSpPr>
        <p:spPr>
          <a:xfrm>
            <a:off x="9144000" y="1974850"/>
            <a:ext cx="620713" cy="349250"/>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7" b="1" dirty="0">
                <a:solidFill>
                  <a:srgbClr val="95A5A6"/>
                </a:solidFill>
              </a:rPr>
              <a:t>25%</a:t>
            </a:r>
            <a:endParaRPr lang="en-US" sz="800" dirty="0">
              <a:solidFill>
                <a:srgbClr val="95A5A6"/>
              </a:solidFill>
            </a:endParaRPr>
          </a:p>
        </p:txBody>
      </p:sp>
      <p:sp>
        <p:nvSpPr>
          <p:cNvPr id="94" name="Content Placeholder 2"/>
          <p:cNvSpPr txBox="1">
            <a:spLocks/>
          </p:cNvSpPr>
          <p:nvPr/>
        </p:nvSpPr>
        <p:spPr>
          <a:xfrm>
            <a:off x="8383588" y="4006850"/>
            <a:ext cx="2141537"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smtClean="0">
                <a:solidFill>
                  <a:srgbClr val="1570C1"/>
                </a:solidFill>
              </a:rPr>
              <a:t>2016 </a:t>
            </a:r>
            <a:r>
              <a:rPr lang="en-US" b="1" dirty="0">
                <a:solidFill>
                  <a:srgbClr val="1570C1"/>
                </a:solidFill>
              </a:rPr>
              <a:t>Sales</a:t>
            </a:r>
            <a:br>
              <a:rPr lang="en-US" b="1" dirty="0">
                <a:solidFill>
                  <a:srgbClr val="1570C1"/>
                </a:solidFill>
              </a:rPr>
            </a:br>
            <a:r>
              <a:rPr lang="en-US" sz="933" dirty="0">
                <a:solidFill>
                  <a:srgbClr val="95A5A6"/>
                </a:solidFill>
              </a:rPr>
              <a:t>Consectetur adipiscing elit. Fusce suscipit neque non.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1507"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508"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Group 14"/>
          <p:cNvGrpSpPr>
            <a:grpSpLocks/>
          </p:cNvGrpSpPr>
          <p:nvPr/>
        </p:nvGrpSpPr>
        <p:grpSpPr bwMode="auto">
          <a:xfrm>
            <a:off x="8432800" y="2008188"/>
            <a:ext cx="2032000" cy="2032000"/>
            <a:chOff x="6324600" y="1506086"/>
            <a:chExt cx="1524000" cy="1524000"/>
          </a:xfrm>
        </p:grpSpPr>
        <p:sp>
          <p:nvSpPr>
            <p:cNvPr id="34" name="Oval 55"/>
            <p:cNvSpPr/>
            <p:nvPr/>
          </p:nvSpPr>
          <p:spPr>
            <a:xfrm>
              <a:off x="6324600" y="1506086"/>
              <a:ext cx="1524000" cy="1524000"/>
            </a:xfrm>
            <a:prstGeom prst="ellipse">
              <a:avLst/>
            </a:prstGeom>
            <a:solidFill>
              <a:srgbClr val="00B0F0">
                <a:alpha val="85000"/>
              </a:srgbClr>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sp>
          <p:nvSpPr>
            <p:cNvPr id="35" name="Freeform 11"/>
            <p:cNvSpPr>
              <a:spLocks/>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grpSp>
      <p:grpSp>
        <p:nvGrpSpPr>
          <p:cNvPr id="6" name="Group 12"/>
          <p:cNvGrpSpPr>
            <a:grpSpLocks/>
          </p:cNvGrpSpPr>
          <p:nvPr/>
        </p:nvGrpSpPr>
        <p:grpSpPr bwMode="auto">
          <a:xfrm>
            <a:off x="6657975" y="2008188"/>
            <a:ext cx="2032000" cy="2032000"/>
            <a:chOff x="4993943" y="1506086"/>
            <a:chExt cx="1524000" cy="1524000"/>
          </a:xfrm>
        </p:grpSpPr>
        <p:sp>
          <p:nvSpPr>
            <p:cNvPr id="37" name="Oval 50"/>
            <p:cNvSpPr/>
            <p:nvPr/>
          </p:nvSpPr>
          <p:spPr>
            <a:xfrm>
              <a:off x="4993943" y="1506086"/>
              <a:ext cx="1524000" cy="1524000"/>
            </a:xfrm>
            <a:prstGeom prst="ellipse">
              <a:avLst/>
            </a:prstGeom>
            <a:solidFill>
              <a:srgbClr val="1570C1">
                <a:alpha val="85000"/>
              </a:srgbClr>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grpSp>
      <p:grpSp>
        <p:nvGrpSpPr>
          <p:cNvPr id="7" name="Group 10"/>
          <p:cNvGrpSpPr>
            <a:grpSpLocks/>
          </p:cNvGrpSpPr>
          <p:nvPr/>
        </p:nvGrpSpPr>
        <p:grpSpPr bwMode="auto">
          <a:xfrm>
            <a:off x="4978400" y="2008188"/>
            <a:ext cx="2032000" cy="2032000"/>
            <a:chOff x="3733800" y="1506086"/>
            <a:chExt cx="1524000" cy="1524000"/>
          </a:xfrm>
        </p:grpSpPr>
        <p:sp>
          <p:nvSpPr>
            <p:cNvPr id="57" name="Oval 49"/>
            <p:cNvSpPr/>
            <p:nvPr/>
          </p:nvSpPr>
          <p:spPr>
            <a:xfrm>
              <a:off x="3733800" y="1506086"/>
              <a:ext cx="1524000" cy="1524000"/>
            </a:xfrm>
            <a:prstGeom prst="ellipse">
              <a:avLst/>
            </a:prstGeom>
            <a:solidFill>
              <a:srgbClr val="00B0F0">
                <a:alpha val="85000"/>
              </a:srgbClr>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grpSp>
      <p:grpSp>
        <p:nvGrpSpPr>
          <p:cNvPr id="9" name="Group 4"/>
          <p:cNvGrpSpPr>
            <a:grpSpLocks/>
          </p:cNvGrpSpPr>
          <p:nvPr/>
        </p:nvGrpSpPr>
        <p:grpSpPr bwMode="auto">
          <a:xfrm>
            <a:off x="3251200" y="2008188"/>
            <a:ext cx="2032000" cy="2032000"/>
            <a:chOff x="2438400" y="1506086"/>
            <a:chExt cx="1524000" cy="1524000"/>
          </a:xfrm>
        </p:grpSpPr>
        <p:sp>
          <p:nvSpPr>
            <p:cNvPr id="60" name="Oval 47"/>
            <p:cNvSpPr/>
            <p:nvPr/>
          </p:nvSpPr>
          <p:spPr>
            <a:xfrm>
              <a:off x="2438400" y="1506086"/>
              <a:ext cx="1524000" cy="1524000"/>
            </a:xfrm>
            <a:prstGeom prst="ellipse">
              <a:avLst/>
            </a:prstGeom>
            <a:solidFill>
              <a:srgbClr val="1570C1">
                <a:alpha val="85000"/>
              </a:srgbClr>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sp>
          <p:nvSpPr>
            <p:cNvPr id="61" name="Freeform 11"/>
            <p:cNvSpPr>
              <a:spLocks/>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ysClr val="window" lastClr="FFFFFF"/>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grpSp>
      <p:grpSp>
        <p:nvGrpSpPr>
          <p:cNvPr id="10" name="Group 1"/>
          <p:cNvGrpSpPr>
            <a:grpSpLocks/>
          </p:cNvGrpSpPr>
          <p:nvPr/>
        </p:nvGrpSpPr>
        <p:grpSpPr bwMode="auto">
          <a:xfrm>
            <a:off x="1727200" y="2008188"/>
            <a:ext cx="2032000" cy="2032000"/>
            <a:chOff x="1295400" y="1506086"/>
            <a:chExt cx="1524000" cy="1524000"/>
          </a:xfrm>
        </p:grpSpPr>
        <p:sp>
          <p:nvSpPr>
            <p:cNvPr id="63" name="Oval 2"/>
            <p:cNvSpPr/>
            <p:nvPr/>
          </p:nvSpPr>
          <p:spPr>
            <a:xfrm>
              <a:off x="1295400" y="1506086"/>
              <a:ext cx="1524000" cy="1524000"/>
            </a:xfrm>
            <a:prstGeom prst="ellipse">
              <a:avLst/>
            </a:prstGeom>
            <a:solidFill>
              <a:srgbClr val="00B0F0">
                <a:alpha val="85000"/>
              </a:srgbClr>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sp>
          <p:nvSpPr>
            <p:cNvPr id="64" name="Freeform 16"/>
            <p:cNvSpPr>
              <a:spLocks/>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ysClr val="window" lastClr="FFFFFF"/>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grpSp>
      <p:sp>
        <p:nvSpPr>
          <p:cNvPr id="65" name="Content Placeholder 2"/>
          <p:cNvSpPr txBox="1">
            <a:spLocks/>
          </p:cNvSpPr>
          <p:nvPr/>
        </p:nvSpPr>
        <p:spPr bwMode="auto">
          <a:xfrm>
            <a:off x="809625" y="5156200"/>
            <a:ext cx="10572750" cy="1089025"/>
          </a:xfrm>
          <a:prstGeom prst="rect">
            <a:avLst/>
          </a:prstGeom>
          <a:noFill/>
          <a:ln w="9525">
            <a:noFill/>
            <a:miter lim="800000"/>
            <a:headEnd/>
            <a:tailEnd/>
          </a:ln>
        </p:spPr>
        <p:txBody>
          <a:bodyPr lIns="121920" tIns="60960" rIns="121920" bIns="60960"/>
          <a:lstStyle/>
          <a:p>
            <a:pPr algn="ctr" eaLnBrk="1" hangingPunct="1">
              <a:lnSpc>
                <a:spcPct val="150000"/>
              </a:lnSpc>
              <a:spcBef>
                <a:spcPct val="20000"/>
              </a:spcBef>
              <a:buFont typeface="Arial" pitchFamily="34" charset="0"/>
              <a:buNone/>
            </a:pPr>
            <a:r>
              <a:rPr lang="en-US" altLang="zh-CN" sz="1200">
                <a:solidFill>
                  <a:srgbClr val="95A5A6"/>
                </a:solidFill>
              </a:rPr>
              <a:t>Lorem ipsum dolor sit amet, consectetur adipiscing elit. </a:t>
            </a:r>
            <a:r>
              <a:rPr lang="en-US" altLang="zh-CN" sz="1200" b="1">
                <a:solidFill>
                  <a:srgbClr val="95A5A6"/>
                </a:solidFill>
              </a:rPr>
              <a:t>Fusce suscipit neque non libero aliquam</a:t>
            </a:r>
            <a:r>
              <a:rPr lang="en-US" altLang="zh-CN" sz="1200">
                <a:solidFill>
                  <a:srgbClr val="95A5A6"/>
                </a:solidFill>
              </a:rPr>
              <a:t>,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cxnSp>
        <p:nvCxnSpPr>
          <p:cNvPr id="66" name="Straight Connector 83"/>
          <p:cNvCxnSpPr>
            <a:cxnSpLocks noChangeShapeType="1"/>
          </p:cNvCxnSpPr>
          <p:nvPr/>
        </p:nvCxnSpPr>
        <p:spPr bwMode="auto">
          <a:xfrm flipH="1">
            <a:off x="890588" y="4953000"/>
            <a:ext cx="10206037" cy="0"/>
          </a:xfrm>
          <a:prstGeom prst="line">
            <a:avLst/>
          </a:prstGeom>
          <a:noFill/>
          <a:ln w="9525" algn="ctr">
            <a:solidFill>
              <a:srgbClr val="D9D9D9"/>
            </a:solidFill>
            <a:prstDash val="sysDot"/>
            <a:round/>
            <a:headEnd/>
            <a:tailEnd/>
          </a:ln>
        </p:spPr>
      </p:cxnSp>
      <p:sp>
        <p:nvSpPr>
          <p:cNvPr id="67" name="Rectangle 1436"/>
          <p:cNvSpPr>
            <a:spLocks noChangeArrowheads="1"/>
          </p:cNvSpPr>
          <p:nvPr/>
        </p:nvSpPr>
        <p:spPr bwMode="auto">
          <a:xfrm>
            <a:off x="2422525" y="4475163"/>
            <a:ext cx="547688" cy="184150"/>
          </a:xfrm>
          <a:prstGeom prst="rect">
            <a:avLst/>
          </a:prstGeom>
          <a:noFill/>
          <a:ln>
            <a:noFill/>
          </a:ln>
          <a:extLst/>
        </p:spPr>
        <p:txBody>
          <a:bodyPr wrap="none" lIns="0" tIns="0" rIns="0" bIns="0">
            <a:spAutoFit/>
          </a:bodyPr>
          <a:lstStyle/>
          <a:p>
            <a:pPr algn="ctr" defTabSz="1219170" eaLnBrk="1" hangingPunct="1">
              <a:defRPr/>
            </a:pPr>
            <a:r>
              <a:rPr lang="en-US" sz="1200" kern="0" dirty="0">
                <a:solidFill>
                  <a:srgbClr val="95A5A6"/>
                </a:solidFill>
                <a:latin typeface="+mn-lt"/>
                <a:ea typeface="+mn-ea"/>
                <a:cs typeface="Arial" pitchFamily="34" charset="0"/>
              </a:rPr>
              <a:t>53,231 K</a:t>
            </a:r>
            <a:endParaRPr lang="en-US" sz="2400" kern="0" dirty="0">
              <a:solidFill>
                <a:srgbClr val="95A5A6"/>
              </a:solidFill>
              <a:latin typeface="+mn-lt"/>
              <a:ea typeface="+mn-ea"/>
              <a:cs typeface="Arial" pitchFamily="34" charset="0"/>
            </a:endParaRPr>
          </a:p>
        </p:txBody>
      </p:sp>
      <p:sp>
        <p:nvSpPr>
          <p:cNvPr id="68" name="Freeform 6"/>
          <p:cNvSpPr>
            <a:spLocks noEditPoints="1"/>
          </p:cNvSpPr>
          <p:nvPr/>
        </p:nvSpPr>
        <p:spPr bwMode="auto">
          <a:xfrm>
            <a:off x="2584450"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69" name="Rectangle 1436"/>
          <p:cNvSpPr>
            <a:spLocks noChangeArrowheads="1"/>
          </p:cNvSpPr>
          <p:nvPr/>
        </p:nvSpPr>
        <p:spPr bwMode="auto">
          <a:xfrm>
            <a:off x="3929063" y="4475163"/>
            <a:ext cx="725487" cy="184150"/>
          </a:xfrm>
          <a:prstGeom prst="rect">
            <a:avLst/>
          </a:prstGeom>
          <a:noFill/>
          <a:ln>
            <a:noFill/>
          </a:ln>
          <a:extLst/>
        </p:spPr>
        <p:txBody>
          <a:bodyPr wrap="none" lIns="0" tIns="0" rIns="0" bIns="0">
            <a:spAutoFit/>
          </a:bodyPr>
          <a:lstStyle/>
          <a:p>
            <a:pPr algn="ctr" defTabSz="1219170" eaLnBrk="1" hangingPunct="1">
              <a:defRPr/>
            </a:pPr>
            <a:r>
              <a:rPr lang="en-US" sz="1200" kern="0" dirty="0">
                <a:solidFill>
                  <a:srgbClr val="95A5A6"/>
                </a:solidFill>
                <a:latin typeface="+mn-lt"/>
                <a:ea typeface="+mn-ea"/>
                <a:cs typeface="Arial" pitchFamily="34" charset="0"/>
              </a:rPr>
              <a:t>5.3 Millions</a:t>
            </a:r>
            <a:endParaRPr lang="en-US" sz="2400" kern="0" dirty="0">
              <a:solidFill>
                <a:srgbClr val="95A5A6"/>
              </a:solidFill>
              <a:latin typeface="+mn-lt"/>
              <a:ea typeface="+mn-ea"/>
              <a:cs typeface="Arial" pitchFamily="34" charset="0"/>
            </a:endParaRPr>
          </a:p>
        </p:txBody>
      </p:sp>
      <p:sp>
        <p:nvSpPr>
          <p:cNvPr id="70" name="Freeform 6"/>
          <p:cNvSpPr>
            <a:spLocks noEditPoints="1"/>
          </p:cNvSpPr>
          <p:nvPr/>
        </p:nvSpPr>
        <p:spPr bwMode="auto">
          <a:xfrm>
            <a:off x="4179888"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71" name="Rectangle 1436"/>
          <p:cNvSpPr>
            <a:spLocks noChangeArrowheads="1"/>
          </p:cNvSpPr>
          <p:nvPr/>
        </p:nvSpPr>
        <p:spPr bwMode="auto">
          <a:xfrm>
            <a:off x="5749925" y="4475163"/>
            <a:ext cx="433388" cy="184150"/>
          </a:xfrm>
          <a:prstGeom prst="rect">
            <a:avLst/>
          </a:prstGeom>
          <a:noFill/>
          <a:ln>
            <a:noFill/>
          </a:ln>
          <a:extLst/>
        </p:spPr>
        <p:txBody>
          <a:bodyPr wrap="none" lIns="0" tIns="0" rIns="0" bIns="0">
            <a:spAutoFit/>
          </a:bodyPr>
          <a:lstStyle/>
          <a:p>
            <a:pPr algn="ctr" defTabSz="1219170" eaLnBrk="1" hangingPunct="1">
              <a:defRPr/>
            </a:pPr>
            <a:r>
              <a:rPr lang="en-US" sz="1200" kern="0" dirty="0">
                <a:solidFill>
                  <a:srgbClr val="95A5A6"/>
                </a:solidFill>
                <a:latin typeface="+mn-lt"/>
                <a:ea typeface="+mn-ea"/>
                <a:cs typeface="Arial" pitchFamily="34" charset="0"/>
              </a:rPr>
              <a:t>2,356K</a:t>
            </a:r>
            <a:endParaRPr lang="en-US" sz="2400" kern="0" dirty="0">
              <a:solidFill>
                <a:srgbClr val="95A5A6"/>
              </a:solidFill>
              <a:latin typeface="+mn-lt"/>
              <a:ea typeface="+mn-ea"/>
              <a:cs typeface="Arial" pitchFamily="34" charset="0"/>
            </a:endParaRPr>
          </a:p>
        </p:txBody>
      </p:sp>
      <p:sp>
        <p:nvSpPr>
          <p:cNvPr id="72" name="Freeform 6"/>
          <p:cNvSpPr>
            <a:spLocks noEditPoints="1"/>
          </p:cNvSpPr>
          <p:nvPr/>
        </p:nvSpPr>
        <p:spPr bwMode="auto">
          <a:xfrm>
            <a:off x="5854700"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73" name="Rectangle 1436"/>
          <p:cNvSpPr>
            <a:spLocks noChangeArrowheads="1"/>
          </p:cNvSpPr>
          <p:nvPr/>
        </p:nvSpPr>
        <p:spPr bwMode="auto">
          <a:xfrm>
            <a:off x="7370763" y="4475163"/>
            <a:ext cx="609600" cy="184150"/>
          </a:xfrm>
          <a:prstGeom prst="rect">
            <a:avLst/>
          </a:prstGeom>
          <a:noFill/>
          <a:ln>
            <a:noFill/>
          </a:ln>
          <a:extLst/>
        </p:spPr>
        <p:txBody>
          <a:bodyPr wrap="none" lIns="0" tIns="0" rIns="0" bIns="0">
            <a:spAutoFit/>
          </a:bodyPr>
          <a:lstStyle/>
          <a:p>
            <a:pPr algn="ctr" defTabSz="1219170" eaLnBrk="1" hangingPunct="1">
              <a:defRPr/>
            </a:pPr>
            <a:r>
              <a:rPr lang="en-US" sz="1200" kern="0" dirty="0">
                <a:solidFill>
                  <a:srgbClr val="95A5A6"/>
                </a:solidFill>
                <a:latin typeface="+mn-lt"/>
                <a:ea typeface="+mn-ea"/>
                <a:cs typeface="Arial" pitchFamily="34" charset="0"/>
              </a:rPr>
              <a:t>3 Millions</a:t>
            </a:r>
            <a:endParaRPr lang="en-US" sz="2400" kern="0" dirty="0">
              <a:solidFill>
                <a:srgbClr val="95A5A6"/>
              </a:solidFill>
              <a:latin typeface="+mn-lt"/>
              <a:ea typeface="+mn-ea"/>
              <a:cs typeface="Arial" pitchFamily="34" charset="0"/>
            </a:endParaRPr>
          </a:p>
        </p:txBody>
      </p:sp>
      <p:sp>
        <p:nvSpPr>
          <p:cNvPr id="74" name="Freeform 6"/>
          <p:cNvSpPr>
            <a:spLocks noEditPoints="1"/>
          </p:cNvSpPr>
          <p:nvPr/>
        </p:nvSpPr>
        <p:spPr bwMode="auto">
          <a:xfrm>
            <a:off x="7562850" y="4243388"/>
            <a:ext cx="223838"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
        <p:nvSpPr>
          <p:cNvPr id="75" name="Rectangle 1436"/>
          <p:cNvSpPr>
            <a:spLocks noChangeArrowheads="1"/>
          </p:cNvSpPr>
          <p:nvPr/>
        </p:nvSpPr>
        <p:spPr bwMode="auto">
          <a:xfrm>
            <a:off x="9278938" y="4475163"/>
            <a:ext cx="315912" cy="184150"/>
          </a:xfrm>
          <a:prstGeom prst="rect">
            <a:avLst/>
          </a:prstGeom>
          <a:noFill/>
          <a:ln>
            <a:noFill/>
          </a:ln>
          <a:extLst/>
        </p:spPr>
        <p:txBody>
          <a:bodyPr wrap="none" lIns="0" tIns="0" rIns="0" bIns="0">
            <a:spAutoFit/>
          </a:bodyPr>
          <a:lstStyle/>
          <a:p>
            <a:pPr algn="ctr" defTabSz="1219170" eaLnBrk="1" hangingPunct="1">
              <a:defRPr/>
            </a:pPr>
            <a:r>
              <a:rPr lang="en-US" sz="1200" kern="0" dirty="0">
                <a:solidFill>
                  <a:srgbClr val="95A5A6"/>
                </a:solidFill>
                <a:latin typeface="+mn-lt"/>
                <a:ea typeface="+mn-ea"/>
                <a:cs typeface="Arial" pitchFamily="34" charset="0"/>
              </a:rPr>
              <a:t>458K</a:t>
            </a:r>
            <a:endParaRPr lang="en-US" sz="2400" kern="0" dirty="0">
              <a:solidFill>
                <a:srgbClr val="95A5A6"/>
              </a:solidFill>
              <a:latin typeface="+mn-lt"/>
              <a:ea typeface="+mn-ea"/>
              <a:cs typeface="Arial" pitchFamily="34" charset="0"/>
            </a:endParaRPr>
          </a:p>
        </p:txBody>
      </p:sp>
      <p:sp>
        <p:nvSpPr>
          <p:cNvPr id="76" name="Freeform 6"/>
          <p:cNvSpPr>
            <a:spLocks noEditPoints="1"/>
          </p:cNvSpPr>
          <p:nvPr/>
        </p:nvSpPr>
        <p:spPr bwMode="auto">
          <a:xfrm>
            <a:off x="9324975"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9170" eaLnBrk="1" fontAlgn="auto" hangingPunct="1">
              <a:spcBef>
                <a:spcPts val="0"/>
              </a:spcBef>
              <a:spcAft>
                <a:spcPts val="0"/>
              </a:spcAft>
              <a:defRPr/>
            </a:pPr>
            <a:endParaRPr lang="en-US" sz="3200" kern="0" dirty="0">
              <a:solidFill>
                <a:srgbClr val="95A5A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2531"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532"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grpSp>
        <p:nvGrpSpPr>
          <p:cNvPr id="5" name="Group 44"/>
          <p:cNvGrpSpPr>
            <a:grpSpLocks/>
          </p:cNvGrpSpPr>
          <p:nvPr/>
        </p:nvGrpSpPr>
        <p:grpSpPr bwMode="auto">
          <a:xfrm>
            <a:off x="1111250" y="1673225"/>
            <a:ext cx="2193925" cy="2879725"/>
            <a:chOff x="888555" y="1518341"/>
            <a:chExt cx="1645276" cy="2159949"/>
          </a:xfrm>
        </p:grpSpPr>
        <p:sp>
          <p:nvSpPr>
            <p:cNvPr id="41" name="Rounded Rectangle 45"/>
            <p:cNvSpPr/>
            <p:nvPr/>
          </p:nvSpPr>
          <p:spPr>
            <a:xfrm>
              <a:off x="888555" y="1518341"/>
              <a:ext cx="1645276" cy="2159949"/>
            </a:xfrm>
            <a:prstGeom prst="roundRect">
              <a:avLst>
                <a:gd name="adj" fmla="val 4218"/>
              </a:avLst>
            </a:prstGeom>
            <a:solidFill>
              <a:srgbClr val="1570C1">
                <a:alpha val="85000"/>
              </a:srgbClr>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sp>
          <p:nvSpPr>
            <p:cNvPr id="42" name="Content Placeholder 2"/>
            <p:cNvSpPr txBox="1">
              <a:spLocks/>
            </p:cNvSpPr>
            <p:nvPr/>
          </p:nvSpPr>
          <p:spPr>
            <a:xfrm>
              <a:off x="973081" y="2049398"/>
              <a:ext cx="1476224" cy="1385987"/>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lnSpc>
                  <a:spcPct val="150000"/>
                </a:lnSpc>
                <a:spcAft>
                  <a:spcPts val="0"/>
                </a:spcAft>
                <a:buFont typeface="Arial" pitchFamily="34" charset="0"/>
                <a:buNone/>
                <a:defRPr/>
              </a:pPr>
              <a:r>
                <a:rPr lang="en-US" sz="1467" dirty="0">
                  <a:solidFill>
                    <a:schemeClr val="bg1"/>
                  </a:solidFill>
                </a:rPr>
                <a:t>10,000 messages </a:t>
              </a:r>
              <a:br>
                <a:rPr lang="en-US" sz="1467" dirty="0">
                  <a:solidFill>
                    <a:schemeClr val="bg1"/>
                  </a:solidFill>
                </a:rPr>
              </a:br>
              <a:r>
                <a:rPr lang="en-US" sz="1467" b="1" dirty="0">
                  <a:solidFill>
                    <a:schemeClr val="bg1"/>
                  </a:solidFill>
                </a:rPr>
                <a:t>unlimited</a:t>
              </a:r>
              <a:r>
                <a:rPr lang="en-US" sz="1467" dirty="0">
                  <a:solidFill>
                    <a:schemeClr val="bg1"/>
                  </a:solidFill>
                </a:rPr>
                <a:t> data </a:t>
              </a:r>
              <a:br>
                <a:rPr lang="en-US" sz="1467" dirty="0">
                  <a:solidFill>
                    <a:schemeClr val="bg1"/>
                  </a:solidFill>
                </a:rPr>
              </a:br>
              <a:r>
                <a:rPr lang="en-US" sz="1467" b="1" dirty="0">
                  <a:solidFill>
                    <a:schemeClr val="bg1"/>
                  </a:solidFill>
                </a:rPr>
                <a:t>unlimited</a:t>
              </a:r>
              <a:r>
                <a:rPr lang="en-US" sz="1467" dirty="0">
                  <a:solidFill>
                    <a:schemeClr val="bg1"/>
                  </a:solidFill>
                </a:rPr>
                <a:t> users </a:t>
              </a:r>
              <a:br>
                <a:rPr lang="en-US" sz="1467" dirty="0">
                  <a:solidFill>
                    <a:schemeClr val="bg1"/>
                  </a:solidFill>
                </a:rPr>
              </a:br>
              <a:r>
                <a:rPr lang="en-US" sz="1467" dirty="0">
                  <a:solidFill>
                    <a:schemeClr val="bg1"/>
                  </a:solidFill>
                </a:rPr>
                <a:t>first 10 day free</a:t>
              </a:r>
            </a:p>
          </p:txBody>
        </p:sp>
        <p:sp>
          <p:nvSpPr>
            <p:cNvPr id="43" name="Title 13"/>
            <p:cNvSpPr txBox="1">
              <a:spLocks/>
            </p:cNvSpPr>
            <p:nvPr/>
          </p:nvSpPr>
          <p:spPr>
            <a:xfrm>
              <a:off x="1000462" y="1608835"/>
              <a:ext cx="1421461" cy="338162"/>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en-US" sz="2133" dirty="0">
                  <a:solidFill>
                    <a:schemeClr val="bg1"/>
                  </a:solidFill>
                  <a:latin typeface="+mn-lt"/>
                </a:rPr>
                <a:t>Starter</a:t>
              </a:r>
            </a:p>
          </p:txBody>
        </p:sp>
        <p:sp>
          <p:nvSpPr>
            <p:cNvPr id="44" name="Rounded Rectangle 48"/>
            <p:cNvSpPr/>
            <p:nvPr/>
          </p:nvSpPr>
          <p:spPr>
            <a:xfrm>
              <a:off x="1099275" y="3219867"/>
              <a:ext cx="1223838" cy="28815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schemeClr val="bg1"/>
                  </a:solidFill>
                </a:rPr>
                <a:t>Get this Plan</a:t>
              </a:r>
            </a:p>
          </p:txBody>
        </p:sp>
        <p:cxnSp>
          <p:nvCxnSpPr>
            <p:cNvPr id="45" name="Straight Connector 49"/>
            <p:cNvCxnSpPr/>
            <p:nvPr/>
          </p:nvCxnSpPr>
          <p:spPr>
            <a:xfrm>
              <a:off x="888555" y="2005342"/>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50"/>
            <p:cNvCxnSpPr/>
            <p:nvPr/>
          </p:nvCxnSpPr>
          <p:spPr>
            <a:xfrm>
              <a:off x="888555" y="2035109"/>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1"/>
          <p:cNvGrpSpPr>
            <a:grpSpLocks/>
          </p:cNvGrpSpPr>
          <p:nvPr/>
        </p:nvGrpSpPr>
        <p:grpSpPr bwMode="auto">
          <a:xfrm>
            <a:off x="3703638" y="1673225"/>
            <a:ext cx="2192337" cy="2879725"/>
            <a:chOff x="888555" y="1518341"/>
            <a:chExt cx="1645276" cy="2159949"/>
          </a:xfrm>
        </p:grpSpPr>
        <p:sp>
          <p:nvSpPr>
            <p:cNvPr id="48" name="Rounded Rectangle 52"/>
            <p:cNvSpPr/>
            <p:nvPr/>
          </p:nvSpPr>
          <p:spPr>
            <a:xfrm>
              <a:off x="888555" y="1518341"/>
              <a:ext cx="1645276" cy="2159949"/>
            </a:xfrm>
            <a:prstGeom prst="roundRect">
              <a:avLst>
                <a:gd name="adj" fmla="val 4218"/>
              </a:avLst>
            </a:prstGeom>
            <a:solidFill>
              <a:srgbClr val="00B0F0"/>
            </a:solidFill>
            <a:ln w="63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p>
          </p:txBody>
        </p:sp>
        <p:sp>
          <p:nvSpPr>
            <p:cNvPr id="49" name="Content Placeholder 2"/>
            <p:cNvSpPr txBox="1">
              <a:spLocks/>
            </p:cNvSpPr>
            <p:nvPr/>
          </p:nvSpPr>
          <p:spPr>
            <a:xfrm>
              <a:off x="973142" y="2049398"/>
              <a:ext cx="1476103" cy="1385987"/>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lnSpc>
                  <a:spcPct val="150000"/>
                </a:lnSpc>
                <a:spcAft>
                  <a:spcPts val="0"/>
                </a:spcAft>
                <a:buFont typeface="Arial" pitchFamily="34" charset="0"/>
                <a:buNone/>
                <a:defRPr/>
              </a:pPr>
              <a:r>
                <a:rPr lang="en-US" sz="1467" dirty="0">
                  <a:solidFill>
                    <a:schemeClr val="bg1"/>
                  </a:solidFill>
                </a:rPr>
                <a:t>10,000 messages </a:t>
              </a:r>
              <a:br>
                <a:rPr lang="en-US" sz="1467" dirty="0">
                  <a:solidFill>
                    <a:schemeClr val="bg1"/>
                  </a:solidFill>
                </a:rPr>
              </a:br>
              <a:r>
                <a:rPr lang="en-US" sz="1467" b="1" dirty="0">
                  <a:solidFill>
                    <a:schemeClr val="bg1"/>
                  </a:solidFill>
                </a:rPr>
                <a:t>unlimited</a:t>
              </a:r>
              <a:r>
                <a:rPr lang="en-US" sz="1467" dirty="0">
                  <a:solidFill>
                    <a:schemeClr val="bg1"/>
                  </a:solidFill>
                </a:rPr>
                <a:t> data </a:t>
              </a:r>
              <a:br>
                <a:rPr lang="en-US" sz="1467" dirty="0">
                  <a:solidFill>
                    <a:schemeClr val="bg1"/>
                  </a:solidFill>
                </a:rPr>
              </a:br>
              <a:r>
                <a:rPr lang="en-US" sz="1467" b="1" dirty="0">
                  <a:solidFill>
                    <a:schemeClr val="bg1"/>
                  </a:solidFill>
                </a:rPr>
                <a:t>unlimited</a:t>
              </a:r>
              <a:r>
                <a:rPr lang="en-US" sz="1467" dirty="0">
                  <a:solidFill>
                    <a:schemeClr val="bg1"/>
                  </a:solidFill>
                </a:rPr>
                <a:t> users </a:t>
              </a:r>
              <a:br>
                <a:rPr lang="en-US" sz="1467" dirty="0">
                  <a:solidFill>
                    <a:schemeClr val="bg1"/>
                  </a:solidFill>
                </a:rPr>
              </a:br>
              <a:r>
                <a:rPr lang="en-US" sz="1467" dirty="0">
                  <a:solidFill>
                    <a:schemeClr val="bg1"/>
                  </a:solidFill>
                </a:rPr>
                <a:t>first 10 day free</a:t>
              </a:r>
            </a:p>
          </p:txBody>
        </p:sp>
        <p:sp>
          <p:nvSpPr>
            <p:cNvPr id="50" name="Title 13"/>
            <p:cNvSpPr txBox="1">
              <a:spLocks/>
            </p:cNvSpPr>
            <p:nvPr/>
          </p:nvSpPr>
          <p:spPr>
            <a:xfrm>
              <a:off x="1000543" y="1608835"/>
              <a:ext cx="1421299" cy="338162"/>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en-US" sz="2133" dirty="0">
                  <a:solidFill>
                    <a:schemeClr val="bg1"/>
                  </a:solidFill>
                  <a:latin typeface="+mn-lt"/>
                </a:rPr>
                <a:t>Professional</a:t>
              </a:r>
            </a:p>
          </p:txBody>
        </p:sp>
        <p:sp>
          <p:nvSpPr>
            <p:cNvPr id="51" name="Rounded Rectangle 55"/>
            <p:cNvSpPr/>
            <p:nvPr/>
          </p:nvSpPr>
          <p:spPr>
            <a:xfrm>
              <a:off x="1099426" y="3219867"/>
              <a:ext cx="1223533" cy="28815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schemeClr val="bg1"/>
                  </a:solidFill>
                </a:rPr>
                <a:t>Get this Plan</a:t>
              </a:r>
            </a:p>
          </p:txBody>
        </p:sp>
        <p:cxnSp>
          <p:nvCxnSpPr>
            <p:cNvPr id="52" name="Straight Connector 56"/>
            <p:cNvCxnSpPr/>
            <p:nvPr/>
          </p:nvCxnSpPr>
          <p:spPr>
            <a:xfrm>
              <a:off x="888555" y="2005342"/>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7"/>
            <p:cNvCxnSpPr/>
            <p:nvPr/>
          </p:nvCxnSpPr>
          <p:spPr>
            <a:xfrm>
              <a:off x="888555" y="2035109"/>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58"/>
          <p:cNvGrpSpPr>
            <a:grpSpLocks/>
          </p:cNvGrpSpPr>
          <p:nvPr/>
        </p:nvGrpSpPr>
        <p:grpSpPr bwMode="auto">
          <a:xfrm>
            <a:off x="6296025" y="1673225"/>
            <a:ext cx="2192338" cy="2879725"/>
            <a:chOff x="888555" y="1518341"/>
            <a:chExt cx="1645276" cy="2159949"/>
          </a:xfrm>
        </p:grpSpPr>
        <p:sp>
          <p:nvSpPr>
            <p:cNvPr id="55" name="Rounded Rectangle 59"/>
            <p:cNvSpPr/>
            <p:nvPr/>
          </p:nvSpPr>
          <p:spPr>
            <a:xfrm>
              <a:off x="888555" y="1518341"/>
              <a:ext cx="1645276" cy="2159949"/>
            </a:xfrm>
            <a:prstGeom prst="roundRect">
              <a:avLst>
                <a:gd name="adj" fmla="val 4218"/>
              </a:avLst>
            </a:prstGeom>
            <a:solidFill>
              <a:srgbClr val="1570C1">
                <a:alpha val="85000"/>
              </a:srgbClr>
            </a:solidFill>
            <a:ln w="25400" cap="flat" cmpd="sng" algn="ctr">
              <a:noFill/>
              <a:prstDash val="solid"/>
            </a:ln>
            <a:effectLst/>
          </p:spPr>
          <p:txBody>
            <a:bodyPr anchor="ctr"/>
            <a:lstStyle/>
            <a:p>
              <a:pPr algn="ctr" defTabSz="1219170" eaLnBrk="1" fontAlgn="auto" hangingPunct="1">
                <a:spcBef>
                  <a:spcPts val="0"/>
                </a:spcBef>
                <a:spcAft>
                  <a:spcPts val="0"/>
                </a:spcAft>
                <a:defRPr/>
              </a:pPr>
              <a:endParaRPr lang="en-US" sz="3200" kern="0" dirty="0">
                <a:solidFill>
                  <a:prstClr val="white"/>
                </a:solidFill>
                <a:latin typeface="Calibri"/>
                <a:ea typeface="+mn-ea"/>
              </a:endParaRPr>
            </a:p>
          </p:txBody>
        </p:sp>
        <p:sp>
          <p:nvSpPr>
            <p:cNvPr id="56" name="Content Placeholder 2"/>
            <p:cNvSpPr txBox="1">
              <a:spLocks/>
            </p:cNvSpPr>
            <p:nvPr/>
          </p:nvSpPr>
          <p:spPr>
            <a:xfrm>
              <a:off x="973142" y="2049398"/>
              <a:ext cx="1476101" cy="1385987"/>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lnSpc>
                  <a:spcPct val="150000"/>
                </a:lnSpc>
                <a:spcAft>
                  <a:spcPts val="0"/>
                </a:spcAft>
                <a:buFont typeface="Arial" pitchFamily="34" charset="0"/>
                <a:buNone/>
                <a:defRPr/>
              </a:pPr>
              <a:r>
                <a:rPr lang="en-US" sz="1467" dirty="0">
                  <a:solidFill>
                    <a:schemeClr val="bg1"/>
                  </a:solidFill>
                </a:rPr>
                <a:t>10,000 messages </a:t>
              </a:r>
              <a:br>
                <a:rPr lang="en-US" sz="1467" dirty="0">
                  <a:solidFill>
                    <a:schemeClr val="bg1"/>
                  </a:solidFill>
                </a:rPr>
              </a:br>
              <a:r>
                <a:rPr lang="en-US" sz="1467" b="1" dirty="0">
                  <a:solidFill>
                    <a:schemeClr val="bg1"/>
                  </a:solidFill>
                </a:rPr>
                <a:t>unlimited</a:t>
              </a:r>
              <a:r>
                <a:rPr lang="en-US" sz="1467" dirty="0">
                  <a:solidFill>
                    <a:schemeClr val="bg1"/>
                  </a:solidFill>
                </a:rPr>
                <a:t> data </a:t>
              </a:r>
              <a:br>
                <a:rPr lang="en-US" sz="1467" dirty="0">
                  <a:solidFill>
                    <a:schemeClr val="bg1"/>
                  </a:solidFill>
                </a:rPr>
              </a:br>
              <a:r>
                <a:rPr lang="en-US" sz="1467" b="1" dirty="0">
                  <a:solidFill>
                    <a:schemeClr val="bg1"/>
                  </a:solidFill>
                </a:rPr>
                <a:t>unlimited</a:t>
              </a:r>
              <a:r>
                <a:rPr lang="en-US" sz="1467" dirty="0">
                  <a:solidFill>
                    <a:schemeClr val="bg1"/>
                  </a:solidFill>
                </a:rPr>
                <a:t> users </a:t>
              </a:r>
              <a:br>
                <a:rPr lang="en-US" sz="1467" dirty="0">
                  <a:solidFill>
                    <a:schemeClr val="bg1"/>
                  </a:solidFill>
                </a:rPr>
              </a:br>
              <a:r>
                <a:rPr lang="en-US" sz="1467" dirty="0">
                  <a:solidFill>
                    <a:schemeClr val="bg1"/>
                  </a:solidFill>
                </a:rPr>
                <a:t>first 10 day free</a:t>
              </a:r>
            </a:p>
          </p:txBody>
        </p:sp>
        <p:sp>
          <p:nvSpPr>
            <p:cNvPr id="77" name="Title 13"/>
            <p:cNvSpPr txBox="1">
              <a:spLocks/>
            </p:cNvSpPr>
            <p:nvPr/>
          </p:nvSpPr>
          <p:spPr>
            <a:xfrm>
              <a:off x="1000543" y="1608835"/>
              <a:ext cx="1421299" cy="338162"/>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en-US" sz="2133" dirty="0">
                  <a:solidFill>
                    <a:schemeClr val="bg1"/>
                  </a:solidFill>
                  <a:latin typeface="+mn-lt"/>
                </a:rPr>
                <a:t>Business</a:t>
              </a:r>
            </a:p>
          </p:txBody>
        </p:sp>
        <p:sp>
          <p:nvSpPr>
            <p:cNvPr id="78" name="Rounded Rectangle 62"/>
            <p:cNvSpPr/>
            <p:nvPr/>
          </p:nvSpPr>
          <p:spPr>
            <a:xfrm>
              <a:off x="1099427" y="3219867"/>
              <a:ext cx="1223532" cy="28815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schemeClr val="bg1"/>
                  </a:solidFill>
                </a:rPr>
                <a:t>Get this Plan</a:t>
              </a:r>
            </a:p>
          </p:txBody>
        </p:sp>
        <p:cxnSp>
          <p:nvCxnSpPr>
            <p:cNvPr id="79" name="Straight Connector 63"/>
            <p:cNvCxnSpPr/>
            <p:nvPr/>
          </p:nvCxnSpPr>
          <p:spPr>
            <a:xfrm>
              <a:off x="888555" y="2005342"/>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4"/>
            <p:cNvCxnSpPr/>
            <p:nvPr/>
          </p:nvCxnSpPr>
          <p:spPr>
            <a:xfrm>
              <a:off x="888555" y="2035109"/>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65"/>
          <p:cNvGrpSpPr>
            <a:grpSpLocks/>
          </p:cNvGrpSpPr>
          <p:nvPr/>
        </p:nvGrpSpPr>
        <p:grpSpPr bwMode="auto">
          <a:xfrm>
            <a:off x="8886825" y="1673225"/>
            <a:ext cx="2193925" cy="2879725"/>
            <a:chOff x="888555" y="1518341"/>
            <a:chExt cx="1645276" cy="2159949"/>
          </a:xfrm>
        </p:grpSpPr>
        <p:sp>
          <p:nvSpPr>
            <p:cNvPr id="82" name="Rounded Rectangle 75"/>
            <p:cNvSpPr/>
            <p:nvPr/>
          </p:nvSpPr>
          <p:spPr>
            <a:xfrm>
              <a:off x="888555" y="1518341"/>
              <a:ext cx="1645276" cy="2159949"/>
            </a:xfrm>
            <a:prstGeom prst="roundRect">
              <a:avLst>
                <a:gd name="adj" fmla="val 4218"/>
              </a:avLst>
            </a:prstGeom>
            <a:solidFill>
              <a:srgbClr val="00B0F0"/>
            </a:solidFill>
            <a:ln w="63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p>
          </p:txBody>
        </p:sp>
        <p:sp>
          <p:nvSpPr>
            <p:cNvPr id="83" name="Content Placeholder 2"/>
            <p:cNvSpPr txBox="1">
              <a:spLocks/>
            </p:cNvSpPr>
            <p:nvPr/>
          </p:nvSpPr>
          <p:spPr>
            <a:xfrm>
              <a:off x="973081" y="2049398"/>
              <a:ext cx="1476224" cy="1385987"/>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lnSpc>
                  <a:spcPct val="150000"/>
                </a:lnSpc>
                <a:spcAft>
                  <a:spcPts val="0"/>
                </a:spcAft>
                <a:buFont typeface="Arial" pitchFamily="34" charset="0"/>
                <a:buNone/>
                <a:defRPr/>
              </a:pPr>
              <a:r>
                <a:rPr lang="en-US" sz="1467" dirty="0">
                  <a:solidFill>
                    <a:schemeClr val="bg1"/>
                  </a:solidFill>
                </a:rPr>
                <a:t>10,000 messages </a:t>
              </a:r>
              <a:br>
                <a:rPr lang="en-US" sz="1467" dirty="0">
                  <a:solidFill>
                    <a:schemeClr val="bg1"/>
                  </a:solidFill>
                </a:rPr>
              </a:br>
              <a:r>
                <a:rPr lang="en-US" sz="1467" b="1" dirty="0">
                  <a:solidFill>
                    <a:schemeClr val="bg1"/>
                  </a:solidFill>
                </a:rPr>
                <a:t>unlimited</a:t>
              </a:r>
              <a:r>
                <a:rPr lang="en-US" sz="1467" dirty="0">
                  <a:solidFill>
                    <a:schemeClr val="bg1"/>
                  </a:solidFill>
                </a:rPr>
                <a:t> data </a:t>
              </a:r>
              <a:br>
                <a:rPr lang="en-US" sz="1467" dirty="0">
                  <a:solidFill>
                    <a:schemeClr val="bg1"/>
                  </a:solidFill>
                </a:rPr>
              </a:br>
              <a:r>
                <a:rPr lang="en-US" sz="1467" b="1" dirty="0">
                  <a:solidFill>
                    <a:schemeClr val="bg1"/>
                  </a:solidFill>
                </a:rPr>
                <a:t>unlimited</a:t>
              </a:r>
              <a:r>
                <a:rPr lang="en-US" sz="1467" dirty="0">
                  <a:solidFill>
                    <a:schemeClr val="bg1"/>
                  </a:solidFill>
                </a:rPr>
                <a:t> users </a:t>
              </a:r>
              <a:br>
                <a:rPr lang="en-US" sz="1467" dirty="0">
                  <a:solidFill>
                    <a:schemeClr val="bg1"/>
                  </a:solidFill>
                </a:rPr>
              </a:br>
              <a:r>
                <a:rPr lang="en-US" sz="1467" dirty="0">
                  <a:solidFill>
                    <a:schemeClr val="bg1"/>
                  </a:solidFill>
                </a:rPr>
                <a:t>first 10 day free</a:t>
              </a:r>
            </a:p>
          </p:txBody>
        </p:sp>
        <p:sp>
          <p:nvSpPr>
            <p:cNvPr id="84" name="Title 13"/>
            <p:cNvSpPr txBox="1">
              <a:spLocks/>
            </p:cNvSpPr>
            <p:nvPr/>
          </p:nvSpPr>
          <p:spPr>
            <a:xfrm>
              <a:off x="1000462" y="1608835"/>
              <a:ext cx="1421461" cy="338162"/>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spcAft>
                  <a:spcPts val="0"/>
                </a:spcAft>
                <a:defRPr/>
              </a:pPr>
              <a:r>
                <a:rPr lang="en-US" sz="2133" dirty="0">
                  <a:solidFill>
                    <a:schemeClr val="bg1"/>
                  </a:solidFill>
                  <a:latin typeface="+mn-lt"/>
                </a:rPr>
                <a:t>Infinity</a:t>
              </a:r>
            </a:p>
          </p:txBody>
        </p:sp>
        <p:sp>
          <p:nvSpPr>
            <p:cNvPr id="85" name="Rounded Rectangle 89"/>
            <p:cNvSpPr/>
            <p:nvPr/>
          </p:nvSpPr>
          <p:spPr>
            <a:xfrm>
              <a:off x="1099275" y="3219867"/>
              <a:ext cx="1223838" cy="28815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schemeClr val="bg1"/>
                  </a:solidFill>
                </a:rPr>
                <a:t>Get this Plan</a:t>
              </a:r>
            </a:p>
          </p:txBody>
        </p:sp>
        <p:cxnSp>
          <p:nvCxnSpPr>
            <p:cNvPr id="86" name="Straight Connector 92"/>
            <p:cNvCxnSpPr/>
            <p:nvPr/>
          </p:nvCxnSpPr>
          <p:spPr>
            <a:xfrm>
              <a:off x="888555" y="2005342"/>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93"/>
            <p:cNvCxnSpPr/>
            <p:nvPr/>
          </p:nvCxnSpPr>
          <p:spPr>
            <a:xfrm>
              <a:off x="888555" y="2035109"/>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88" name="Content Placeholder 2"/>
          <p:cNvSpPr txBox="1">
            <a:spLocks/>
          </p:cNvSpPr>
          <p:nvPr/>
        </p:nvSpPr>
        <p:spPr bwMode="auto">
          <a:xfrm>
            <a:off x="809625" y="4756150"/>
            <a:ext cx="10572750" cy="1089025"/>
          </a:xfrm>
          <a:prstGeom prst="rect">
            <a:avLst/>
          </a:prstGeom>
          <a:noFill/>
          <a:ln w="9525">
            <a:noFill/>
            <a:miter lim="800000"/>
            <a:headEnd/>
            <a:tailEnd/>
          </a:ln>
        </p:spPr>
        <p:txBody>
          <a:bodyPr lIns="121920" tIns="60960" rIns="121920" bIns="60960"/>
          <a:lstStyle/>
          <a:p>
            <a:pPr algn="ctr" eaLnBrk="1" hangingPunct="1">
              <a:lnSpc>
                <a:spcPct val="150000"/>
              </a:lnSpc>
              <a:spcBef>
                <a:spcPct val="20000"/>
              </a:spcBef>
              <a:buFont typeface="Arial" pitchFamily="34" charset="0"/>
              <a:buNone/>
            </a:pPr>
            <a:r>
              <a:rPr lang="en-US" altLang="zh-CN" sz="1200">
                <a:solidFill>
                  <a:srgbClr val="95A5A6"/>
                </a:solidFill>
              </a:rPr>
              <a:t>Lorem ipsum dolor sit amet, consectetur adipiscing elit. Fusce suscipit neque non libero aliquam,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3555"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556"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38" name="Rectangle 24"/>
          <p:cNvSpPr/>
          <p:nvPr/>
        </p:nvSpPr>
        <p:spPr>
          <a:xfrm>
            <a:off x="0" y="2105025"/>
            <a:ext cx="12192000" cy="1550988"/>
          </a:xfrm>
          <a:prstGeom prst="rect">
            <a:avLst/>
          </a:prstGeom>
          <a:solidFill>
            <a:srgbClr val="00B0F0"/>
          </a:solidFill>
          <a:ln w="63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200"/>
          </a:p>
        </p:txBody>
      </p:sp>
      <p:pic>
        <p:nvPicPr>
          <p:cNvPr id="23558" name="Picture 21" descr="C:\Users\Dsgn\Desktop\iPhone_MockUp\iPhone_5C_Yellow.png"/>
          <p:cNvPicPr>
            <a:picLocks noChangeAspect="1" noChangeArrowheads="1"/>
          </p:cNvPicPr>
          <p:nvPr/>
        </p:nvPicPr>
        <p:blipFill>
          <a:blip r:embed="rId2" cstate="email"/>
          <a:srcRect/>
          <a:stretch>
            <a:fillRect/>
          </a:stretch>
        </p:blipFill>
        <p:spPr bwMode="auto">
          <a:xfrm>
            <a:off x="1077913" y="1430338"/>
            <a:ext cx="2187575" cy="4589462"/>
          </a:xfrm>
          <a:prstGeom prst="rect">
            <a:avLst/>
          </a:prstGeom>
          <a:noFill/>
          <a:ln w="9525">
            <a:noFill/>
            <a:miter lim="800000"/>
            <a:headEnd/>
            <a:tailEnd/>
          </a:ln>
        </p:spPr>
      </p:pic>
      <p:sp>
        <p:nvSpPr>
          <p:cNvPr id="57" name="Right Triangle 23"/>
          <p:cNvSpPr/>
          <p:nvPr/>
        </p:nvSpPr>
        <p:spPr>
          <a:xfrm rot="10800000">
            <a:off x="2165350" y="2106613"/>
            <a:ext cx="914400" cy="2039937"/>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23560" name="TextBox 25"/>
          <p:cNvSpPr txBox="1">
            <a:spLocks noChangeArrowheads="1"/>
          </p:cNvSpPr>
          <p:nvPr/>
        </p:nvSpPr>
        <p:spPr bwMode="auto">
          <a:xfrm>
            <a:off x="3686175" y="2514600"/>
            <a:ext cx="3070225" cy="523875"/>
          </a:xfrm>
          <a:prstGeom prst="rect">
            <a:avLst/>
          </a:prstGeom>
          <a:noFill/>
          <a:ln w="9525">
            <a:noFill/>
            <a:miter lim="800000"/>
            <a:headEnd/>
            <a:tailEnd/>
          </a:ln>
        </p:spPr>
        <p:txBody>
          <a:bodyPr wrap="none">
            <a:spAutoFit/>
          </a:bodyPr>
          <a:lstStyle/>
          <a:p>
            <a:pPr eaLnBrk="1" hangingPunct="1"/>
            <a:r>
              <a:rPr lang="zh-CN" altLang="en-US" sz="2800" b="1">
                <a:solidFill>
                  <a:schemeClr val="bg1"/>
                </a:solidFill>
                <a:latin typeface="微软雅黑" pitchFamily="34" charset="-122"/>
                <a:ea typeface="微软雅黑" pitchFamily="34" charset="-122"/>
              </a:rPr>
              <a:t>这里输入标题文字</a:t>
            </a:r>
          </a:p>
        </p:txBody>
      </p:sp>
      <p:sp>
        <p:nvSpPr>
          <p:cNvPr id="59" name="Rectangle 26"/>
          <p:cNvSpPr/>
          <p:nvPr/>
        </p:nvSpPr>
        <p:spPr>
          <a:xfrm>
            <a:off x="3686175" y="3014663"/>
            <a:ext cx="6829425" cy="338137"/>
          </a:xfrm>
          <a:prstGeom prst="rect">
            <a:avLst/>
          </a:prstGeom>
        </p:spPr>
        <p:txBody>
          <a:bodyPr>
            <a:spAutoFit/>
          </a:bodyPr>
          <a:lstStyle/>
          <a:p>
            <a:pPr algn="just"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这里输入标题文字这里输入标题文字这里输入标题文字这里输入标题文字</a:t>
            </a:r>
          </a:p>
        </p:txBody>
      </p:sp>
      <p:sp>
        <p:nvSpPr>
          <p:cNvPr id="23562" name="矩形 11"/>
          <p:cNvSpPr>
            <a:spLocks noChangeArrowheads="1"/>
          </p:cNvSpPr>
          <p:nvPr/>
        </p:nvSpPr>
        <p:spPr bwMode="auto">
          <a:xfrm>
            <a:off x="4238625" y="4114800"/>
            <a:ext cx="1397000" cy="1416050"/>
          </a:xfrm>
          <a:prstGeom prst="rect">
            <a:avLst/>
          </a:prstGeom>
          <a:noFill/>
          <a:ln w="9525">
            <a:noFill/>
            <a:miter lim="800000"/>
            <a:headEnd/>
            <a:tailEnd/>
          </a:ln>
        </p:spPr>
        <p:txBody>
          <a:bodyPr/>
          <a:lstStyle/>
          <a:p>
            <a:pPr eaLnBrk="1" hangingPunct="1"/>
            <a:endParaRPr lang="zh-CN" altLang="en-US"/>
          </a:p>
        </p:txBody>
      </p:sp>
      <p:sp>
        <p:nvSpPr>
          <p:cNvPr id="61" name="椭圆 60"/>
          <p:cNvSpPr/>
          <p:nvPr/>
        </p:nvSpPr>
        <p:spPr>
          <a:xfrm>
            <a:off x="4238792" y="4262438"/>
            <a:ext cx="1397007" cy="1397957"/>
          </a:xfrm>
          <a:prstGeom prst="ellipse">
            <a:avLst/>
          </a:prstGeom>
          <a:blipFill>
            <a:blip r:embed="rId3" cstate="email">
              <a:extLst/>
            </a:blip>
            <a:srcRect/>
            <a:stretch>
              <a:fillRect l="-38000" r="-38000"/>
            </a:stretch>
          </a:blipFill>
          <a:ln w="57150">
            <a:solidFill>
              <a:srgbClr val="1570C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3566" name="矩形 13"/>
          <p:cNvSpPr>
            <a:spLocks noChangeArrowheads="1"/>
          </p:cNvSpPr>
          <p:nvPr/>
        </p:nvSpPr>
        <p:spPr bwMode="auto">
          <a:xfrm>
            <a:off x="5991225" y="4114800"/>
            <a:ext cx="1398588" cy="1416050"/>
          </a:xfrm>
          <a:prstGeom prst="rect">
            <a:avLst/>
          </a:prstGeom>
          <a:noFill/>
          <a:ln w="9525">
            <a:noFill/>
            <a:miter lim="800000"/>
            <a:headEnd/>
            <a:tailEnd/>
          </a:ln>
        </p:spPr>
        <p:txBody>
          <a:bodyPr/>
          <a:lstStyle/>
          <a:p>
            <a:pPr eaLnBrk="1" hangingPunct="1"/>
            <a:endParaRPr lang="zh-CN" altLang="en-US"/>
          </a:p>
        </p:txBody>
      </p:sp>
      <p:sp>
        <p:nvSpPr>
          <p:cNvPr id="63" name="椭圆 62"/>
          <p:cNvSpPr/>
          <p:nvPr/>
        </p:nvSpPr>
        <p:spPr>
          <a:xfrm>
            <a:off x="5992392" y="4262438"/>
            <a:ext cx="1397007" cy="1397957"/>
          </a:xfrm>
          <a:prstGeom prst="ellipse">
            <a:avLst/>
          </a:prstGeom>
          <a:blipFill>
            <a:blip r:embed="rId4" cstate="email">
              <a:extLst/>
            </a:blip>
            <a:srcRect/>
            <a:stretch>
              <a:fillRect l="-20000" r="-20000"/>
            </a:stretch>
          </a:blipFill>
          <a:ln w="76200">
            <a:solidFill>
              <a:srgbClr val="1570C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3570" name="矩形 15"/>
          <p:cNvSpPr>
            <a:spLocks noChangeArrowheads="1"/>
          </p:cNvSpPr>
          <p:nvPr/>
        </p:nvSpPr>
        <p:spPr bwMode="auto">
          <a:xfrm>
            <a:off x="7745413" y="4114800"/>
            <a:ext cx="1397000" cy="1416050"/>
          </a:xfrm>
          <a:prstGeom prst="rect">
            <a:avLst/>
          </a:prstGeom>
          <a:noFill/>
          <a:ln w="9525">
            <a:noFill/>
            <a:miter lim="800000"/>
            <a:headEnd/>
            <a:tailEnd/>
          </a:ln>
        </p:spPr>
        <p:txBody>
          <a:bodyPr/>
          <a:lstStyle/>
          <a:p>
            <a:pPr eaLnBrk="1" hangingPunct="1"/>
            <a:endParaRPr lang="zh-CN" altLang="en-US"/>
          </a:p>
        </p:txBody>
      </p:sp>
      <p:sp>
        <p:nvSpPr>
          <p:cNvPr id="65" name="椭圆 64"/>
          <p:cNvSpPr/>
          <p:nvPr/>
        </p:nvSpPr>
        <p:spPr>
          <a:xfrm>
            <a:off x="7745992" y="4262438"/>
            <a:ext cx="1397007" cy="1397957"/>
          </a:xfrm>
          <a:prstGeom prst="ellipse">
            <a:avLst/>
          </a:prstGeom>
          <a:blipFill>
            <a:blip r:embed="rId5" cstate="email">
              <a:extLst/>
            </a:blip>
            <a:srcRect/>
            <a:stretch>
              <a:fillRect l="-25000" r="-25000"/>
            </a:stretch>
          </a:blipFill>
          <a:ln w="76200">
            <a:solidFill>
              <a:srgbClr val="1570C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3574" name="矩形 17"/>
          <p:cNvSpPr>
            <a:spLocks noChangeArrowheads="1"/>
          </p:cNvSpPr>
          <p:nvPr/>
        </p:nvSpPr>
        <p:spPr bwMode="auto">
          <a:xfrm>
            <a:off x="9498013" y="4114800"/>
            <a:ext cx="1398587" cy="1416050"/>
          </a:xfrm>
          <a:prstGeom prst="rect">
            <a:avLst/>
          </a:prstGeom>
          <a:noFill/>
          <a:ln w="9525">
            <a:noFill/>
            <a:miter lim="800000"/>
            <a:headEnd/>
            <a:tailEnd/>
          </a:ln>
        </p:spPr>
        <p:txBody>
          <a:bodyPr/>
          <a:lstStyle/>
          <a:p>
            <a:pPr eaLnBrk="1" hangingPunct="1"/>
            <a:endParaRPr lang="zh-CN" altLang="en-US"/>
          </a:p>
        </p:txBody>
      </p:sp>
      <p:sp>
        <p:nvSpPr>
          <p:cNvPr id="67" name="椭圆 66"/>
          <p:cNvSpPr/>
          <p:nvPr/>
        </p:nvSpPr>
        <p:spPr>
          <a:xfrm>
            <a:off x="9499592" y="4262438"/>
            <a:ext cx="1397007" cy="1397957"/>
          </a:xfrm>
          <a:prstGeom prst="ellipse">
            <a:avLst/>
          </a:prstGeom>
          <a:blipFill>
            <a:blip r:embed="rId6" cstate="email">
              <a:extLst/>
            </a:blip>
            <a:srcRect/>
            <a:stretch>
              <a:fillRect l="-25000" r="-25000"/>
            </a:stretch>
          </a:blipFill>
          <a:ln w="76200">
            <a:solidFill>
              <a:srgbClr val="1570C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pic>
        <p:nvPicPr>
          <p:cNvPr id="23578" name="图片 19"/>
          <p:cNvPicPr>
            <a:picLocks noChangeAspect="1"/>
          </p:cNvPicPr>
          <p:nvPr/>
        </p:nvPicPr>
        <p:blipFill>
          <a:blip r:embed="rId7"/>
          <a:srcRect/>
          <a:stretch>
            <a:fillRect/>
          </a:stretch>
        </p:blipFill>
        <p:spPr bwMode="auto">
          <a:xfrm>
            <a:off x="1249363" y="2105025"/>
            <a:ext cx="1846262" cy="3268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3"/>
          <p:cNvGrpSpPr>
            <a:grpSpLocks/>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4579" name="组合 14"/>
          <p:cNvGrpSpPr>
            <a:grpSpLocks/>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580" name="文本框 17"/>
          <p:cNvSpPr txBox="1">
            <a:spLocks noChangeArrowheads="1"/>
          </p:cNvSpPr>
          <p:nvPr/>
        </p:nvSpPr>
        <p:spPr bwMode="auto">
          <a:xfrm>
            <a:off x="19050" y="122238"/>
            <a:ext cx="5410200" cy="585787"/>
          </a:xfrm>
          <a:prstGeom prst="rect">
            <a:avLst/>
          </a:prstGeom>
          <a:noFill/>
          <a:ln w="9525">
            <a:noFill/>
            <a:miter lim="800000"/>
            <a:headEnd/>
            <a:tailEnd/>
          </a:ln>
        </p:spPr>
        <p:txBody>
          <a:bodyPr>
            <a:spAutoFit/>
          </a:bodyPr>
          <a:lstStyle/>
          <a:p>
            <a:pPr algn="ctr" eaLnBrk="1" hangingPunct="1"/>
            <a:r>
              <a:rPr lang="en-US" altLang="zh-CN" sz="3200">
                <a:solidFill>
                  <a:srgbClr val="1570C1"/>
                </a:solidFill>
                <a:latin typeface="DIN" pitchFamily="50" charset="0"/>
              </a:rPr>
              <a:t>01 MORE THAN TEMPLATE</a:t>
            </a:r>
            <a:endParaRPr lang="zh-CN" altLang="en-US" sz="3200">
              <a:solidFill>
                <a:srgbClr val="1570C1"/>
              </a:solidFill>
              <a:latin typeface="DIN" pitchFamily="50" charset="0"/>
            </a:endParaRPr>
          </a:p>
        </p:txBody>
      </p:sp>
      <p:sp>
        <p:nvSpPr>
          <p:cNvPr id="23" name="Shape 811"/>
          <p:cNvSpPr/>
          <p:nvPr/>
        </p:nvSpPr>
        <p:spPr>
          <a:xfrm>
            <a:off x="1089025" y="2608263"/>
            <a:ext cx="2366963" cy="3157537"/>
          </a:xfrm>
          <a:prstGeom prst="roundRect">
            <a:avLst>
              <a:gd name="adj" fmla="val 3273"/>
            </a:avLst>
          </a:prstGeom>
          <a:solidFill>
            <a:srgbClr val="1570C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24" name="Shape 812"/>
          <p:cNvSpPr/>
          <p:nvPr/>
        </p:nvSpPr>
        <p:spPr>
          <a:xfrm>
            <a:off x="1323975" y="2765425"/>
            <a:ext cx="1808163"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a:solidFill>
                  <a:schemeClr val="bg1"/>
                </a:solidFill>
                <a:latin typeface="+mn-lt"/>
              </a:rPr>
              <a:t>Project Mng.</a:t>
            </a:r>
          </a:p>
        </p:txBody>
      </p:sp>
      <p:sp>
        <p:nvSpPr>
          <p:cNvPr id="25" name="Shape 813"/>
          <p:cNvSpPr/>
          <p:nvPr/>
        </p:nvSpPr>
        <p:spPr>
          <a:xfrm>
            <a:off x="1862138" y="1643063"/>
            <a:ext cx="828675" cy="6889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7"/>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7"/>
                </a:cubicBezTo>
                <a:cubicBezTo>
                  <a:pt x="12386" y="7567"/>
                  <a:pt x="12305" y="7711"/>
                  <a:pt x="12259" y="7886"/>
                </a:cubicBezTo>
                <a:lnTo>
                  <a:pt x="10706" y="14598"/>
                </a:lnTo>
                <a:cubicBezTo>
                  <a:pt x="10409" y="14618"/>
                  <a:pt x="10126" y="14696"/>
                  <a:pt x="9857" y="14840"/>
                </a:cubicBezTo>
                <a:cubicBezTo>
                  <a:pt x="9590" y="14984"/>
                  <a:pt x="9358" y="15174"/>
                  <a:pt x="9163" y="15418"/>
                </a:cubicBezTo>
                <a:cubicBezTo>
                  <a:pt x="8966" y="15663"/>
                  <a:pt x="8813" y="15945"/>
                  <a:pt x="8702" y="16265"/>
                </a:cubicBezTo>
                <a:cubicBezTo>
                  <a:pt x="8592" y="16587"/>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7"/>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rgbClr val="00B0F0"/>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26" name="Shape 814"/>
          <p:cNvSpPr/>
          <p:nvPr/>
        </p:nvSpPr>
        <p:spPr>
          <a:xfrm>
            <a:off x="1298575" y="3536950"/>
            <a:ext cx="1951038"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dirty="0" err="1">
                <a:solidFill>
                  <a:schemeClr val="bg1"/>
                </a:solidFill>
                <a:latin typeface="+mn-lt"/>
              </a:rPr>
              <a:t>Vestibulum</a:t>
            </a:r>
            <a:r>
              <a:rPr sz="1400" spc="24" dirty="0">
                <a:solidFill>
                  <a:schemeClr val="bg1"/>
                </a:solidFill>
                <a:latin typeface="+mn-lt"/>
              </a:rPr>
              <a:t> id ligula </a:t>
            </a:r>
            <a:r>
              <a:rPr sz="1400" spc="24" dirty="0" err="1">
                <a:solidFill>
                  <a:schemeClr val="bg1"/>
                </a:solidFill>
                <a:latin typeface="+mn-lt"/>
              </a:rPr>
              <a:t>porta</a:t>
            </a:r>
            <a:r>
              <a:rPr sz="1400" spc="24" dirty="0">
                <a:solidFill>
                  <a:schemeClr val="bg1"/>
                </a:solidFill>
                <a:latin typeface="+mn-lt"/>
              </a:rPr>
              <a:t> </a:t>
            </a:r>
            <a:r>
              <a:rPr sz="1400" spc="24" dirty="0" err="1">
                <a:solidFill>
                  <a:schemeClr val="bg1"/>
                </a:solidFill>
                <a:latin typeface="+mn-lt"/>
              </a:rPr>
              <a:t>felis</a:t>
            </a:r>
            <a:r>
              <a:rPr sz="1400" spc="24" dirty="0">
                <a:solidFill>
                  <a:schemeClr val="bg1"/>
                </a:solidFill>
                <a:latin typeface="+mn-lt"/>
              </a:rPr>
              <a:t> </a:t>
            </a:r>
            <a:r>
              <a:rPr sz="1400" spc="24" dirty="0" err="1">
                <a:solidFill>
                  <a:schemeClr val="bg1"/>
                </a:solidFill>
                <a:latin typeface="+mn-lt"/>
              </a:rPr>
              <a:t>euismod</a:t>
            </a:r>
            <a:r>
              <a:rPr sz="1400" spc="24" dirty="0">
                <a:solidFill>
                  <a:schemeClr val="bg1"/>
                </a:solidFill>
                <a:latin typeface="+mn-lt"/>
              </a:rPr>
              <a:t> semper. </a:t>
            </a:r>
            <a:r>
              <a:rPr sz="1400" spc="24" dirty="0" err="1">
                <a:solidFill>
                  <a:schemeClr val="bg1"/>
                </a:solidFill>
                <a:latin typeface="+mn-lt"/>
              </a:rPr>
              <a:t>Nullam</a:t>
            </a:r>
            <a:r>
              <a:rPr sz="1400" spc="24" dirty="0">
                <a:solidFill>
                  <a:schemeClr val="bg1"/>
                </a:solidFill>
                <a:latin typeface="+mn-lt"/>
              </a:rPr>
              <a:t> </a:t>
            </a:r>
            <a:r>
              <a:rPr sz="1400" spc="24" dirty="0" err="1">
                <a:solidFill>
                  <a:schemeClr val="bg1"/>
                </a:solidFill>
                <a:latin typeface="+mn-lt"/>
              </a:rPr>
              <a:t>quis</a:t>
            </a:r>
            <a:r>
              <a:rPr sz="1400" spc="24" dirty="0">
                <a:solidFill>
                  <a:schemeClr val="bg1"/>
                </a:solidFill>
                <a:latin typeface="+mn-lt"/>
              </a:rPr>
              <a:t> </a:t>
            </a:r>
            <a:r>
              <a:rPr sz="1400" spc="24" dirty="0" err="1">
                <a:solidFill>
                  <a:schemeClr val="bg1"/>
                </a:solidFill>
                <a:latin typeface="+mn-lt"/>
              </a:rPr>
              <a:t>risus</a:t>
            </a:r>
            <a:r>
              <a:rPr sz="1400" spc="24" dirty="0">
                <a:solidFill>
                  <a:schemeClr val="bg1"/>
                </a:solidFill>
                <a:latin typeface="+mn-lt"/>
              </a:rPr>
              <a:t> </a:t>
            </a:r>
            <a:r>
              <a:rPr sz="1400" spc="24" dirty="0" err="1">
                <a:solidFill>
                  <a:schemeClr val="bg1"/>
                </a:solidFill>
                <a:latin typeface="+mn-lt"/>
              </a:rPr>
              <a:t>eget</a:t>
            </a:r>
            <a:r>
              <a:rPr sz="1400" spc="24" dirty="0">
                <a:solidFill>
                  <a:schemeClr val="bg1"/>
                </a:solidFill>
                <a:latin typeface="+mn-lt"/>
              </a:rPr>
              <a:t> </a:t>
            </a:r>
            <a:r>
              <a:rPr sz="1400" spc="24" dirty="0" err="1">
                <a:solidFill>
                  <a:schemeClr val="bg1"/>
                </a:solidFill>
                <a:latin typeface="+mn-lt"/>
              </a:rPr>
              <a:t>urna</a:t>
            </a:r>
            <a:r>
              <a:rPr sz="1400" spc="24" dirty="0">
                <a:solidFill>
                  <a:schemeClr val="bg1"/>
                </a:solidFill>
                <a:latin typeface="+mn-lt"/>
              </a:rPr>
              <a:t> </a:t>
            </a:r>
            <a:r>
              <a:rPr sz="1400" spc="24" dirty="0" err="1">
                <a:solidFill>
                  <a:schemeClr val="bg1"/>
                </a:solidFill>
                <a:latin typeface="+mn-lt"/>
              </a:rPr>
              <a:t>mollis</a:t>
            </a:r>
            <a:r>
              <a:rPr sz="1400" spc="24" dirty="0">
                <a:solidFill>
                  <a:schemeClr val="bg1"/>
                </a:solidFill>
                <a:latin typeface="+mn-lt"/>
              </a:rPr>
              <a:t> </a:t>
            </a:r>
            <a:r>
              <a:rPr sz="1400" spc="24" dirty="0" err="1">
                <a:solidFill>
                  <a:schemeClr val="bg1"/>
                </a:solidFill>
                <a:latin typeface="+mn-lt"/>
              </a:rPr>
              <a:t>ornare</a:t>
            </a:r>
            <a:r>
              <a:rPr sz="1400" spc="24" dirty="0">
                <a:solidFill>
                  <a:schemeClr val="bg1"/>
                </a:solidFill>
                <a:latin typeface="+mn-lt"/>
              </a:rPr>
              <a:t> </a:t>
            </a:r>
            <a:r>
              <a:rPr sz="1400" spc="24" dirty="0" err="1">
                <a:solidFill>
                  <a:schemeClr val="bg1"/>
                </a:solidFill>
                <a:latin typeface="+mn-lt"/>
              </a:rPr>
              <a:t>vel</a:t>
            </a:r>
            <a:r>
              <a:rPr sz="1400" spc="24" dirty="0">
                <a:solidFill>
                  <a:schemeClr val="bg1"/>
                </a:solidFill>
                <a:latin typeface="+mn-lt"/>
              </a:rPr>
              <a:t> </a:t>
            </a:r>
            <a:r>
              <a:rPr sz="1400" spc="24" dirty="0" err="1">
                <a:solidFill>
                  <a:schemeClr val="bg1"/>
                </a:solidFill>
                <a:latin typeface="+mn-lt"/>
              </a:rPr>
              <a:t>eu</a:t>
            </a:r>
            <a:r>
              <a:rPr sz="1400" spc="24" dirty="0">
                <a:solidFill>
                  <a:schemeClr val="bg1"/>
                </a:solidFill>
                <a:latin typeface="+mn-lt"/>
              </a:rPr>
              <a:t> </a:t>
            </a:r>
            <a:r>
              <a:rPr sz="1400" spc="24" dirty="0" err="1">
                <a:solidFill>
                  <a:schemeClr val="bg1"/>
                </a:solidFill>
                <a:latin typeface="+mn-lt"/>
              </a:rPr>
              <a:t>leo</a:t>
            </a:r>
            <a:r>
              <a:rPr sz="1400" spc="24" dirty="0">
                <a:solidFill>
                  <a:schemeClr val="bg1"/>
                </a:solidFill>
                <a:latin typeface="+mn-lt"/>
              </a:rPr>
              <a:t>. </a:t>
            </a:r>
            <a:r>
              <a:rPr sz="1400" spc="24" dirty="0" err="1">
                <a:solidFill>
                  <a:schemeClr val="bg1"/>
                </a:solidFill>
                <a:latin typeface="+mn-lt"/>
              </a:rPr>
              <a:t>Curabitur</a:t>
            </a:r>
            <a:r>
              <a:rPr sz="1400" spc="24" dirty="0">
                <a:solidFill>
                  <a:schemeClr val="bg1"/>
                </a:solidFill>
                <a:latin typeface="+mn-lt"/>
              </a:rPr>
              <a:t> </a:t>
            </a:r>
            <a:r>
              <a:rPr sz="1400" spc="24" dirty="0" err="1">
                <a:solidFill>
                  <a:schemeClr val="bg1"/>
                </a:solidFill>
                <a:latin typeface="+mn-lt"/>
              </a:rPr>
              <a:t>blandit</a:t>
            </a:r>
            <a:r>
              <a:rPr sz="1400" spc="24" dirty="0">
                <a:solidFill>
                  <a:schemeClr val="bg1"/>
                </a:solidFill>
                <a:latin typeface="+mn-lt"/>
              </a:rPr>
              <a:t> </a:t>
            </a:r>
          </a:p>
        </p:txBody>
      </p:sp>
      <p:sp>
        <p:nvSpPr>
          <p:cNvPr id="27" name="Shape 815"/>
          <p:cNvSpPr/>
          <p:nvPr/>
        </p:nvSpPr>
        <p:spPr>
          <a:xfrm>
            <a:off x="1263650"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28" name="Shape 816"/>
          <p:cNvSpPr/>
          <p:nvPr/>
        </p:nvSpPr>
        <p:spPr>
          <a:xfrm>
            <a:off x="1604963"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29" name="Shape 817"/>
          <p:cNvSpPr/>
          <p:nvPr/>
        </p:nvSpPr>
        <p:spPr>
          <a:xfrm>
            <a:off x="2722563" y="5248275"/>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24588" name="Shape 818"/>
          <p:cNvSpPr>
            <a:spLocks noChangeShapeType="1"/>
          </p:cNvSpPr>
          <p:nvPr/>
        </p:nvSpPr>
        <p:spPr bwMode="auto">
          <a:xfrm>
            <a:off x="1090613" y="3335338"/>
            <a:ext cx="2376487" cy="0"/>
          </a:xfrm>
          <a:prstGeom prst="line">
            <a:avLst/>
          </a:prstGeom>
          <a:noFill/>
          <a:ln w="25400">
            <a:solidFill>
              <a:schemeClr val="bg1"/>
            </a:solidFill>
            <a:miter lim="400000"/>
            <a:headEnd/>
            <a:tailEnd/>
          </a:ln>
        </p:spPr>
        <p:txBody>
          <a:bodyPr lIns="0" tIns="0" rIns="0" bIns="0" anchor="ctr"/>
          <a:lstStyle/>
          <a:p>
            <a:endParaRPr lang="zh-CN" altLang="en-US"/>
          </a:p>
        </p:txBody>
      </p:sp>
      <p:sp>
        <p:nvSpPr>
          <p:cNvPr id="31" name="Shape 820"/>
          <p:cNvSpPr/>
          <p:nvPr/>
        </p:nvSpPr>
        <p:spPr>
          <a:xfrm>
            <a:off x="3644900" y="2608263"/>
            <a:ext cx="2360613" cy="3157537"/>
          </a:xfrm>
          <a:prstGeom prst="roundRect">
            <a:avLst>
              <a:gd name="adj" fmla="val 3282"/>
            </a:avLst>
          </a:prstGeom>
          <a:solidFill>
            <a:srgbClr val="1570C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32" name="Shape 821"/>
          <p:cNvSpPr/>
          <p:nvPr/>
        </p:nvSpPr>
        <p:spPr>
          <a:xfrm>
            <a:off x="3792538" y="2765425"/>
            <a:ext cx="1906587"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dirty="0">
                <a:solidFill>
                  <a:schemeClr val="bg1"/>
                </a:solidFill>
                <a:latin typeface="+mn-lt"/>
              </a:rPr>
              <a:t>1 on 1 Survey</a:t>
            </a:r>
          </a:p>
        </p:txBody>
      </p:sp>
      <p:sp>
        <p:nvSpPr>
          <p:cNvPr id="33" name="Shape 822"/>
          <p:cNvSpPr/>
          <p:nvPr/>
        </p:nvSpPr>
        <p:spPr>
          <a:xfrm>
            <a:off x="4400550" y="1628775"/>
            <a:ext cx="847725" cy="703263"/>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1"/>
                  <a:pt x="12950" y="14499"/>
                  <a:pt x="12303" y="14758"/>
                </a:cubicBezTo>
                <a:cubicBezTo>
                  <a:pt x="11147" y="15185"/>
                  <a:pt x="9968" y="15397"/>
                  <a:pt x="8765" y="15397"/>
                </a:cubicBezTo>
                <a:cubicBezTo>
                  <a:pt x="8487" y="15397"/>
                  <a:pt x="8214" y="15382"/>
                  <a:pt x="7948" y="15354"/>
                </a:cubicBezTo>
                <a:cubicBezTo>
                  <a:pt x="7682"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4"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1"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2" y="21473"/>
                  <a:pt x="18387" y="21433"/>
                  <a:pt x="18253" y="21397"/>
                </a:cubicBezTo>
                <a:cubicBezTo>
                  <a:pt x="16855" y="21027"/>
                  <a:pt x="15593" y="20329"/>
                  <a:pt x="14468" y="19302"/>
                </a:cubicBezTo>
                <a:cubicBezTo>
                  <a:pt x="14191" y="19338"/>
                  <a:pt x="13917" y="19369"/>
                  <a:pt x="13652" y="19395"/>
                </a:cubicBezTo>
                <a:cubicBezTo>
                  <a:pt x="13383" y="19423"/>
                  <a:pt x="13112"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rgbClr val="00B0F0"/>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34" name="Shape 823"/>
          <p:cNvSpPr/>
          <p:nvPr/>
        </p:nvSpPr>
        <p:spPr>
          <a:xfrm>
            <a:off x="3844925" y="3536950"/>
            <a:ext cx="1952625"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a:solidFill>
                  <a:schemeClr val="bg1"/>
                </a:solidFill>
                <a:latin typeface="+mn-lt"/>
              </a:rPr>
              <a:t>Vestibulum id ligula porta felis euismod semper. Nullam quis risus eget urna mollis ornare vel eu leo. Curabitur blandit </a:t>
            </a:r>
          </a:p>
        </p:txBody>
      </p:sp>
      <p:sp>
        <p:nvSpPr>
          <p:cNvPr id="35" name="Shape 824"/>
          <p:cNvSpPr/>
          <p:nvPr/>
        </p:nvSpPr>
        <p:spPr>
          <a:xfrm>
            <a:off x="3797300"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36" name="Shape 825"/>
          <p:cNvSpPr/>
          <p:nvPr/>
        </p:nvSpPr>
        <p:spPr>
          <a:xfrm>
            <a:off x="4092575"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37" name="Shape 826"/>
          <p:cNvSpPr/>
          <p:nvPr/>
        </p:nvSpPr>
        <p:spPr>
          <a:xfrm>
            <a:off x="5208588" y="5246688"/>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24596" name="Shape 827"/>
          <p:cNvSpPr>
            <a:spLocks noChangeShapeType="1"/>
          </p:cNvSpPr>
          <p:nvPr/>
        </p:nvSpPr>
        <p:spPr bwMode="auto">
          <a:xfrm>
            <a:off x="3624263" y="3322638"/>
            <a:ext cx="2376487" cy="0"/>
          </a:xfrm>
          <a:prstGeom prst="line">
            <a:avLst/>
          </a:prstGeom>
          <a:noFill/>
          <a:ln w="25400">
            <a:solidFill>
              <a:schemeClr val="bg1"/>
            </a:solidFill>
            <a:miter lim="400000"/>
            <a:headEnd/>
            <a:tailEnd/>
          </a:ln>
        </p:spPr>
        <p:txBody>
          <a:bodyPr lIns="0" tIns="0" rIns="0" bIns="0" anchor="ctr"/>
          <a:lstStyle/>
          <a:p>
            <a:endParaRPr lang="zh-CN" altLang="en-US"/>
          </a:p>
        </p:txBody>
      </p:sp>
      <p:sp>
        <p:nvSpPr>
          <p:cNvPr id="41" name="Shape 829"/>
          <p:cNvSpPr/>
          <p:nvPr/>
        </p:nvSpPr>
        <p:spPr>
          <a:xfrm>
            <a:off x="6191250" y="2608263"/>
            <a:ext cx="2360613" cy="3157537"/>
          </a:xfrm>
          <a:prstGeom prst="roundRect">
            <a:avLst>
              <a:gd name="adj" fmla="val 3282"/>
            </a:avLst>
          </a:prstGeom>
          <a:solidFill>
            <a:srgbClr val="1570C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42" name="Shape 830"/>
          <p:cNvSpPr/>
          <p:nvPr/>
        </p:nvSpPr>
        <p:spPr>
          <a:xfrm>
            <a:off x="6416675" y="2765425"/>
            <a:ext cx="1882775"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dirty="0">
                <a:solidFill>
                  <a:schemeClr val="bg1"/>
                </a:solidFill>
                <a:latin typeface="+mn-lt"/>
              </a:rPr>
              <a:t>Huge Storage</a:t>
            </a:r>
          </a:p>
        </p:txBody>
      </p:sp>
      <p:sp>
        <p:nvSpPr>
          <p:cNvPr id="43" name="Shape 831"/>
          <p:cNvSpPr/>
          <p:nvPr/>
        </p:nvSpPr>
        <p:spPr>
          <a:xfrm>
            <a:off x="6962775" y="1655763"/>
            <a:ext cx="815975" cy="676275"/>
          </a:xfrm>
          <a:custGeom>
            <a:avLst/>
            <a:gdLst/>
            <a:ahLst/>
            <a:cxnLst>
              <a:cxn ang="0">
                <a:pos x="wd2" y="hd2"/>
              </a:cxn>
              <a:cxn ang="5400000">
                <a:pos x="wd2" y="hd2"/>
              </a:cxn>
              <a:cxn ang="10800000">
                <a:pos x="wd2" y="hd2"/>
              </a:cxn>
              <a:cxn ang="16200000">
                <a:pos x="wd2" y="hd2"/>
              </a:cxn>
            </a:cxnLst>
            <a:rect l="0" t="0" r="r" b="b"/>
            <a:pathLst>
              <a:path w="21600" h="21600" extrusionOk="0">
                <a:moveTo>
                  <a:pt x="16302" y="0"/>
                </a:moveTo>
                <a:cubicBezTo>
                  <a:pt x="16819" y="0"/>
                  <a:pt x="17289" y="191"/>
                  <a:pt x="17720" y="567"/>
                </a:cubicBezTo>
                <a:cubicBezTo>
                  <a:pt x="18151" y="943"/>
                  <a:pt x="18442" y="1424"/>
                  <a:pt x="18599" y="2015"/>
                </a:cubicBezTo>
                <a:lnTo>
                  <a:pt x="21387" y="12236"/>
                </a:lnTo>
                <a:cubicBezTo>
                  <a:pt x="21436" y="12454"/>
                  <a:pt x="21483" y="12665"/>
                  <a:pt x="21531" y="12874"/>
                </a:cubicBezTo>
                <a:cubicBezTo>
                  <a:pt x="21576" y="13088"/>
                  <a:pt x="21600" y="13299"/>
                  <a:pt x="21600" y="13517"/>
                </a:cubicBezTo>
                <a:lnTo>
                  <a:pt x="21600" y="18886"/>
                </a:lnTo>
                <a:cubicBezTo>
                  <a:pt x="21600" y="19271"/>
                  <a:pt x="21541" y="19626"/>
                  <a:pt x="21419" y="19955"/>
                </a:cubicBezTo>
                <a:cubicBezTo>
                  <a:pt x="21296" y="20284"/>
                  <a:pt x="21140" y="20566"/>
                  <a:pt x="20939" y="20807"/>
                </a:cubicBezTo>
                <a:cubicBezTo>
                  <a:pt x="20736" y="21045"/>
                  <a:pt x="20501" y="21239"/>
                  <a:pt x="20224" y="21383"/>
                </a:cubicBezTo>
                <a:cubicBezTo>
                  <a:pt x="19945" y="21529"/>
                  <a:pt x="19654" y="21600"/>
                  <a:pt x="19350" y="21600"/>
                </a:cubicBezTo>
                <a:lnTo>
                  <a:pt x="2262" y="21600"/>
                </a:lnTo>
                <a:cubicBezTo>
                  <a:pt x="1638" y="21600"/>
                  <a:pt x="1104" y="21336"/>
                  <a:pt x="663" y="20807"/>
                </a:cubicBezTo>
                <a:cubicBezTo>
                  <a:pt x="220" y="20278"/>
                  <a:pt x="0" y="19638"/>
                  <a:pt x="0" y="18886"/>
                </a:cubicBezTo>
                <a:lnTo>
                  <a:pt x="0" y="13517"/>
                </a:lnTo>
                <a:cubicBezTo>
                  <a:pt x="0" y="13300"/>
                  <a:pt x="24" y="13088"/>
                  <a:pt x="71" y="12874"/>
                </a:cubicBezTo>
                <a:cubicBezTo>
                  <a:pt x="120" y="12665"/>
                  <a:pt x="164" y="12451"/>
                  <a:pt x="211" y="12236"/>
                </a:cubicBezTo>
                <a:lnTo>
                  <a:pt x="2999" y="2015"/>
                </a:lnTo>
                <a:cubicBezTo>
                  <a:pt x="3156" y="1425"/>
                  <a:pt x="3452" y="943"/>
                  <a:pt x="3888" y="567"/>
                </a:cubicBezTo>
                <a:cubicBezTo>
                  <a:pt x="4316" y="191"/>
                  <a:pt x="4796" y="0"/>
                  <a:pt x="5310" y="0"/>
                </a:cubicBezTo>
                <a:lnTo>
                  <a:pt x="16302" y="0"/>
                </a:lnTo>
                <a:close/>
                <a:moveTo>
                  <a:pt x="19808" y="13517"/>
                </a:moveTo>
                <a:cubicBezTo>
                  <a:pt x="19808" y="13367"/>
                  <a:pt x="19761" y="13235"/>
                  <a:pt x="19671" y="13129"/>
                </a:cubicBezTo>
                <a:cubicBezTo>
                  <a:pt x="19583" y="13020"/>
                  <a:pt x="19475" y="12968"/>
                  <a:pt x="19350" y="12968"/>
                </a:cubicBezTo>
                <a:lnTo>
                  <a:pt x="2262" y="12968"/>
                </a:lnTo>
                <a:cubicBezTo>
                  <a:pt x="2137" y="12968"/>
                  <a:pt x="2030" y="13017"/>
                  <a:pt x="1941" y="13120"/>
                </a:cubicBezTo>
                <a:cubicBezTo>
                  <a:pt x="1851" y="13223"/>
                  <a:pt x="1804" y="13355"/>
                  <a:pt x="1804" y="13517"/>
                </a:cubicBezTo>
                <a:lnTo>
                  <a:pt x="1804" y="18886"/>
                </a:lnTo>
                <a:cubicBezTo>
                  <a:pt x="1804" y="19036"/>
                  <a:pt x="1848" y="19168"/>
                  <a:pt x="1934" y="19274"/>
                </a:cubicBezTo>
                <a:cubicBezTo>
                  <a:pt x="2020" y="19382"/>
                  <a:pt x="2130" y="19438"/>
                  <a:pt x="2262" y="19438"/>
                </a:cubicBezTo>
                <a:lnTo>
                  <a:pt x="19350" y="19438"/>
                </a:lnTo>
                <a:cubicBezTo>
                  <a:pt x="19475" y="19438"/>
                  <a:pt x="19583" y="19385"/>
                  <a:pt x="19671" y="19282"/>
                </a:cubicBezTo>
                <a:cubicBezTo>
                  <a:pt x="19761" y="19180"/>
                  <a:pt x="19808" y="19047"/>
                  <a:pt x="19808" y="18886"/>
                </a:cubicBezTo>
                <a:lnTo>
                  <a:pt x="19808" y="13517"/>
                </a:lnTo>
                <a:close/>
                <a:moveTo>
                  <a:pt x="5312" y="2168"/>
                </a:moveTo>
                <a:cubicBezTo>
                  <a:pt x="5185" y="2168"/>
                  <a:pt x="5063" y="2212"/>
                  <a:pt x="4940" y="2306"/>
                </a:cubicBezTo>
                <a:cubicBezTo>
                  <a:pt x="4823" y="2403"/>
                  <a:pt x="4740" y="2523"/>
                  <a:pt x="4703" y="2673"/>
                </a:cubicBezTo>
                <a:lnTo>
                  <a:pt x="2497" y="10800"/>
                </a:lnTo>
                <a:lnTo>
                  <a:pt x="19105" y="10800"/>
                </a:lnTo>
                <a:lnTo>
                  <a:pt x="16902" y="2673"/>
                </a:lnTo>
                <a:cubicBezTo>
                  <a:pt x="16870" y="2523"/>
                  <a:pt x="16794" y="2403"/>
                  <a:pt x="16674" y="2306"/>
                </a:cubicBezTo>
                <a:cubicBezTo>
                  <a:pt x="16554" y="2212"/>
                  <a:pt x="16432" y="2168"/>
                  <a:pt x="16305" y="2168"/>
                </a:cubicBezTo>
                <a:lnTo>
                  <a:pt x="5312" y="2168"/>
                </a:lnTo>
                <a:close/>
                <a:moveTo>
                  <a:pt x="13511" y="14865"/>
                </a:moveTo>
                <a:cubicBezTo>
                  <a:pt x="13817" y="14865"/>
                  <a:pt x="14077" y="14994"/>
                  <a:pt x="14292" y="15253"/>
                </a:cubicBezTo>
                <a:cubicBezTo>
                  <a:pt x="14508" y="15511"/>
                  <a:pt x="14613" y="15822"/>
                  <a:pt x="14613" y="16187"/>
                </a:cubicBezTo>
                <a:cubicBezTo>
                  <a:pt x="14613" y="16571"/>
                  <a:pt x="14508" y="16891"/>
                  <a:pt x="14292" y="17150"/>
                </a:cubicBezTo>
                <a:cubicBezTo>
                  <a:pt x="14077" y="17408"/>
                  <a:pt x="13817" y="17538"/>
                  <a:pt x="13511" y="17538"/>
                </a:cubicBezTo>
                <a:cubicBezTo>
                  <a:pt x="13191" y="17538"/>
                  <a:pt x="12924" y="17408"/>
                  <a:pt x="12708" y="17150"/>
                </a:cubicBezTo>
                <a:cubicBezTo>
                  <a:pt x="12493" y="16891"/>
                  <a:pt x="12388" y="16571"/>
                  <a:pt x="12388" y="16187"/>
                </a:cubicBezTo>
                <a:cubicBezTo>
                  <a:pt x="12388" y="15822"/>
                  <a:pt x="12493" y="15511"/>
                  <a:pt x="12708" y="15253"/>
                </a:cubicBezTo>
                <a:cubicBezTo>
                  <a:pt x="12924" y="14994"/>
                  <a:pt x="13191" y="14865"/>
                  <a:pt x="13511" y="14865"/>
                </a:cubicBezTo>
                <a:moveTo>
                  <a:pt x="17113" y="14865"/>
                </a:moveTo>
                <a:cubicBezTo>
                  <a:pt x="17416" y="14865"/>
                  <a:pt x="17676" y="14994"/>
                  <a:pt x="17891" y="15253"/>
                </a:cubicBezTo>
                <a:cubicBezTo>
                  <a:pt x="18104" y="15511"/>
                  <a:pt x="18212" y="15822"/>
                  <a:pt x="18212" y="16187"/>
                </a:cubicBezTo>
                <a:cubicBezTo>
                  <a:pt x="18212" y="16571"/>
                  <a:pt x="18104" y="16891"/>
                  <a:pt x="17891" y="17150"/>
                </a:cubicBezTo>
                <a:cubicBezTo>
                  <a:pt x="17676" y="17408"/>
                  <a:pt x="17416" y="17538"/>
                  <a:pt x="17113" y="17538"/>
                </a:cubicBezTo>
                <a:cubicBezTo>
                  <a:pt x="16792" y="17538"/>
                  <a:pt x="16525" y="17408"/>
                  <a:pt x="16310" y="17150"/>
                </a:cubicBezTo>
                <a:cubicBezTo>
                  <a:pt x="16094" y="16891"/>
                  <a:pt x="15986" y="16571"/>
                  <a:pt x="15986" y="16187"/>
                </a:cubicBezTo>
                <a:cubicBezTo>
                  <a:pt x="15986" y="15822"/>
                  <a:pt x="16094" y="15511"/>
                  <a:pt x="16310" y="15253"/>
                </a:cubicBezTo>
                <a:cubicBezTo>
                  <a:pt x="16527" y="14994"/>
                  <a:pt x="16794" y="14865"/>
                  <a:pt x="17113" y="14865"/>
                </a:cubicBezTo>
              </a:path>
            </a:pathLst>
          </a:custGeom>
          <a:solidFill>
            <a:srgbClr val="00B0F0"/>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44" name="Shape 832"/>
          <p:cNvSpPr/>
          <p:nvPr/>
        </p:nvSpPr>
        <p:spPr>
          <a:xfrm>
            <a:off x="6378575" y="3536950"/>
            <a:ext cx="1952625"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a:solidFill>
                  <a:schemeClr val="bg1"/>
                </a:solidFill>
                <a:latin typeface="+mn-lt"/>
              </a:rPr>
              <a:t>Vestibulum id ligula porta felis euismod semper. Nullam quis risus eget urna mollis ornare vel eu leo. Curabitur blandit </a:t>
            </a:r>
          </a:p>
        </p:txBody>
      </p:sp>
      <p:sp>
        <p:nvSpPr>
          <p:cNvPr id="45" name="Shape 833"/>
          <p:cNvSpPr/>
          <p:nvPr/>
        </p:nvSpPr>
        <p:spPr>
          <a:xfrm>
            <a:off x="6357938"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46" name="Shape 834"/>
          <p:cNvSpPr/>
          <p:nvPr/>
        </p:nvSpPr>
        <p:spPr>
          <a:xfrm>
            <a:off x="6702425"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47" name="Shape 835"/>
          <p:cNvSpPr/>
          <p:nvPr/>
        </p:nvSpPr>
        <p:spPr>
          <a:xfrm>
            <a:off x="7818438" y="5246688"/>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24604" name="Shape 836"/>
          <p:cNvSpPr>
            <a:spLocks noChangeShapeType="1"/>
          </p:cNvSpPr>
          <p:nvPr/>
        </p:nvSpPr>
        <p:spPr bwMode="auto">
          <a:xfrm>
            <a:off x="6213475" y="3314700"/>
            <a:ext cx="2376488" cy="0"/>
          </a:xfrm>
          <a:prstGeom prst="line">
            <a:avLst/>
          </a:prstGeom>
          <a:noFill/>
          <a:ln w="25400">
            <a:solidFill>
              <a:schemeClr val="bg1"/>
            </a:solidFill>
            <a:miter lim="400000"/>
            <a:headEnd/>
            <a:tailEnd/>
          </a:ln>
        </p:spPr>
        <p:txBody>
          <a:bodyPr lIns="0" tIns="0" rIns="0" bIns="0" anchor="ctr"/>
          <a:lstStyle/>
          <a:p>
            <a:endParaRPr lang="zh-CN" altLang="en-US"/>
          </a:p>
        </p:txBody>
      </p:sp>
      <p:sp>
        <p:nvSpPr>
          <p:cNvPr id="49" name="Shape 838"/>
          <p:cNvSpPr/>
          <p:nvPr/>
        </p:nvSpPr>
        <p:spPr>
          <a:xfrm>
            <a:off x="8743950" y="2608263"/>
            <a:ext cx="2362200" cy="3157537"/>
          </a:xfrm>
          <a:prstGeom prst="roundRect">
            <a:avLst>
              <a:gd name="adj" fmla="val 3282"/>
            </a:avLst>
          </a:prstGeom>
          <a:solidFill>
            <a:srgbClr val="1570C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50" name="Shape 839"/>
          <p:cNvSpPr/>
          <p:nvPr/>
        </p:nvSpPr>
        <p:spPr>
          <a:xfrm>
            <a:off x="8974138" y="2765425"/>
            <a:ext cx="1887537"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dirty="0">
                <a:solidFill>
                  <a:schemeClr val="bg1"/>
                </a:solidFill>
                <a:latin typeface="+mn-lt"/>
              </a:rPr>
              <a:t>Biz Campaign</a:t>
            </a:r>
          </a:p>
        </p:txBody>
      </p:sp>
      <p:sp>
        <p:nvSpPr>
          <p:cNvPr id="51" name="Shape 840"/>
          <p:cNvSpPr/>
          <p:nvPr/>
        </p:nvSpPr>
        <p:spPr>
          <a:xfrm>
            <a:off x="8926513" y="3536950"/>
            <a:ext cx="1952625"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a:solidFill>
                  <a:schemeClr val="bg1"/>
                </a:solidFill>
                <a:latin typeface="+mn-lt"/>
              </a:rPr>
              <a:t>Vestibulum id ligula porta felis euismod semper. Nullam quis risus eget urna mollis ornare vel eu leo. Curabitur blandit </a:t>
            </a:r>
          </a:p>
        </p:txBody>
      </p:sp>
      <p:sp>
        <p:nvSpPr>
          <p:cNvPr id="52" name="Shape 841"/>
          <p:cNvSpPr/>
          <p:nvPr/>
        </p:nvSpPr>
        <p:spPr>
          <a:xfrm>
            <a:off x="8891588"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53" name="Shape 842"/>
          <p:cNvSpPr/>
          <p:nvPr/>
        </p:nvSpPr>
        <p:spPr>
          <a:xfrm>
            <a:off x="9209088"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54" name="Shape 843"/>
          <p:cNvSpPr/>
          <p:nvPr/>
        </p:nvSpPr>
        <p:spPr>
          <a:xfrm>
            <a:off x="10325100" y="5246688"/>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55" name="Shape 844"/>
          <p:cNvSpPr/>
          <p:nvPr/>
        </p:nvSpPr>
        <p:spPr>
          <a:xfrm>
            <a:off x="9523413" y="1695450"/>
            <a:ext cx="762000" cy="636588"/>
          </a:xfrm>
          <a:custGeom>
            <a:avLst/>
            <a:gdLst/>
            <a:ahLst/>
            <a:cxnLst>
              <a:cxn ang="0">
                <a:pos x="wd2" y="hd2"/>
              </a:cxn>
              <a:cxn ang="5400000">
                <a:pos x="wd2" y="hd2"/>
              </a:cxn>
              <a:cxn ang="10800000">
                <a:pos x="wd2" y="hd2"/>
              </a:cxn>
              <a:cxn ang="16200000">
                <a:pos x="wd2" y="hd2"/>
              </a:cxn>
            </a:cxnLst>
            <a:rect l="0" t="0" r="r" b="b"/>
            <a:pathLst>
              <a:path w="21600" h="21579" extrusionOk="0">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00B0F0"/>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24612" name="Shape 845"/>
          <p:cNvSpPr>
            <a:spLocks noChangeShapeType="1"/>
          </p:cNvSpPr>
          <p:nvPr/>
        </p:nvSpPr>
        <p:spPr bwMode="auto">
          <a:xfrm>
            <a:off x="8739188" y="3302000"/>
            <a:ext cx="2378075" cy="0"/>
          </a:xfrm>
          <a:prstGeom prst="line">
            <a:avLst/>
          </a:prstGeom>
          <a:noFill/>
          <a:ln w="25400">
            <a:solidFill>
              <a:schemeClr val="bg1"/>
            </a:solidFill>
            <a:miter lim="400000"/>
            <a:headEnd/>
            <a:tailEnd/>
          </a:ln>
        </p:spPr>
        <p:txBody>
          <a:bodyPr lIns="0" tIns="0" rIns="0" bIns="0" anchor="ctr"/>
          <a:lstStyle/>
          <a:p>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b758c575d3afaa4a23037e74bea4a653611b5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3600</Words>
  <Application>Microsoft Office PowerPoint</Application>
  <PresentationFormat>宽屏</PresentationFormat>
  <Paragraphs>433</Paragraphs>
  <Slides>42</Slides>
  <Notes>1</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vt:i4>
      </vt:variant>
      <vt:variant>
        <vt:lpstr>幻灯片标题</vt:lpstr>
      </vt:variant>
      <vt:variant>
        <vt:i4>42</vt:i4>
      </vt:variant>
    </vt:vector>
  </HeadingPairs>
  <TitlesOfParts>
    <vt:vector size="62" baseType="lpstr">
      <vt:lpstr>HelveticaNeueLT Pro 43 LtEx</vt:lpstr>
      <vt:lpstr>HelveticaNeueLTPro-Lt</vt:lpstr>
      <vt:lpstr>Malgun Gothic</vt:lpstr>
      <vt:lpstr>Meiryo</vt:lpstr>
      <vt:lpstr>Oswald Light</vt:lpstr>
      <vt:lpstr>Oswald Regular</vt:lpstr>
      <vt:lpstr>新細明體</vt:lpstr>
      <vt:lpstr>宋体</vt:lpstr>
      <vt:lpstr>微软雅黑</vt:lpstr>
      <vt:lpstr>Adobe Naskh Medium</vt:lpstr>
      <vt:lpstr>Arial</vt:lpstr>
      <vt:lpstr>Calibri</vt:lpstr>
      <vt:lpstr>Calibri Light</vt:lpstr>
      <vt:lpstr>DIN</vt:lpstr>
      <vt:lpstr>Impact</vt:lpstr>
      <vt:lpstr>Segoe UI</vt:lpstr>
      <vt:lpstr>Source Sans Pro</vt:lpstr>
      <vt:lpstr>Office 主题</vt:lpstr>
      <vt:lpstr>Office Theme</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22</cp:revision>
  <dcterms:created xsi:type="dcterms:W3CDTF">2015-06-07T14:37:57Z</dcterms:created>
  <dcterms:modified xsi:type="dcterms:W3CDTF">2016-11-08T01:02:51Z</dcterms:modified>
</cp:coreProperties>
</file>