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08CE8-97EB-4662-A4A9-A1C91F15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DD8299-9151-43DD-B6F5-4BCA33D03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5E46D-5859-4FD0-97A4-8751C605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23A700-A45C-45E3-9C41-53117992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6B7D3-756C-498B-B7D8-E4B662B0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4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E5467-5B23-4626-A6AC-0938BCEC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00076-39A1-442C-990C-250136367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35582-2EAD-44AA-9941-D2BB9CE8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6D4989-4BCD-4EFA-92EC-3725009F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A0712-B267-44B8-9E7B-3ED5C5D6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04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206694-7CD7-4CED-9B56-7C886D52A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515927-1D69-4614-A41C-EAE7ACE06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72D97B-81CF-43F7-8A02-66DAE5F9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8C3B1D-6C1A-48D2-9C0F-4B822A4F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5C005-9FE2-4C76-9A36-98D9FC6B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0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AE2EA-1217-446E-83D3-66A1F338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550DBC-FB5F-49A9-8A5F-28CFF2B8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29A50-84DB-46EB-B58D-F88E5835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93BA73-B410-4B85-9879-2636251F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0222B-E458-4907-94ED-23844E8C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9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17E0-0555-4EDD-B144-F8674E12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64195-F72D-4DC2-8C84-472720F6D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31C40-6836-4F8B-9B69-35B2B5FB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95157B-1964-4443-8418-A31B8EE7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018BC3-FE16-4245-BBAF-B758FAB3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18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B1882B-1894-4D3C-83B8-E95616B0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77D41-1DD8-4B38-9432-BFC9693CE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AF4A9C-AE30-43D0-9B8B-476066E37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FCC6C4-724E-4EF5-9711-4517D999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128C65-73C0-4061-844E-6A411089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7DF08E-0B90-44F8-915A-B7F29A3E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7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F3D05-37AE-4527-955E-492509FE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9953B6-36A9-4D63-B86D-43687168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07E679-2651-4779-9211-009CE9ED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E571E2-35AD-48D2-87A4-CC5636D9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B24936-9B6A-4E86-B216-77770C0F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846126-2546-493D-8EA9-8D907A63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64D918-870F-414F-B0CB-B1DD7657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57DE66-6611-455B-9AD0-D6F3EBA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6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46159-8B7A-4807-A3C7-A085AC37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18224F-5185-4F35-8660-DA875C3D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1CD253-A21F-4D6A-AF4E-D7E21FD1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AB25DE-98EC-4D1A-8C52-A504DCB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3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B35CF2-9314-47ED-9DC1-6F8F509F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67F85D-9844-455D-9176-995C2E5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673266-A9CD-4ED3-B6AE-235A987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4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085BB-8EFF-44A6-96E6-FC9EBA01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D6A97-BFAC-4517-8B10-314E5B22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89DF13-FB09-4BDE-9610-5EF4F124D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1D34BC-0FB5-4840-8A3D-FF78FB18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ACAB51-6FCB-434C-8B7F-18E139A1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BBA5E5-893F-4281-A668-DD4A2FB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8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3BE6A-6030-43DE-B1AD-BBE475C4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6D4A27-9D95-4C28-A3E5-C59473737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E240D0-E803-414A-AC7D-928EA622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0F6048-C289-4F55-8ACC-E90D8F2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DDCFE7-7E48-4D65-AD5E-AAE4EC19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81BE8E-405A-444D-9407-0F4088A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57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B89D8E-D48C-41A6-880E-9713B8BA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3E188-8319-4029-8522-746E8EF8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47AF5E-7C00-4F5C-BC1A-9F719E259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D210-2698-4F51-AD7F-76462362A011}" type="datetimeFigureOut">
              <a:rPr lang="zh-TW" altLang="en-US" smtClean="0"/>
              <a:t>2022/8/10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DD315F-FE78-42F1-83DA-6F3FF09D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511DF1-F28F-42BB-982F-3BA20316C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936F-DAAF-48CD-9F37-BBDABDFAC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0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EE071-5FA5-40B9-9695-B40A7CCA8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C0970E-8CC4-46EA-B4CF-C63AE4454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2022.08.10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473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DDC3026-AE6B-4A29-8967-B503EA31ECC3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底部功能表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D4DCCF-1F9D-4004-9F7A-3F6A047AC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t="575" r="4042" b="841"/>
          <a:stretch/>
        </p:blipFill>
        <p:spPr>
          <a:xfrm>
            <a:off x="4526280" y="331038"/>
            <a:ext cx="3139440" cy="6195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CDC9014-B898-413B-AA01-E89BE3303275}"/>
              </a:ext>
            </a:extLst>
          </p:cNvPr>
          <p:cNvSpPr txBox="1"/>
          <p:nvPr/>
        </p:nvSpPr>
        <p:spPr>
          <a:xfrm>
            <a:off x="85056" y="54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每一頁都可以互連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E6BF94-050C-4069-8E74-B1D711B00EF7}"/>
              </a:ext>
            </a:extLst>
          </p:cNvPr>
          <p:cNvSpPr/>
          <p:nvPr/>
        </p:nvSpPr>
        <p:spPr>
          <a:xfrm>
            <a:off x="4526280" y="5862320"/>
            <a:ext cx="3139440" cy="664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1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EEBAB11-4570-4A30-AEAB-B0C5E5D7B1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579" r="1395" b="959"/>
          <a:stretch/>
        </p:blipFill>
        <p:spPr>
          <a:xfrm>
            <a:off x="4539074" y="331200"/>
            <a:ext cx="3113851" cy="61956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A502C58-93E5-4CA4-8D69-2832FD1E0742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首頁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A4020-B858-48EB-997D-5C2CFEC4BACA}"/>
              </a:ext>
            </a:extLst>
          </p:cNvPr>
          <p:cNvSpPr txBox="1"/>
          <p:nvPr/>
        </p:nvSpPr>
        <p:spPr>
          <a:xfrm>
            <a:off x="85056" y="548640"/>
            <a:ext cx="413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還在試用</a:t>
            </a:r>
            <a:r>
              <a:rPr lang="en-US" altLang="zh-TW" dirty="0" err="1"/>
              <a:t>ListView</a:t>
            </a:r>
            <a:r>
              <a:rPr lang="zh-TW" altLang="en-US" dirty="0"/>
              <a:t>或</a:t>
            </a:r>
            <a:r>
              <a:rPr lang="en-US" altLang="zh-TW" dirty="0" err="1"/>
              <a:t>GridView</a:t>
            </a:r>
            <a:r>
              <a:rPr lang="zh-TW" altLang="en-US" dirty="0"/>
              <a:t>來寫比較好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86D12A-A965-48F9-8C70-CC5B67E3B385}"/>
              </a:ext>
            </a:extLst>
          </p:cNvPr>
          <p:cNvSpPr/>
          <p:nvPr/>
        </p:nvSpPr>
        <p:spPr>
          <a:xfrm>
            <a:off x="4523645" y="1320800"/>
            <a:ext cx="3139440" cy="664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9B0B3-E57D-49A2-85AE-B8BBB5BCE62A}"/>
              </a:ext>
            </a:extLst>
          </p:cNvPr>
          <p:cNvSpPr/>
          <p:nvPr/>
        </p:nvSpPr>
        <p:spPr>
          <a:xfrm>
            <a:off x="4523645" y="2267719"/>
            <a:ext cx="3139440" cy="664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6AD90E-CE8D-42F8-9694-5C7275A8FAAA}"/>
              </a:ext>
            </a:extLst>
          </p:cNvPr>
          <p:cNvSpPr/>
          <p:nvPr/>
        </p:nvSpPr>
        <p:spPr>
          <a:xfrm>
            <a:off x="4513485" y="3228479"/>
            <a:ext cx="3139440" cy="664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5B4FDE-C2F8-44FD-9CA6-46AA8D0497B2}"/>
              </a:ext>
            </a:extLst>
          </p:cNvPr>
          <p:cNvSpPr/>
          <p:nvPr/>
        </p:nvSpPr>
        <p:spPr>
          <a:xfrm>
            <a:off x="4523645" y="4175398"/>
            <a:ext cx="3139440" cy="664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6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502C58-93E5-4CA4-8D69-2832FD1E0742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搜尋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A4020-B858-48EB-997D-5C2CFEC4BACA}"/>
              </a:ext>
            </a:extLst>
          </p:cNvPr>
          <p:cNvSpPr txBox="1"/>
          <p:nvPr/>
        </p:nvSpPr>
        <p:spPr>
          <a:xfrm>
            <a:off x="85056" y="54864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spinner</a:t>
            </a:r>
            <a:r>
              <a:rPr lang="zh-TW" altLang="en-US" dirty="0"/>
              <a:t>碰到困難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FCE596-2EFB-42E9-8045-CC1321869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t="1583" r="2299" b="1287"/>
          <a:stretch/>
        </p:blipFill>
        <p:spPr>
          <a:xfrm>
            <a:off x="4522016" y="331200"/>
            <a:ext cx="3147967" cy="6195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2847D4-419E-4A5E-8D4C-116B1BF90F47}"/>
              </a:ext>
            </a:extLst>
          </p:cNvPr>
          <p:cNvSpPr/>
          <p:nvPr/>
        </p:nvSpPr>
        <p:spPr>
          <a:xfrm>
            <a:off x="4526279" y="331201"/>
            <a:ext cx="1569721" cy="586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98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502C58-93E5-4CA4-8D69-2832FD1E0742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北商特約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A4020-B858-48EB-997D-5C2CFEC4BACA}"/>
              </a:ext>
            </a:extLst>
          </p:cNvPr>
          <p:cNvSpPr txBox="1"/>
          <p:nvPr/>
        </p:nvSpPr>
        <p:spPr>
          <a:xfrm>
            <a:off x="85056" y="5486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大致完成，剩下連資料庫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A44521-EEF5-43A6-A6C1-B408A6F6B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 t="1073" r="3269" b="887"/>
          <a:stretch/>
        </p:blipFill>
        <p:spPr>
          <a:xfrm>
            <a:off x="4558879" y="331200"/>
            <a:ext cx="3074242" cy="6195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431FBD-29E7-4A2F-A51A-D5A54C501C94}"/>
              </a:ext>
            </a:extLst>
          </p:cNvPr>
          <p:cNvSpPr/>
          <p:nvPr/>
        </p:nvSpPr>
        <p:spPr>
          <a:xfrm>
            <a:off x="4536440" y="1117600"/>
            <a:ext cx="3106841" cy="540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502C58-93E5-4CA4-8D69-2832FD1E0742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收藏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A4020-B858-48EB-997D-5C2CFEC4BACA}"/>
              </a:ext>
            </a:extLst>
          </p:cNvPr>
          <p:cNvSpPr txBox="1"/>
          <p:nvPr/>
        </p:nvSpPr>
        <p:spPr>
          <a:xfrm>
            <a:off x="85056" y="5486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上排可滑動、點擊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15E4E9-E981-4A5C-A2DA-9C84270B3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1370" r="1802" b="1399"/>
          <a:stretch/>
        </p:blipFill>
        <p:spPr>
          <a:xfrm>
            <a:off x="4530385" y="331200"/>
            <a:ext cx="3131229" cy="6195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E80B6B9-9D02-409E-B4DA-6F53AD131FBD}"/>
              </a:ext>
            </a:extLst>
          </p:cNvPr>
          <p:cNvSpPr/>
          <p:nvPr/>
        </p:nvSpPr>
        <p:spPr>
          <a:xfrm>
            <a:off x="4530385" y="253331"/>
            <a:ext cx="3139440" cy="664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99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502C58-93E5-4CA4-8D69-2832FD1E0742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討論區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A4020-B858-48EB-997D-5C2CFEC4BACA}"/>
              </a:ext>
            </a:extLst>
          </p:cNvPr>
          <p:cNvSpPr txBox="1"/>
          <p:nvPr/>
        </p:nvSpPr>
        <p:spPr>
          <a:xfrm>
            <a:off x="85056" y="548640"/>
            <a:ext cx="413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還在試用</a:t>
            </a:r>
            <a:r>
              <a:rPr lang="en-US" altLang="zh-TW" dirty="0" err="1"/>
              <a:t>ListView</a:t>
            </a:r>
            <a:r>
              <a:rPr lang="zh-TW" altLang="en-US" dirty="0"/>
              <a:t>或</a:t>
            </a:r>
            <a:r>
              <a:rPr lang="en-US" altLang="zh-TW" dirty="0" err="1"/>
              <a:t>GridView</a:t>
            </a:r>
            <a:r>
              <a:rPr lang="zh-TW" altLang="en-US" dirty="0"/>
              <a:t>來寫比較好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739A90-CE05-4A26-A1C5-E77436A86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" t="1405" r="1630" b="997"/>
          <a:stretch/>
        </p:blipFill>
        <p:spPr>
          <a:xfrm>
            <a:off x="4539130" y="331200"/>
            <a:ext cx="3113740" cy="6195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DA486D-47EE-4A9A-A07C-1B9C4B0E6379}"/>
              </a:ext>
            </a:extLst>
          </p:cNvPr>
          <p:cNvSpPr/>
          <p:nvPr/>
        </p:nvSpPr>
        <p:spPr>
          <a:xfrm>
            <a:off x="4526280" y="1026160"/>
            <a:ext cx="3139440" cy="5500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9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502C58-93E5-4CA4-8D69-2832FD1E0742}"/>
              </a:ext>
            </a:extLst>
          </p:cNvPr>
          <p:cNvSpPr txBox="1"/>
          <p:nvPr/>
        </p:nvSpPr>
        <p:spPr>
          <a:xfrm>
            <a:off x="85056" y="1677"/>
            <a:ext cx="296672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我的帳號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BA4020-B858-48EB-997D-5C2CFEC4BACA}"/>
              </a:ext>
            </a:extLst>
          </p:cNvPr>
          <p:cNvSpPr txBox="1"/>
          <p:nvPr/>
        </p:nvSpPr>
        <p:spPr>
          <a:xfrm>
            <a:off x="85056" y="54864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就</a:t>
            </a:r>
            <a:r>
              <a:rPr lang="en-US" altLang="zh-TW" dirty="0"/>
              <a:t>…</a:t>
            </a:r>
            <a:r>
              <a:rPr lang="zh-TW" altLang="en-US" dirty="0"/>
              <a:t>目前長這樣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793566-9CB5-4F5B-A332-7E51C852F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" t="825" r="3873" b="1712"/>
          <a:stretch/>
        </p:blipFill>
        <p:spPr>
          <a:xfrm>
            <a:off x="4525960" y="331200"/>
            <a:ext cx="3140080" cy="61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8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_1800">
            <a:hlinkClick r:id="" action="ppaction://media"/>
            <a:extLst>
              <a:ext uri="{FF2B5EF4-FFF2-40B4-BE49-F238E27FC236}">
                <a16:creationId xmlns:a16="http://schemas.microsoft.com/office/drawing/2014/main" id="{E27E7B3D-49A4-4026-B1FF-8C4EFFB757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25962" y="123658"/>
            <a:ext cx="3140075" cy="66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寬螢幕</PresentationFormat>
  <Paragraphs>16</Paragraphs>
  <Slides>9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APP進度報告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APP進度報告</dc:title>
  <dc:creator>angel</dc:creator>
  <cp:lastModifiedBy>angel</cp:lastModifiedBy>
  <cp:revision>3</cp:revision>
  <dcterms:created xsi:type="dcterms:W3CDTF">2022-08-09T17:47:44Z</dcterms:created>
  <dcterms:modified xsi:type="dcterms:W3CDTF">2022-08-09T18:13:21Z</dcterms:modified>
</cp:coreProperties>
</file>