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9B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6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819E58-CAF6-4E9D-9C63-427B8BEF8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EE2E483-5875-46FB-A272-649A3ACFB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42B333-9975-4AB0-A5A5-00FF37817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5532-015A-49B3-8975-428DAF024A66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590DFB-7968-429B-8A04-801284276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628FE9-B095-45C9-A285-0383B65E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FCE8-CB35-4EED-9D43-E743FA2F82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112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BE6D6E-4B9C-41EB-83E7-C1F28CA41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D32A8B8-776F-4567-BD92-D73EFC932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CE01E9-FBBE-4E47-8ADA-E0977C65B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5532-015A-49B3-8975-428DAF024A66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7DEC2E-7A91-4D19-894E-F9B964B5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7FAF79-0BB2-4A50-BA56-012B8A92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FCE8-CB35-4EED-9D43-E743FA2F82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017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1E021BF-1FE7-4FD8-9AEA-21A9DFC86F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9D52982-8380-4B7D-B655-656A53E0E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3DFE16-C202-4A97-914E-BF03E5483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5532-015A-49B3-8975-428DAF024A66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6AF132-E2B1-463A-88D1-F9041C70F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63C207-3E08-4F6B-9E51-0C1A68C2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FCE8-CB35-4EED-9D43-E743FA2F82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56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8DCCCA-7C4D-4DEB-8408-FAC54553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602E1E-9D51-413F-BBBC-A7745C339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39B14A-7767-4475-B59C-DA43D339C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5532-015A-49B3-8975-428DAF024A66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DF4165-6D7D-4633-AE53-E092A4A19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21D55A-14EB-491F-A299-13F748B9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FCE8-CB35-4EED-9D43-E743FA2F82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9887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AD2109-649E-4FEF-B8AC-0DC91C8FD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65AC7D8-CBDF-4D17-A8FF-4931E2738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01C6C6-6E70-4C53-85B9-26A366F24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5532-015A-49B3-8975-428DAF024A66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50C145-6E89-43C5-A949-5E154CB42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5F9B07-1B6E-4C14-B123-093EA5158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FCE8-CB35-4EED-9D43-E743FA2F82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955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CA554-5D57-4C70-9383-255665447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443A3F-12EA-4056-9E48-BBC9968D3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39B75D3-1E0F-4072-AA2B-4300D9DD3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808D544-48E9-4F2A-8CF4-8CC7612FB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5532-015A-49B3-8975-428DAF024A66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E3C8795-D2BB-4453-B838-D4AC79D8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23EE76C-7997-4A3C-A43F-13C7D1C1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FCE8-CB35-4EED-9D43-E743FA2F82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692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D631B9-FFA2-44C1-9282-AF0CB4244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982105-C142-430D-ABCA-3C0050A17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DB526C8-ED30-4B86-B93B-8249A1011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C4EC2A6-A55D-4F64-A3C3-6BC5C8DD25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24837A0-4460-43AC-9DE4-622BE3EE80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1333563-C624-4D15-9FCB-E34A49603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5532-015A-49B3-8975-428DAF024A66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AA8725F-719A-44EF-89A3-61C6EFD8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C33A922-9B1A-47C5-80C8-5499DF18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FCE8-CB35-4EED-9D43-E743FA2F82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82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BB802F-D9CE-46AC-8C18-9D9D2298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EA50F11-15B3-49D0-8FB2-EEF56F87D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5532-015A-49B3-8975-428DAF024A66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F8CC65D-D182-4A8A-BF4F-735BAA1BF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740C3E3-E2A6-40E8-A269-CAB9E240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FCE8-CB35-4EED-9D43-E743FA2F82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68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ABB8440-6952-491A-9AAF-99A71B7F7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5532-015A-49B3-8975-428DAF024A66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99910BF-B8E5-4002-8869-7818A3E42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6DD7BAD-4C8B-4561-B6E6-0171CBA9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FCE8-CB35-4EED-9D43-E743FA2F82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22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98045-ED8A-41F6-B970-5D72A0618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93FB52-ACDD-4108-8972-54096B8B8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65290F6-1DBB-467B-A5F8-EBB10038C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1091EB-4617-45CB-ABBF-8FA683442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5532-015A-49B3-8975-428DAF024A66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E361CE4-026B-42E1-985A-D200597C0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57E49A0-748D-4252-B529-7B7A6C7E5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FCE8-CB35-4EED-9D43-E743FA2F82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993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0C15C6-22C8-4410-9336-71730DC3A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B1BC001-7404-43AD-971F-66682312F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539241C-DDA8-4B0A-B163-8D5CFFE9F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5D82336-D36E-44DC-88AE-55DB1A31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5532-015A-49B3-8975-428DAF024A66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B7B7D2-7AAC-467F-83D4-961B15B11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161F66E-5097-4E6A-83C0-64F6718B1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FCE8-CB35-4EED-9D43-E743FA2F82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02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6EF6511-6385-4DDD-8306-F134A85E1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BE3613-7957-461E-ABF5-4CFC8483A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E0F165-7710-4696-B852-8275DBDA3D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25532-015A-49B3-8975-428DAF024A66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5CFDEF-5050-44C2-9989-643B9EA0C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E555D3-18E4-41C2-869C-478A45CF9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FCE8-CB35-4EED-9D43-E743FA2F82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3711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&#31995;&#32113;&#31777;&#20171;%204-7.doc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&#31995;&#32113;&#25163;&#20874;2&#12289;3&#12289;5-7.doc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F6902C-F1BD-4FB6-B7B9-2E48C5BB0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20220502</a:t>
            </a:r>
            <a:r>
              <a:rPr lang="zh-TW" altLang="en-US" dirty="0"/>
              <a:t>進度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27AA447-B0D6-4048-9DC9-311C7AB92C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10846007 </a:t>
            </a:r>
            <a:r>
              <a:rPr lang="zh-TW" altLang="en-US" dirty="0"/>
              <a:t>許馥棋</a:t>
            </a:r>
          </a:p>
        </p:txBody>
      </p:sp>
    </p:spTree>
    <p:extLst>
      <p:ext uri="{BB962C8B-B14F-4D97-AF65-F5344CB8AC3E}">
        <p14:creationId xmlns:p14="http://schemas.microsoft.com/office/powerpoint/2010/main" val="51943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ED882E-3B29-4D2D-98F1-E156F651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B9FB2B-668F-48E6-92DC-B89DD0525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系統簡介</a:t>
            </a:r>
            <a:r>
              <a:rPr lang="en-US" altLang="zh-TW" sz="2400" dirty="0"/>
              <a:t>4-7 </a:t>
            </a:r>
            <a:r>
              <a:rPr lang="en-US" altLang="zh-TW" sz="2400" dirty="0">
                <a:sym typeface="Wingdings" panose="05000000000000000000" pitchFamily="2" charset="2"/>
              </a:rPr>
              <a:t></a:t>
            </a:r>
            <a:r>
              <a:rPr lang="zh-TW" altLang="en-US" sz="2400" dirty="0">
                <a:sym typeface="Wingdings" panose="05000000000000000000" pitchFamily="2" charset="2"/>
              </a:rPr>
              <a:t> </a:t>
            </a:r>
            <a:r>
              <a:rPr lang="zh-TW" altLang="en-US" sz="2400" dirty="0">
                <a:sym typeface="Wingdings" panose="05000000000000000000" pitchFamily="2" charset="2"/>
                <a:hlinkClick r:id="rId2" action="ppaction://hlinkfile"/>
              </a:rPr>
              <a:t>系統簡介 </a:t>
            </a:r>
            <a:r>
              <a:rPr lang="en-US" altLang="zh-TW" sz="2400" dirty="0">
                <a:sym typeface="Wingdings" panose="05000000000000000000" pitchFamily="2" charset="2"/>
                <a:hlinkClick r:id="rId2" action="ppaction://hlinkfile"/>
              </a:rPr>
              <a:t>4-7.docx</a:t>
            </a:r>
            <a:endParaRPr lang="en-US" altLang="zh-TW" sz="2400" dirty="0">
              <a:sym typeface="Wingdings" panose="05000000000000000000" pitchFamily="2" charset="2"/>
            </a:endParaRPr>
          </a:p>
          <a:p>
            <a:endParaRPr lang="en-US" altLang="zh-TW" sz="2400" dirty="0">
              <a:sym typeface="Wingdings" panose="05000000000000000000" pitchFamily="2" charset="2"/>
            </a:endParaRPr>
          </a:p>
          <a:p>
            <a:r>
              <a:rPr lang="en-US" altLang="zh-TW" sz="2400" dirty="0">
                <a:solidFill>
                  <a:srgbClr val="FF9B9B"/>
                </a:solidFill>
              </a:rPr>
              <a:t>5</a:t>
            </a:r>
            <a:r>
              <a:rPr lang="zh-TW" altLang="en-US" sz="2400" dirty="0">
                <a:solidFill>
                  <a:srgbClr val="FF9B9B"/>
                </a:solidFill>
              </a:rPr>
              <a:t>、系統開發工具</a:t>
            </a:r>
            <a:endParaRPr lang="en-US" altLang="zh-TW" sz="2400" dirty="0">
              <a:solidFill>
                <a:srgbClr val="FF9B9B"/>
              </a:solidFill>
            </a:endParaRPr>
          </a:p>
          <a:p>
            <a:r>
              <a:rPr lang="en-US" altLang="zh-TW" sz="2400" dirty="0">
                <a:solidFill>
                  <a:srgbClr val="FF9B9B"/>
                </a:solidFill>
              </a:rPr>
              <a:t>6</a:t>
            </a:r>
            <a:r>
              <a:rPr lang="zh-TW" altLang="en-US" sz="2400" dirty="0">
                <a:solidFill>
                  <a:srgbClr val="FF9B9B"/>
                </a:solidFill>
              </a:rPr>
              <a:t>、系統使用環境</a:t>
            </a:r>
          </a:p>
        </p:txBody>
      </p:sp>
    </p:spTree>
    <p:extLst>
      <p:ext uri="{BB962C8B-B14F-4D97-AF65-F5344CB8AC3E}">
        <p14:creationId xmlns:p14="http://schemas.microsoft.com/office/powerpoint/2010/main" val="1145028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B701D2-F573-404F-9E8D-54F5F958A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系統手冊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4990DB-7175-4CA1-876F-09F77406D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0776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2400" dirty="0"/>
              <a:t>系統手冊</a:t>
            </a:r>
            <a:r>
              <a:rPr lang="en-US" altLang="zh-TW" sz="2400" dirty="0"/>
              <a:t>2</a:t>
            </a:r>
            <a:r>
              <a:rPr lang="zh-TW" altLang="en-US" sz="2400" dirty="0"/>
              <a:t>、</a:t>
            </a:r>
            <a:r>
              <a:rPr lang="en-US" altLang="zh-TW" sz="2400" dirty="0"/>
              <a:t>3</a:t>
            </a:r>
            <a:r>
              <a:rPr lang="zh-TW" altLang="en-US" sz="2400" dirty="0"/>
              <a:t>、</a:t>
            </a:r>
            <a:r>
              <a:rPr lang="en-US" altLang="zh-TW" sz="2400" dirty="0"/>
              <a:t>5-7</a:t>
            </a:r>
            <a:r>
              <a:rPr lang="zh-TW" altLang="en-US" sz="2400" dirty="0"/>
              <a:t> </a:t>
            </a:r>
            <a:r>
              <a:rPr lang="en-US" altLang="zh-TW" sz="2400" dirty="0">
                <a:sym typeface="Wingdings" panose="05000000000000000000" pitchFamily="2" charset="2"/>
              </a:rPr>
              <a:t></a:t>
            </a:r>
            <a:r>
              <a:rPr lang="zh-TW" altLang="en-US" sz="2400" dirty="0">
                <a:sym typeface="Wingdings" panose="05000000000000000000" pitchFamily="2" charset="2"/>
              </a:rPr>
              <a:t> </a:t>
            </a:r>
            <a:r>
              <a:rPr lang="zh-TW" altLang="en-US" sz="2400" dirty="0">
                <a:sym typeface="Wingdings" panose="05000000000000000000" pitchFamily="2" charset="2"/>
                <a:hlinkClick r:id="rId2" action="ppaction://hlinkfile"/>
              </a:rPr>
              <a:t>系統手冊</a:t>
            </a:r>
            <a:r>
              <a:rPr lang="en-US" altLang="zh-TW" sz="2400" dirty="0">
                <a:sym typeface="Wingdings" panose="05000000000000000000" pitchFamily="2" charset="2"/>
                <a:hlinkClick r:id="rId2" action="ppaction://hlinkfile"/>
              </a:rPr>
              <a:t>2</a:t>
            </a:r>
            <a:r>
              <a:rPr lang="zh-TW" altLang="en-US" sz="2400" dirty="0">
                <a:sym typeface="Wingdings" panose="05000000000000000000" pitchFamily="2" charset="2"/>
                <a:hlinkClick r:id="rId2" action="ppaction://hlinkfile"/>
              </a:rPr>
              <a:t>、</a:t>
            </a:r>
            <a:r>
              <a:rPr lang="en-US" altLang="zh-TW" sz="2400" dirty="0">
                <a:sym typeface="Wingdings" panose="05000000000000000000" pitchFamily="2" charset="2"/>
                <a:hlinkClick r:id="rId2" action="ppaction://hlinkfile"/>
              </a:rPr>
              <a:t>3</a:t>
            </a:r>
            <a:r>
              <a:rPr lang="zh-TW" altLang="en-US" sz="2400" dirty="0">
                <a:sym typeface="Wingdings" panose="05000000000000000000" pitchFamily="2" charset="2"/>
                <a:hlinkClick r:id="rId2" action="ppaction://hlinkfile"/>
              </a:rPr>
              <a:t>、</a:t>
            </a:r>
            <a:r>
              <a:rPr lang="en-US" altLang="zh-TW" sz="2400" dirty="0">
                <a:sym typeface="Wingdings" panose="05000000000000000000" pitchFamily="2" charset="2"/>
                <a:hlinkClick r:id="rId2" action="ppaction://hlinkfile"/>
              </a:rPr>
              <a:t>5-7.docx</a:t>
            </a:r>
            <a:endParaRPr lang="en-US" altLang="zh-TW" sz="2400" dirty="0">
              <a:sym typeface="Wingdings" panose="05000000000000000000" pitchFamily="2" charset="2"/>
            </a:endParaRPr>
          </a:p>
          <a:p>
            <a:endParaRPr lang="en-US" altLang="zh-TW" sz="2400" dirty="0">
              <a:sym typeface="Wingdings" panose="05000000000000000000" pitchFamily="2" charset="2"/>
            </a:endParaRPr>
          </a:p>
          <a:p>
            <a:r>
              <a:rPr lang="en-US" altLang="zh-TW" sz="2400" dirty="0">
                <a:solidFill>
                  <a:srgbClr val="FF0000"/>
                </a:solidFill>
              </a:rPr>
              <a:t>3-1 </a:t>
            </a:r>
            <a:r>
              <a:rPr lang="zh-TW" altLang="en-US" sz="2400" dirty="0">
                <a:solidFill>
                  <a:srgbClr val="FF0000"/>
                </a:solidFill>
              </a:rPr>
              <a:t>系統架構</a:t>
            </a:r>
            <a:endParaRPr lang="en-US" altLang="zh-TW" sz="2400" dirty="0">
              <a:solidFill>
                <a:srgbClr val="FF0000"/>
              </a:solidFill>
            </a:endParaRPr>
          </a:p>
          <a:p>
            <a:r>
              <a:rPr lang="en-US" altLang="zh-TW" sz="2400" dirty="0">
                <a:solidFill>
                  <a:srgbClr val="FF9B9B"/>
                </a:solidFill>
              </a:rPr>
              <a:t>3-2 </a:t>
            </a:r>
            <a:r>
              <a:rPr lang="zh-TW" altLang="en-US" sz="2400" dirty="0">
                <a:solidFill>
                  <a:srgbClr val="FF9B9B"/>
                </a:solidFill>
              </a:rPr>
              <a:t>系統軟、硬體需求與技術平台</a:t>
            </a:r>
            <a:endParaRPr lang="en-US" altLang="zh-TW" sz="2400" dirty="0">
              <a:solidFill>
                <a:srgbClr val="FF9B9B"/>
              </a:solidFill>
            </a:endParaRPr>
          </a:p>
          <a:p>
            <a:r>
              <a:rPr lang="en-US" altLang="zh-TW" sz="2400" dirty="0">
                <a:solidFill>
                  <a:srgbClr val="FF9B9B"/>
                </a:solidFill>
              </a:rPr>
              <a:t>3-3</a:t>
            </a:r>
            <a:r>
              <a:rPr lang="zh-TW" altLang="en-US" sz="2400" dirty="0">
                <a:solidFill>
                  <a:srgbClr val="FF9B9B"/>
                </a:solidFill>
              </a:rPr>
              <a:t>使用標準與工具</a:t>
            </a:r>
            <a:endParaRPr lang="en-US" altLang="zh-TW" sz="2400" dirty="0">
              <a:solidFill>
                <a:srgbClr val="FF9B9B"/>
              </a:solidFill>
            </a:endParaRPr>
          </a:p>
          <a:p>
            <a:r>
              <a:rPr lang="en-US" altLang="zh-TW" sz="2400" dirty="0">
                <a:solidFill>
                  <a:srgbClr val="FF0000"/>
                </a:solidFill>
              </a:rPr>
              <a:t>5-1</a:t>
            </a:r>
            <a:r>
              <a:rPr lang="zh-TW" altLang="en-US" sz="2400" dirty="0">
                <a:solidFill>
                  <a:srgbClr val="FF0000"/>
                </a:solidFill>
              </a:rPr>
              <a:t>使用者需求</a:t>
            </a:r>
            <a:endParaRPr lang="en-US" altLang="zh-TW" sz="2400" dirty="0">
              <a:solidFill>
                <a:srgbClr val="FF0000"/>
              </a:solidFill>
            </a:endParaRPr>
          </a:p>
          <a:p>
            <a:r>
              <a:rPr lang="en-US" altLang="zh-TW" sz="2400" dirty="0">
                <a:solidFill>
                  <a:srgbClr val="FF9B9B"/>
                </a:solidFill>
              </a:rPr>
              <a:t>5-2</a:t>
            </a:r>
            <a:r>
              <a:rPr lang="zh-TW" altLang="en-US" sz="2400" dirty="0">
                <a:solidFill>
                  <a:srgbClr val="FF9B9B"/>
                </a:solidFill>
              </a:rPr>
              <a:t>使用個案圖</a:t>
            </a:r>
            <a:endParaRPr lang="en-US" altLang="zh-TW" sz="2400" dirty="0">
              <a:solidFill>
                <a:srgbClr val="FF9B9B"/>
              </a:solidFill>
            </a:endParaRPr>
          </a:p>
          <a:p>
            <a:r>
              <a:rPr lang="en-US" altLang="zh-TW" sz="2400" dirty="0">
                <a:solidFill>
                  <a:srgbClr val="FF0000"/>
                </a:solidFill>
              </a:rPr>
              <a:t>5-3 </a:t>
            </a:r>
            <a:r>
              <a:rPr lang="zh-TW" altLang="en-US" sz="2400" dirty="0">
                <a:solidFill>
                  <a:srgbClr val="FF0000"/>
                </a:solidFill>
              </a:rPr>
              <a:t>使用個案描述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5-4 </a:t>
            </a:r>
            <a:r>
              <a:rPr lang="zh-TW" altLang="en-US" sz="2400" dirty="0">
                <a:solidFill>
                  <a:srgbClr val="FF0000"/>
                </a:solidFill>
              </a:rPr>
              <a:t>分析類別圖</a:t>
            </a:r>
            <a:endParaRPr lang="en-US" altLang="zh-TW" sz="2400" dirty="0">
              <a:solidFill>
                <a:srgbClr val="FF0000"/>
              </a:solidFill>
            </a:endParaRPr>
          </a:p>
          <a:p>
            <a:r>
              <a:rPr lang="en-US" altLang="zh-TW" sz="2400" dirty="0">
                <a:solidFill>
                  <a:srgbClr val="FF0000"/>
                </a:solidFill>
              </a:rPr>
              <a:t>6-1</a:t>
            </a:r>
            <a:r>
              <a:rPr lang="zh-TW" altLang="en-US" sz="2400" dirty="0">
                <a:solidFill>
                  <a:srgbClr val="FF0000"/>
                </a:solidFill>
              </a:rPr>
              <a:t>循序圖</a:t>
            </a:r>
            <a:endParaRPr lang="en-US" altLang="zh-TW" sz="2400" dirty="0">
              <a:solidFill>
                <a:srgbClr val="FF0000"/>
              </a:solidFill>
            </a:endParaRPr>
          </a:p>
          <a:p>
            <a:r>
              <a:rPr lang="en-US" altLang="zh-TW" sz="2400" dirty="0">
                <a:solidFill>
                  <a:srgbClr val="FF0000"/>
                </a:solidFill>
              </a:rPr>
              <a:t>6-2</a:t>
            </a:r>
            <a:r>
              <a:rPr lang="zh-TW" altLang="en-US" sz="2400" dirty="0">
                <a:solidFill>
                  <a:srgbClr val="FF0000"/>
                </a:solidFill>
              </a:rPr>
              <a:t>設計類別圖</a:t>
            </a:r>
            <a:endParaRPr lang="en-US" altLang="zh-TW" sz="2400" dirty="0">
              <a:solidFill>
                <a:srgbClr val="FF0000"/>
              </a:solidFill>
            </a:endParaRPr>
          </a:p>
          <a:p>
            <a:r>
              <a:rPr lang="en-US" altLang="zh-TW" sz="2400" dirty="0">
                <a:solidFill>
                  <a:srgbClr val="FF9B9B"/>
                </a:solidFill>
              </a:rPr>
              <a:t>7-1</a:t>
            </a:r>
            <a:r>
              <a:rPr lang="zh-TW" altLang="en-US" sz="2400" dirty="0">
                <a:solidFill>
                  <a:srgbClr val="FF9B9B"/>
                </a:solidFill>
              </a:rPr>
              <a:t>程式成果</a:t>
            </a:r>
            <a:endParaRPr lang="en-US" altLang="zh-TW" sz="2400" dirty="0">
              <a:solidFill>
                <a:srgbClr val="FF9B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892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88</Words>
  <Application>Microsoft Office PowerPoint</Application>
  <PresentationFormat>寬螢幕</PresentationFormat>
  <Paragraphs>20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Wingdings</vt:lpstr>
      <vt:lpstr>Office 佈景主題</vt:lpstr>
      <vt:lpstr>20220502進度</vt:lpstr>
      <vt:lpstr>系統簡介</vt:lpstr>
      <vt:lpstr>系統手冊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20220502進度</dc:title>
  <dc:creator>angel</dc:creator>
  <cp:lastModifiedBy>angel</cp:lastModifiedBy>
  <cp:revision>4</cp:revision>
  <dcterms:created xsi:type="dcterms:W3CDTF">2022-05-01T14:20:43Z</dcterms:created>
  <dcterms:modified xsi:type="dcterms:W3CDTF">2022-05-02T19:49:42Z</dcterms:modified>
</cp:coreProperties>
</file>