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34CB25-56B9-4990-948B-E06A6A6E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F2CF6A-A190-4FC7-A348-6D518CFB8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0C3D8B-9BFE-4B60-B38B-F63DE9F2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87CC-B879-4193-8261-721D0815E0AA}" type="datetimeFigureOut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2720BD-A692-427D-AA71-F1A3259C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D67C19-FE36-43DD-B516-D79B4647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D55E-69EE-47C0-8FAF-2A2BB8959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23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BE14D5-E6D5-453E-A251-633F50A4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2F01FD-4A7E-4517-96CD-DB4354384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0C58E-06AF-4FED-B3A6-8032DE79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87CC-B879-4193-8261-721D0815E0AA}" type="datetimeFigureOut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31F048-50E0-4848-954D-D6F66C5F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96CB52-39E0-47B6-AE2F-52B7AEAC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D55E-69EE-47C0-8FAF-2A2BB8959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24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ECBB661-7A31-4685-A7A2-4B0FB30B7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F09811-DA40-4828-8478-98B296078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036FF0-C285-44D8-9273-C4114069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87CC-B879-4193-8261-721D0815E0AA}" type="datetimeFigureOut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A4A614-310F-45AC-BEF5-9F75F13F5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E1AE1A-39FE-4578-B22E-4D77D4F6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D55E-69EE-47C0-8FAF-2A2BB8959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85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1C75C0-3AA4-449F-9742-EE7B1C13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6C389E-8D7D-4D94-ABC4-E59BD1CC4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0E3F57-B22E-4217-9E41-A65CE0B5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87CC-B879-4193-8261-721D0815E0AA}" type="datetimeFigureOut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268036-C1EB-48D4-9174-35313B6B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EB3A2E-02FF-4390-BE5A-954D2EA9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D55E-69EE-47C0-8FAF-2A2BB8959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26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9DA99-6E6D-4E85-9719-42B6C947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DA0452-53E3-4567-BAB3-73831D5DF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71D5D2-FDFF-4113-9945-5C2A3EA8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87CC-B879-4193-8261-721D0815E0AA}" type="datetimeFigureOut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7704F2-331F-4BAC-A5EE-F4C152E3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679644-6E13-43E5-AEA1-0807087D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D55E-69EE-47C0-8FAF-2A2BB8959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65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F87566-D162-4C61-9F7C-09FD060B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14E032-FC35-4F04-BD4C-2E7853D3D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2AAC01-5633-475E-BEB8-74B2753A2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F40DAE-B88D-4550-91BE-55BA40E2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87CC-B879-4193-8261-721D0815E0AA}" type="datetimeFigureOut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23CEBD-8C84-48A2-B6AF-94C5EE18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23CF0C-4827-41D6-A058-76EF4190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D55E-69EE-47C0-8FAF-2A2BB8959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07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9812A1-A75F-4F78-A6F2-6DA3F44B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B1F85C-7BAB-427D-8E22-268BFAD90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354CFF-F002-49D4-935C-658439949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C14B69-BA3D-44AB-ACF6-6C46F37A0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9E71915-DA49-43FF-9505-D1FBB47D5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9D66254-99ED-414E-9315-9E406290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87CC-B879-4193-8261-721D0815E0AA}" type="datetimeFigureOut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1D83AAB-6BD9-4653-9ABD-1BEB5783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AFD7486-B4A2-48D5-82E5-35D5229F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D55E-69EE-47C0-8FAF-2A2BB8959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21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D3C44-F31E-4E7E-BFA8-2DAB7939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BF20BFF-886B-4A92-8BFE-266342D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87CC-B879-4193-8261-721D0815E0AA}" type="datetimeFigureOut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ADAD00-952F-4F94-8BC8-C3A38251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0724499-B1EA-4724-B882-8E44465D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D55E-69EE-47C0-8FAF-2A2BB8959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05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F52D9AF-7A48-4010-8D73-E07F8E0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87CC-B879-4193-8261-721D0815E0AA}" type="datetimeFigureOut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7EF4DFE-3382-41E7-8371-BEA9CB805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E65CC3-A36A-4904-B917-A60749CE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D55E-69EE-47C0-8FAF-2A2BB8959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45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30B30-3717-418A-8EAD-B621026C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F14381-34E9-4A71-B2D2-FDFF88B47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9C1936-891E-4E50-82D5-7A032F1D8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75E09A-2400-403A-A0CB-F5EA9F2D7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87CC-B879-4193-8261-721D0815E0AA}" type="datetimeFigureOut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9CABFB-2088-428E-85A2-0CD93806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6B851D-963F-4C01-A3BD-E9377DD0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D55E-69EE-47C0-8FAF-2A2BB8959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23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3EC1B4-E3DE-48D2-8B3A-ECDD885F5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2711389-C1AF-4AA0-84D9-B2DB12332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00CA9F-A09F-4B3B-A6DD-F1D0FF762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217922-7B3D-4B72-8D6F-65B54AEA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87CC-B879-4193-8261-721D0815E0AA}" type="datetimeFigureOut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ADD8AF-AEDB-481F-AFBB-AA919B60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C2558E-8AD7-4707-A09B-854698AD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D55E-69EE-47C0-8FAF-2A2BB8959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34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D49284B-9938-4CA3-AEB2-82828139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92939A-CF08-4DBE-818E-EB27AC76F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A75873-06F0-4FF0-9595-94A946237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87CC-B879-4193-8261-721D0815E0AA}" type="datetimeFigureOut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FC1EF8-467F-4398-9E41-8FBAA668B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87BBF3-5CB8-4524-8DF0-1FC355C0C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FD55E-69EE-47C0-8FAF-2A2BB8959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7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05794D-12D3-460F-8F9C-8DC3F52D9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APP</a:t>
            </a:r>
            <a:r>
              <a:rPr lang="zh-TW" altLang="en-US" dirty="0"/>
              <a:t>進度報告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4B77E0-9522-4D82-BF86-FD6F3AEE3E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2022.07.25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819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F5FB109-8074-44F3-829A-60AD34FE7E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19" b="6293"/>
          <a:stretch/>
        </p:blipFill>
        <p:spPr>
          <a:xfrm>
            <a:off x="2979644" y="2931160"/>
            <a:ext cx="6232712" cy="99568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62AA66D-70B7-485F-888E-8219C0CF8CE7}"/>
              </a:ext>
            </a:extLst>
          </p:cNvPr>
          <p:cNvSpPr txBox="1"/>
          <p:nvPr/>
        </p:nvSpPr>
        <p:spPr>
          <a:xfrm>
            <a:off x="71120" y="9144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highlight>
                  <a:srgbClr val="FFFF00"/>
                </a:highlight>
              </a:rPr>
              <a:t>目前進度 </a:t>
            </a:r>
            <a:r>
              <a:rPr lang="en-US" altLang="zh-TW" sz="2800" dirty="0">
                <a:highlight>
                  <a:srgbClr val="FFFF00"/>
                </a:highlight>
              </a:rPr>
              <a:t>1</a:t>
            </a:r>
            <a:endParaRPr lang="zh-TW" altLang="en-US" sz="2800" dirty="0">
              <a:highlight>
                <a:srgbClr val="FFFF00"/>
              </a:highligh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A1B5974-D07A-4AB4-9A2D-926FFC77704E}"/>
              </a:ext>
            </a:extLst>
          </p:cNvPr>
          <p:cNvSpPr txBox="1"/>
          <p:nvPr/>
        </p:nvSpPr>
        <p:spPr>
          <a:xfrm>
            <a:off x="86351" y="731520"/>
            <a:ext cx="289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下排功能列表改為</a:t>
            </a:r>
            <a:r>
              <a:rPr lang="en-US" altLang="zh-TW" dirty="0"/>
              <a:t>fragment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618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76D227E-2A01-4522-9148-2D50FA782996}"/>
              </a:ext>
            </a:extLst>
          </p:cNvPr>
          <p:cNvSpPr txBox="1"/>
          <p:nvPr/>
        </p:nvSpPr>
        <p:spPr>
          <a:xfrm>
            <a:off x="71120" y="9144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highlight>
                  <a:srgbClr val="FFFF00"/>
                </a:highlight>
              </a:rPr>
              <a:t>目前進度 </a:t>
            </a:r>
            <a:r>
              <a:rPr lang="en-US" altLang="zh-TW" sz="2800" dirty="0">
                <a:highlight>
                  <a:srgbClr val="FFFF00"/>
                </a:highlight>
              </a:rPr>
              <a:t>2</a:t>
            </a:r>
            <a:endParaRPr lang="zh-TW" altLang="en-US" sz="2800" dirty="0">
              <a:highlight>
                <a:srgbClr val="FFFF00"/>
              </a:highlight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FF6AA5F-1E57-48A5-9FE5-B5E9E7153C5D}"/>
              </a:ext>
            </a:extLst>
          </p:cNvPr>
          <p:cNvSpPr txBox="1"/>
          <p:nvPr/>
        </p:nvSpPr>
        <p:spPr>
          <a:xfrm>
            <a:off x="86351" y="73152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已會連資料庫、搜尋</a:t>
            </a:r>
            <a:r>
              <a:rPr lang="en-US" altLang="zh-TW" dirty="0"/>
              <a:t>/</a:t>
            </a:r>
            <a:r>
              <a:rPr lang="zh-TW" altLang="en-US" dirty="0"/>
              <a:t>新增</a:t>
            </a:r>
            <a:r>
              <a:rPr lang="en-US" altLang="zh-TW" dirty="0"/>
              <a:t>/</a:t>
            </a:r>
            <a:r>
              <a:rPr lang="zh-TW" altLang="en-US" dirty="0"/>
              <a:t>更新</a:t>
            </a:r>
            <a:r>
              <a:rPr lang="en-US" altLang="zh-TW" dirty="0"/>
              <a:t>/</a:t>
            </a:r>
            <a:r>
              <a:rPr lang="zh-TW" altLang="en-US" dirty="0"/>
              <a:t>刪除資料</a:t>
            </a:r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70733F81-2A93-4033-A32B-2DE6A14DBC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8" b="6574"/>
          <a:stretch/>
        </p:blipFill>
        <p:spPr>
          <a:xfrm>
            <a:off x="266700" y="1290319"/>
            <a:ext cx="2766117" cy="5366245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DB49E0E-5C33-493D-8491-07637BB300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6" b="6143"/>
          <a:stretch/>
        </p:blipFill>
        <p:spPr>
          <a:xfrm>
            <a:off x="2134205" y="1288964"/>
            <a:ext cx="2748488" cy="5367600"/>
          </a:xfrm>
          <a:prstGeom prst="rect">
            <a:avLst/>
          </a:prstGeo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0A1C24D0-B975-4137-A2A5-6BDC71A322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8" b="6255"/>
          <a:stretch/>
        </p:blipFill>
        <p:spPr>
          <a:xfrm>
            <a:off x="3996282" y="1288964"/>
            <a:ext cx="2751148" cy="5367600"/>
          </a:xfrm>
          <a:prstGeom prst="rect">
            <a:avLst/>
          </a:prstGeom>
        </p:spPr>
      </p:pic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1733FC6A-20C1-4820-9708-23881D217D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1" b="6241"/>
          <a:stretch/>
        </p:blipFill>
        <p:spPr>
          <a:xfrm>
            <a:off x="5774704" y="1288964"/>
            <a:ext cx="2756749" cy="5367600"/>
          </a:xfrm>
          <a:prstGeom prst="rect">
            <a:avLst/>
          </a:prstGeom>
        </p:spPr>
      </p:pic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97B8F4E9-FD76-48AD-8CAA-BC30CB90C3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9" b="5986"/>
          <a:stretch/>
        </p:blipFill>
        <p:spPr>
          <a:xfrm>
            <a:off x="7506577" y="1288964"/>
            <a:ext cx="2738117" cy="5367600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171F5A90-953D-4C6A-BD68-4B030A97F4C2}"/>
              </a:ext>
            </a:extLst>
          </p:cNvPr>
          <p:cNvGrpSpPr/>
          <p:nvPr/>
        </p:nvGrpSpPr>
        <p:grpSpPr>
          <a:xfrm>
            <a:off x="9290100" y="79240"/>
            <a:ext cx="2635200" cy="6778760"/>
            <a:chOff x="8408720" y="79240"/>
            <a:chExt cx="2635200" cy="6778760"/>
          </a:xfrm>
        </p:grpSpPr>
        <p:pic>
          <p:nvPicPr>
            <p:cNvPr id="9" name="內容版面配置區 4">
              <a:extLst>
                <a:ext uri="{FF2B5EF4-FFF2-40B4-BE49-F238E27FC236}">
                  <a16:creationId xmlns:a16="http://schemas.microsoft.com/office/drawing/2014/main" id="{27D06CF2-3C71-4730-9933-152E7472A8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76" b="65287"/>
            <a:stretch/>
          </p:blipFill>
          <p:spPr>
            <a:xfrm>
              <a:off x="8408720" y="79240"/>
              <a:ext cx="2635200" cy="1659410"/>
            </a:xfrm>
            <a:prstGeom prst="rect">
              <a:avLst/>
            </a:prstGeom>
          </p:spPr>
        </p:pic>
        <p:pic>
          <p:nvPicPr>
            <p:cNvPr id="10" name="內容版面配置區 4">
              <a:extLst>
                <a:ext uri="{FF2B5EF4-FFF2-40B4-BE49-F238E27FC236}">
                  <a16:creationId xmlns:a16="http://schemas.microsoft.com/office/drawing/2014/main" id="{F27D6213-25D8-4394-9587-DD9A6E67F4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30" b="6633"/>
            <a:stretch/>
          </p:blipFill>
          <p:spPr>
            <a:xfrm>
              <a:off x="8409220" y="1738650"/>
              <a:ext cx="2634700" cy="5119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483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30</Words>
  <Application>Microsoft Office PowerPoint</Application>
  <PresentationFormat>寬螢幕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APP進度報告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APP進度報告</dc:title>
  <dc:creator>angel</dc:creator>
  <cp:lastModifiedBy>angel</cp:lastModifiedBy>
  <cp:revision>6</cp:revision>
  <dcterms:created xsi:type="dcterms:W3CDTF">2022-07-24T08:10:22Z</dcterms:created>
  <dcterms:modified xsi:type="dcterms:W3CDTF">2022-07-24T09:15:28Z</dcterms:modified>
</cp:coreProperties>
</file>