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98" r:id="rId6"/>
    <p:sldId id="294" r:id="rId7"/>
    <p:sldId id="297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3595" autoAdjust="0"/>
  </p:normalViewPr>
  <p:slideViewPr>
    <p:cSldViewPr snapToGrid="0">
      <p:cViewPr varScale="1">
        <p:scale>
          <a:sx n="79" d="100"/>
          <a:sy n="79" d="100"/>
        </p:scale>
        <p:origin x="144" y="144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848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64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33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2022/9/8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2022/9/8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2022/9/8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CB2A3F7-E2F3-499D-DFDA-BF8CB2305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97" b="56735"/>
          <a:stretch/>
        </p:blipFill>
        <p:spPr>
          <a:xfrm>
            <a:off x="486783" y="1520889"/>
            <a:ext cx="7454348" cy="2062066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BFE4E76-DD4A-5052-7A23-0CE847B3C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83" y="3825551"/>
            <a:ext cx="5674660" cy="20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831A06-F0EC-A11C-CB04-9995B62E1229}"/>
              </a:ext>
            </a:extLst>
          </p:cNvPr>
          <p:cNvSpPr txBox="1"/>
          <p:nvPr/>
        </p:nvSpPr>
        <p:spPr>
          <a:xfrm>
            <a:off x="4250871" y="71962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經緯度算距離</a:t>
            </a:r>
            <a:endParaRPr lang="en-US" altLang="zh-TW" dirty="0"/>
          </a:p>
        </p:txBody>
      </p:sp>
      <p:pic>
        <p:nvPicPr>
          <p:cNvPr id="13" name="圖片 12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18E7DAF5-8F2D-8B0A-94E7-BE028358E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5" t="22024" r="40995" b="48357"/>
          <a:stretch/>
        </p:blipFill>
        <p:spPr>
          <a:xfrm>
            <a:off x="363894" y="1504366"/>
            <a:ext cx="7371184" cy="2611936"/>
          </a:xfrm>
          <a:prstGeom prst="rect">
            <a:avLst/>
          </a:prstGeom>
        </p:spPr>
      </p:pic>
      <p:pic>
        <p:nvPicPr>
          <p:cNvPr id="15" name="圖片 14" descr="一張含有 文字, 監視器, 螢幕擷取畫面, 室內 的圖片&#10;&#10;自動產生的描述">
            <a:extLst>
              <a:ext uri="{FF2B5EF4-FFF2-40B4-BE49-F238E27FC236}">
                <a16:creationId xmlns:a16="http://schemas.microsoft.com/office/drawing/2014/main" id="{D14053D5-3816-C0D0-7284-E46E67730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10" t="17517" r="46888" b="43213"/>
          <a:stretch/>
        </p:blipFill>
        <p:spPr>
          <a:xfrm>
            <a:off x="6109072" y="2875847"/>
            <a:ext cx="5820745" cy="36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5008CAC-C009-13C4-16DA-1210329184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68" t="13736" r="24362" b="46043"/>
          <a:stretch/>
        </p:blipFill>
        <p:spPr>
          <a:xfrm>
            <a:off x="700391" y="1621192"/>
            <a:ext cx="10002076" cy="38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0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21</Words>
  <Application>Microsoft Office PowerPoint</Application>
  <PresentationFormat>寬螢幕</PresentationFormat>
  <Paragraphs>13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目前進度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17</cp:revision>
  <dcterms:created xsi:type="dcterms:W3CDTF">2022-06-30T08:05:14Z</dcterms:created>
  <dcterms:modified xsi:type="dcterms:W3CDTF">2022-09-08T03:20:52Z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