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86" r:id="rId7"/>
    <p:sldId id="289" r:id="rId8"/>
    <p:sldId id="291" r:id="rId9"/>
    <p:sldId id="292" r:id="rId10"/>
    <p:sldId id="293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47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42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91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4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2022/8/18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2022/8/18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評論爬蟲的部分已結束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D49849-CDEA-C7F6-112E-AD62C59CC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30"/>
          <a:stretch/>
        </p:blipFill>
        <p:spPr>
          <a:xfrm>
            <a:off x="419213" y="1480461"/>
            <a:ext cx="4640982" cy="5105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A4F60F7-5592-2241-0B23-2606C3539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21"/>
          <a:stretch/>
        </p:blipFill>
        <p:spPr>
          <a:xfrm>
            <a:off x="4064006" y="1681519"/>
            <a:ext cx="753744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AD6D2E56-B5F6-0EBF-16CE-8F458881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39" y="1621192"/>
            <a:ext cx="8381486" cy="44890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1BEE28-6340-056B-39C2-D49BD7926123}"/>
              </a:ext>
            </a:extLst>
          </p:cNvPr>
          <p:cNvSpPr txBox="1"/>
          <p:nvPr/>
        </p:nvSpPr>
        <p:spPr>
          <a:xfrm>
            <a:off x="4250871" y="69163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已存入資料庫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3" name="圖片 2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EB08BAA1-1223-55D0-863C-AB1735561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t="13564" r="12578" b="8752"/>
          <a:stretch/>
        </p:blipFill>
        <p:spPr>
          <a:xfrm>
            <a:off x="1390066" y="1596696"/>
            <a:ext cx="8001001" cy="50728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4250871" y="69163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多了一個建立時間和爬取電話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44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4250871" y="69163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Csv</a:t>
            </a:r>
            <a:r>
              <a:rPr lang="zh-TW" altLang="en-US" dirty="0"/>
              <a:t>呈現</a:t>
            </a:r>
            <a:endParaRPr lang="en-US" altLang="zh-TW" dirty="0"/>
          </a:p>
        </p:txBody>
      </p:sp>
      <p:pic>
        <p:nvPicPr>
          <p:cNvPr id="3" name="圖片 2" descr="一張含有 文字, 螢幕擷取畫面, 黑色, 室內 的圖片&#10;&#10;自動產生的描述">
            <a:extLst>
              <a:ext uri="{FF2B5EF4-FFF2-40B4-BE49-F238E27FC236}">
                <a16:creationId xmlns:a16="http://schemas.microsoft.com/office/drawing/2014/main" id="{BC63D4DA-FD81-C52E-3C4B-82FF84CB5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2" t="9920" r="6938" b="15207"/>
          <a:stretch/>
        </p:blipFill>
        <p:spPr>
          <a:xfrm>
            <a:off x="1113842" y="1597740"/>
            <a:ext cx="8500187" cy="48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6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4250871" y="69163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也存入資料庫店家資訊表</a:t>
            </a:r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2B37AC5-9C20-C314-2C98-A9A68439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24"/>
          <a:stretch/>
        </p:blipFill>
        <p:spPr>
          <a:xfrm>
            <a:off x="727788" y="1483186"/>
            <a:ext cx="9153331" cy="53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7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4250871" y="69163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圖片存入資料庫</a:t>
            </a:r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108EFF7-B393-7B69-D64C-23C0205EF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7" t="53725" r="54304" b="7114"/>
          <a:stretch/>
        </p:blipFill>
        <p:spPr>
          <a:xfrm>
            <a:off x="1648046" y="1621192"/>
            <a:ext cx="7071771" cy="44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9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355</TotalTime>
  <Words>59</Words>
  <Application>Microsoft Office PowerPoint</Application>
  <PresentationFormat>寬螢幕</PresentationFormat>
  <Paragraphs>27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10</cp:revision>
  <dcterms:created xsi:type="dcterms:W3CDTF">2022-06-30T08:05:14Z</dcterms:created>
  <dcterms:modified xsi:type="dcterms:W3CDTF">2022-08-18T03:44:32Z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