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5" r:id="rId6"/>
    <p:sldId id="286" r:id="rId7"/>
    <p:sldId id="289" r:id="rId8"/>
    <p:sldId id="288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9C2"/>
    <a:srgbClr val="A5A5A5"/>
    <a:srgbClr val="BEB9AA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595" autoAdjust="0"/>
  </p:normalViewPr>
  <p:slideViewPr>
    <p:cSldViewPr snapToGrid="0">
      <p:cViewPr varScale="1">
        <p:scale>
          <a:sx n="51" d="100"/>
          <a:sy n="51" d="100"/>
        </p:scale>
        <p:origin x="888" y="38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FD24B3-7E87-48D3-9EA9-F1270134547A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2022/7/25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8A06BE-7519-4B21-9E1D-AE6D6E69C3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F165C5-1488-449F-9B87-C14826EAFD86}" type="datetime1">
              <a:rPr lang="zh-TW" altLang="en-US" noProof="0" smtClean="0"/>
              <a:t>2022/7/25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9B2C62-FE30-453D-946B-754E9E42C84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行距 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+ 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頁碼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600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4023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0475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468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職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版面配置區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圖片版面配置區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cxnSp>
        <p:nvCxnSpPr>
          <p:cNvPr id="15" name="直線接點​​(S)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3 欄位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圖片版面配置區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插入文字</a:t>
            </a:r>
            <a:endParaRPr lang="zh-TW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zh-TW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插入文字</a:t>
            </a:r>
            <a:endParaRPr lang="zh-TW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zh-TW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插入文字</a:t>
            </a:r>
            <a:endParaRPr lang="zh-TW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zh-TW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日期版面配置區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C367F661-436A-4544-AD17-E7B219F5F43F}" type="datetime1">
              <a:rPr lang="zh-TW" altLang="en-US" smtClean="0"/>
              <a:t>2022/7/25</a:t>
            </a:fld>
            <a:endParaRPr lang="zh-TW" altLang="en-US" dirty="0"/>
          </a:p>
        </p:txBody>
      </p:sp>
      <p:sp>
        <p:nvSpPr>
          <p:cNvPr id="25" name="投影片編號版面配置區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/>
              <a:t>按一下以新增標題</a:t>
            </a:r>
            <a:endParaRPr lang="zh-TW" altLang="en-US" dirty="0"/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4C1D6756-953C-4E38-845C-20F511B9A718}" type="datetime1">
              <a:rPr lang="zh-TW" altLang="en-US" noProof="0" smtClean="0"/>
              <a:t>2022/7/25</a:t>
            </a:fld>
            <a:endParaRPr lang="zh-TW" altLang="en-US" noProof="0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 rtl="0"/>
            <a:r>
              <a:rPr lang="zh-TW" altLang="en-US" noProof="0"/>
              <a:t>按一下以新增標題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連絡資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版面配置區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/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/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文字版面配置區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zh-TW" noProof="0"/>
              <a:t>01</a:t>
            </a:r>
          </a:p>
        </p:txBody>
      </p:sp>
      <p:sp>
        <p:nvSpPr>
          <p:cNvPr id="12" name="文字版面配置區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日期版面配置區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98FCFD-6E75-4E99-A75F-C59668CDA05F}" type="datetime1">
              <a:rPr lang="zh-TW" altLang="en-US" noProof="0" smtClean="0"/>
              <a:t>2022/7/25</a:t>
            </a:fld>
            <a:endParaRPr lang="zh-TW" altLang="en-US" noProof="0"/>
          </a:p>
        </p:txBody>
      </p:sp>
      <p:sp>
        <p:nvSpPr>
          <p:cNvPr id="21" name="投影片編號版面配置區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程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日期版面配置區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0856FADF-6E13-4E65-9968-3BAD3AE878AC}" type="datetime1">
              <a:rPr lang="zh-TW" altLang="en-US" noProof="0" smtClean="0"/>
              <a:t>2022/7/25</a:t>
            </a:fld>
            <a:endParaRPr lang="zh-TW" altLang="en-US" noProof="0"/>
          </a:p>
        </p:txBody>
      </p:sp>
      <p:sp>
        <p:nvSpPr>
          <p:cNvPr id="36" name="投影片編號版面配置區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簡介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圖片版面配置區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圖片版面配置區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圖片版面配置區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3" name="文字版面配置區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en-US" altLang="zh-TW" noProof="0"/>
              <a:t>01</a:t>
            </a:r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0" name="日期版面配置區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4E63FABF-56A5-4249-BF67-E843FE1F93C2}" type="datetime1">
              <a:rPr lang="zh-TW" altLang="en-US" noProof="0" smtClean="0"/>
              <a:t>2022/7/25</a:t>
            </a:fld>
            <a:endParaRPr lang="zh-TW" altLang="en-US" noProof="0"/>
          </a:p>
        </p:txBody>
      </p:sp>
      <p:sp>
        <p:nvSpPr>
          <p:cNvPr id="31" name="投影片編號版面配置區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節符號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版面配置區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en-US" altLang="zh-TW" noProof="0"/>
              <a:t>02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表和圖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版面配置區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BC727A8F-B6D7-4108-8544-56BC7D83817C}" type="datetime1">
              <a:rPr lang="zh-TW" altLang="en-US" smtClean="0"/>
              <a:t>2022/7/25</a:t>
            </a:fld>
            <a:endParaRPr lang="en-US" dirty="0"/>
          </a:p>
        </p:txBody>
      </p:sp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版面配置區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CAD02CE1-99E5-4D4B-95C2-2A5CEFC72E62}" type="datetime1">
              <a:rPr lang="zh-TW" altLang="en-US" noProof="0" smtClean="0"/>
              <a:t>2022/7/25</a:t>
            </a:fld>
            <a:endParaRPr lang="zh-TW" altLang="en-US" noProof="0"/>
          </a:p>
        </p:txBody>
      </p:sp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pic>
        <p:nvPicPr>
          <p:cNvPr id="4" name="圖片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時間表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287CEEB3-B50C-4D1D-8FA8-B9F3CE1E5F12}" type="datetime1">
              <a:rPr lang="zh-TW" altLang="en-US" noProof="0" smtClean="0"/>
              <a:t>2022/7/25</a:t>
            </a:fld>
            <a:endParaRPr lang="zh-TW" altLang="en-US" noProof="0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2pPr>
            <a:lvl3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3pPr>
            <a:lvl4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4pPr>
            <a:lvl5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字版面配置區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en-US" altLang="zh-TW" noProof="0"/>
              <a:t>01</a:t>
            </a:r>
          </a:p>
        </p:txBody>
      </p:sp>
      <p:sp>
        <p:nvSpPr>
          <p:cNvPr id="21" name="圖片版面配置區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2" name="圖片版面配置區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3" name="圖片版面配置區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4" name="圖片版面配置區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5" name="圖片版面配置區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0" name="日期版面配置區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74ACAB86-CFA9-4358-8B07-4647B93A6F07}" type="datetime1">
              <a:rPr lang="zh-TW" altLang="en-US" noProof="0" smtClean="0"/>
              <a:t>2022/7/25</a:t>
            </a:fld>
            <a:endParaRPr lang="zh-TW" altLang="en-US" noProof="0"/>
          </a:p>
        </p:txBody>
      </p:sp>
      <p:sp>
        <p:nvSpPr>
          <p:cNvPr id="31" name="投影片編號版面配置區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6" name="文字版面配置區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7" name="文字版面配置區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8" name="文字版面配置區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9" name="文字版面配置區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1 欄位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zh-TW" altLang="en-US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按一下以編輯母片文字樣式</a:t>
            </a:r>
          </a:p>
        </p:txBody>
      </p:sp>
      <p:sp>
        <p:nvSpPr>
          <p:cNvPr id="17" name="日期版面配置區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F9BB2F03-BEE9-4AC2-BF00-C098A95BE7E1}" type="datetime1">
              <a:rPr lang="zh-TW" altLang="en-US" noProof="0" smtClean="0"/>
              <a:t>2022/7/25</a:t>
            </a:fld>
            <a:endParaRPr lang="zh-TW" altLang="en-US" noProof="0"/>
          </a:p>
        </p:txBody>
      </p:sp>
      <p:sp>
        <p:nvSpPr>
          <p:cNvPr id="18" name="投影片編號版面配置區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 rtl="0"/>
            <a:r>
              <a:rPr lang="zh-TW" altLang="en-US" noProof="0"/>
              <a:t>按一下以新增標題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fld id="{6B05BE1C-6D8F-4840-B2E7-55BC58FA79DD}" type="datetime1">
              <a:rPr lang="zh-TW" altLang="en-US" noProof="0" smtClean="0"/>
              <a:t>2022/7/25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809" y="2733869"/>
            <a:ext cx="3797559" cy="1595535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/>
              <a:t>專題進度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/>
              <a:t>2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1D0F98-9D41-AAFC-38BC-4CFF7436E49B}"/>
              </a:ext>
            </a:extLst>
          </p:cNvPr>
          <p:cNvSpPr txBox="1"/>
          <p:nvPr/>
        </p:nvSpPr>
        <p:spPr>
          <a:xfrm>
            <a:off x="4250871" y="691634"/>
            <a:ext cx="5089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評論爬蟲的部分：已經有多加一個評論評分的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5DE7C2F-371B-8C12-C23D-A722342CFD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876"/>
          <a:stretch/>
        </p:blipFill>
        <p:spPr>
          <a:xfrm>
            <a:off x="611633" y="1337965"/>
            <a:ext cx="4122777" cy="522476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AA14EEC-EBB0-9337-5ABF-90A5939BFD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0" r="2936"/>
          <a:stretch/>
        </p:blipFill>
        <p:spPr>
          <a:xfrm>
            <a:off x="3555546" y="2525913"/>
            <a:ext cx="8141154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3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1D0F98-9D41-AAFC-38BC-4CFF7436E49B}"/>
              </a:ext>
            </a:extLst>
          </p:cNvPr>
          <p:cNvSpPr txBox="1"/>
          <p:nvPr/>
        </p:nvSpPr>
        <p:spPr>
          <a:xfrm>
            <a:off x="4250871" y="691634"/>
            <a:ext cx="702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評論爬蟲的問題：因為有再跑迴圈的有些網頁每有要開啟</a:t>
            </a:r>
            <a:r>
              <a:rPr lang="en-US" altLang="zh-TW" dirty="0"/>
              <a:t>button</a:t>
            </a:r>
            <a:r>
              <a:rPr lang="zh-TW" altLang="en-US" dirty="0"/>
              <a:t> 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B4B1ED-B5A3-BC09-7160-E22C022782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6"/>
          <a:stretch/>
        </p:blipFill>
        <p:spPr>
          <a:xfrm>
            <a:off x="266813" y="1697128"/>
            <a:ext cx="11466047" cy="739204"/>
          </a:xfrm>
          <a:prstGeom prst="rect">
            <a:avLst/>
          </a:prstGeom>
        </p:spPr>
      </p:pic>
      <p:pic>
        <p:nvPicPr>
          <p:cNvPr id="14" name="圖片 13" descr="一張含有 文字, 食物, 碗盤, 餐點 的圖片&#10;&#10;自動產生的描述">
            <a:extLst>
              <a:ext uri="{FF2B5EF4-FFF2-40B4-BE49-F238E27FC236}">
                <a16:creationId xmlns:a16="http://schemas.microsoft.com/office/drawing/2014/main" id="{D3CF6E57-A3F1-65D7-4FE9-AA8C184327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" r="19857"/>
          <a:stretch/>
        </p:blipFill>
        <p:spPr>
          <a:xfrm>
            <a:off x="133350" y="2512268"/>
            <a:ext cx="4849197" cy="4214225"/>
          </a:xfrm>
          <a:prstGeom prst="rect">
            <a:avLst/>
          </a:prstGeom>
        </p:spPr>
      </p:pic>
      <p:pic>
        <p:nvPicPr>
          <p:cNvPr id="16" name="圖片 15" descr="一張含有 文字, 食物, 碗盤, 義大利麵 的圖片&#10;&#10;自動產生的描述">
            <a:extLst>
              <a:ext uri="{FF2B5EF4-FFF2-40B4-BE49-F238E27FC236}">
                <a16:creationId xmlns:a16="http://schemas.microsoft.com/office/drawing/2014/main" id="{FC02826C-CD85-3070-E368-89CD44C7C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576" y="2863282"/>
            <a:ext cx="5090601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5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4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842DF37E-3CF4-6992-30B2-0E2889FA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31" y="1362853"/>
            <a:ext cx="5113463" cy="5495148"/>
          </a:xfrm>
          <a:prstGeom prst="rect">
            <a:avLst/>
          </a:prstGeom>
        </p:spPr>
      </p:pic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9C66D9FD-D2A7-1AD9-C0DA-B6FA596C7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373" y="1621192"/>
            <a:ext cx="4059924" cy="486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6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5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1F34CCB-5566-6ECA-DAEA-4E24A16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13" y="500740"/>
            <a:ext cx="3984058" cy="1120452"/>
          </a:xfrm>
        </p:spPr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pic>
        <p:nvPicPr>
          <p:cNvPr id="14" name="圖片 13" descr="一張含有 食物, 碗盤, 餐點, 主菜 的圖片&#10;&#10;自動產生的描述">
            <a:extLst>
              <a:ext uri="{FF2B5EF4-FFF2-40B4-BE49-F238E27FC236}">
                <a16:creationId xmlns:a16="http://schemas.microsoft.com/office/drawing/2014/main" id="{98A32110-8233-90DA-272A-A98AEFB75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13" y="1445696"/>
            <a:ext cx="5462475" cy="4595258"/>
          </a:xfrm>
          <a:prstGeom prst="rect">
            <a:avLst/>
          </a:prstGeom>
        </p:spPr>
      </p:pic>
      <p:pic>
        <p:nvPicPr>
          <p:cNvPr id="19" name="圖片 18" descr="一張含有 碗盤 的圖片&#10;&#10;自動產生的描述">
            <a:extLst>
              <a:ext uri="{FF2B5EF4-FFF2-40B4-BE49-F238E27FC236}">
                <a16:creationId xmlns:a16="http://schemas.microsoft.com/office/drawing/2014/main" id="{BA1AA4E3-51EC-EE33-59EC-590635FFF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87609"/>
            <a:ext cx="5462476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8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39677_TF16411245_Win32" id="{A56C44D5-8562-4778-8097-017FD60B13BA}" vid="{58641E4D-AB78-40A5-8322-9935DA44FCA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{CDA10584-6B16-42F4-B946-7D346331A2B8}tf16411245_win32</Template>
  <TotalTime>121</TotalTime>
  <Words>54</Words>
  <Application>Microsoft Office PowerPoint</Application>
  <PresentationFormat>寬螢幕</PresentationFormat>
  <Paragraphs>17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Microsoft JhengHei UI</vt:lpstr>
      <vt:lpstr>Microsoft JhengHei UI Light</vt:lpstr>
      <vt:lpstr>Arial</vt:lpstr>
      <vt:lpstr>Biome Light</vt:lpstr>
      <vt:lpstr>Office 佈景主題</vt:lpstr>
      <vt:lpstr>專題進度</vt:lpstr>
      <vt:lpstr>目前進度</vt:lpstr>
      <vt:lpstr>目前進度</vt:lpstr>
      <vt:lpstr>目前進度</vt:lpstr>
      <vt:lpstr>目前進度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專題進度</dc:title>
  <dc:creator>呂承昕</dc:creator>
  <cp:lastModifiedBy>呂承昕</cp:lastModifiedBy>
  <cp:revision>5</cp:revision>
  <dcterms:created xsi:type="dcterms:W3CDTF">2022-06-30T08:05:14Z</dcterms:created>
  <dcterms:modified xsi:type="dcterms:W3CDTF">2022-07-25T02:30:24Z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