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5" r:id="rId6"/>
    <p:sldId id="286" r:id="rId7"/>
    <p:sldId id="288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68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2022/8/3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2022/8/3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2022/8/3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評論爬蟲的部分：已經有多加一個評論評分的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DE7C2F-371B-8C12-C23D-A722342CF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76"/>
          <a:stretch/>
        </p:blipFill>
        <p:spPr>
          <a:xfrm>
            <a:off x="611633" y="1337965"/>
            <a:ext cx="4122777" cy="52247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A14EEC-EBB0-9337-5ABF-90A5939BFD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" r="2936"/>
          <a:stretch/>
        </p:blipFill>
        <p:spPr>
          <a:xfrm>
            <a:off x="3555546" y="2525913"/>
            <a:ext cx="81411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評論爬蟲的問題：因為有再跑迴圈的有些網頁每有要開啟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B4B1ED-B5A3-BC09-7160-E22C02278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6"/>
          <a:stretch/>
        </p:blipFill>
        <p:spPr>
          <a:xfrm>
            <a:off x="266813" y="1697128"/>
            <a:ext cx="11466047" cy="739204"/>
          </a:xfrm>
          <a:prstGeom prst="rect">
            <a:avLst/>
          </a:prstGeom>
        </p:spPr>
      </p:pic>
      <p:pic>
        <p:nvPicPr>
          <p:cNvPr id="14" name="圖片 13" descr="一張含有 文字, 食物, 碗盤, 餐點 的圖片&#10;&#10;自動產生的描述">
            <a:extLst>
              <a:ext uri="{FF2B5EF4-FFF2-40B4-BE49-F238E27FC236}">
                <a16:creationId xmlns:a16="http://schemas.microsoft.com/office/drawing/2014/main" id="{D3CF6E57-A3F1-65D7-4FE9-AA8C18432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" r="19857"/>
          <a:stretch/>
        </p:blipFill>
        <p:spPr>
          <a:xfrm>
            <a:off x="133350" y="2512268"/>
            <a:ext cx="4849197" cy="4214225"/>
          </a:xfrm>
          <a:prstGeom prst="rect">
            <a:avLst/>
          </a:prstGeom>
        </p:spPr>
      </p:pic>
      <p:pic>
        <p:nvPicPr>
          <p:cNvPr id="16" name="圖片 15" descr="一張含有 文字, 食物, 碗盤, 義大利麵 的圖片&#10;&#10;自動產生的描述">
            <a:extLst>
              <a:ext uri="{FF2B5EF4-FFF2-40B4-BE49-F238E27FC236}">
                <a16:creationId xmlns:a16="http://schemas.microsoft.com/office/drawing/2014/main" id="{FC02826C-CD85-3070-E368-89CD44C7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76" y="2863282"/>
            <a:ext cx="5090601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14" name="圖片 13" descr="一張含有 食物, 碗盤, 餐點, 主菜 的圖片&#10;&#10;自動產生的描述">
            <a:extLst>
              <a:ext uri="{FF2B5EF4-FFF2-40B4-BE49-F238E27FC236}">
                <a16:creationId xmlns:a16="http://schemas.microsoft.com/office/drawing/2014/main" id="{98A32110-8233-90DA-272A-A98AEFB7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3" y="1445696"/>
            <a:ext cx="5462475" cy="4595258"/>
          </a:xfrm>
          <a:prstGeom prst="rect">
            <a:avLst/>
          </a:prstGeom>
        </p:spPr>
      </p:pic>
      <p:pic>
        <p:nvPicPr>
          <p:cNvPr id="19" name="圖片 18" descr="一張含有 碗盤 的圖片&#10;&#10;自動產生的描述">
            <a:extLst>
              <a:ext uri="{FF2B5EF4-FFF2-40B4-BE49-F238E27FC236}">
                <a16:creationId xmlns:a16="http://schemas.microsoft.com/office/drawing/2014/main" id="{BA1AA4E3-51EC-EE33-59EC-590635FF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7609"/>
            <a:ext cx="546247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121</TotalTime>
  <Words>50</Words>
  <Application>Microsoft Office PowerPoint</Application>
  <PresentationFormat>寬螢幕</PresentationFormat>
  <Paragraphs>14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6</cp:revision>
  <dcterms:created xsi:type="dcterms:W3CDTF">2022-06-30T08:05:14Z</dcterms:created>
  <dcterms:modified xsi:type="dcterms:W3CDTF">2022-08-03T08:21:25Z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