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F1CA2-8D88-4D78-B4A9-5A827830344B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EF6E9-9154-4807-9935-F0D42213BC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6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99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343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2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7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foodie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西方食物排列在桌上">
            <a:extLst>
              <a:ext uri="{FF2B5EF4-FFF2-40B4-BE49-F238E27FC236}">
                <a16:creationId xmlns:a16="http://schemas.microsoft.com/office/drawing/2014/main" id="{D9B6E906-CF6E-0BBB-E637-28970A1848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8186E50D-F920-45B2-8715-AD0430BB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226" y="4149962"/>
            <a:ext cx="4627663" cy="1126283"/>
          </a:xfrm>
        </p:spPr>
        <p:txBody>
          <a:bodyPr>
            <a:normAutofit fontScale="92500"/>
          </a:bodyPr>
          <a:lstStyle/>
          <a:p>
            <a:r>
              <a:rPr lang="en-US" altLang="zh-TW" sz="6000" dirty="0"/>
              <a:t>4/26</a:t>
            </a:r>
            <a:r>
              <a:rPr lang="zh-TW" altLang="en-US" sz="6000" dirty="0"/>
              <a:t>爬蟲進度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5198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D35C8B6-F349-F013-F643-D6395CA46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13" y="741706"/>
            <a:ext cx="7861085" cy="4884803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09011DE3-84C2-FB1B-4667-9F29E6F91CDF}"/>
              </a:ext>
            </a:extLst>
          </p:cNvPr>
          <p:cNvGrpSpPr/>
          <p:nvPr/>
        </p:nvGrpSpPr>
        <p:grpSpPr>
          <a:xfrm>
            <a:off x="3013588" y="626807"/>
            <a:ext cx="2290916" cy="2557300"/>
            <a:chOff x="1961536" y="666136"/>
            <a:chExt cx="2290916" cy="25573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FD37AF7-63E3-8CE7-1BDE-E40446EA7723}"/>
                </a:ext>
              </a:extLst>
            </p:cNvPr>
            <p:cNvSpPr/>
            <p:nvPr/>
          </p:nvSpPr>
          <p:spPr>
            <a:xfrm>
              <a:off x="2197510" y="666136"/>
              <a:ext cx="1553496" cy="37362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B497350-AD8E-97AB-D51C-77BAC7A543DD}"/>
                </a:ext>
              </a:extLst>
            </p:cNvPr>
            <p:cNvSpPr/>
            <p:nvPr/>
          </p:nvSpPr>
          <p:spPr>
            <a:xfrm>
              <a:off x="1961536" y="1061255"/>
              <a:ext cx="761999" cy="2402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8FEDE49-18F7-A4C7-C613-AE456A61D1DC}"/>
                </a:ext>
              </a:extLst>
            </p:cNvPr>
            <p:cNvSpPr/>
            <p:nvPr/>
          </p:nvSpPr>
          <p:spPr>
            <a:xfrm>
              <a:off x="1961536" y="2983175"/>
              <a:ext cx="2290916" cy="2402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721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4B19207-8EA1-FFF5-7326-986EA8A4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8" y="1323049"/>
            <a:ext cx="11118764" cy="421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3491E28-C5DB-6224-C32F-6AF9F45F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61" y="497390"/>
            <a:ext cx="6538527" cy="56469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E1F994-7641-73BB-CF6F-A0EE9BCEA210}"/>
              </a:ext>
            </a:extLst>
          </p:cNvPr>
          <p:cNvSpPr/>
          <p:nvPr/>
        </p:nvSpPr>
        <p:spPr>
          <a:xfrm>
            <a:off x="4739148" y="5539616"/>
            <a:ext cx="3475740" cy="6046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DAE39-5D3D-9D2D-C72F-637381A1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806245"/>
            <a:ext cx="8915400" cy="3637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>
                <a:latin typeface="+mj-ea"/>
                <a:ea typeface="+mj-ea"/>
              </a:rPr>
              <a:t>遇到的問題</a:t>
            </a:r>
            <a:endParaRPr lang="en-US" altLang="zh-TW" sz="3000" dirty="0">
              <a:latin typeface="+mj-ea"/>
              <a:ea typeface="+mj-ea"/>
            </a:endParaRPr>
          </a:p>
          <a:p>
            <a:pPr>
              <a:buFont typeface="+mj-lt"/>
              <a:buAutoNum type="arabicPeriod"/>
            </a:pPr>
            <a:r>
              <a:rPr lang="zh-TW" altLang="en-US" sz="2600" dirty="0"/>
              <a:t>是少部分跑還行，但是從某頁開始會出錯</a:t>
            </a:r>
            <a:endParaRPr lang="en-US" altLang="zh-TW" sz="2600" dirty="0"/>
          </a:p>
          <a:p>
            <a:pPr>
              <a:buFont typeface="+mj-lt"/>
              <a:buAutoNum type="arabicPeriod"/>
            </a:pPr>
            <a:r>
              <a:rPr lang="zh-TW" altLang="en-US" sz="2600" dirty="0"/>
              <a:t>留言的評價的部分</a:t>
            </a:r>
            <a:r>
              <a:rPr lang="en-US" altLang="zh-TW" sz="2600" dirty="0"/>
              <a:t>(</a:t>
            </a:r>
            <a:r>
              <a:rPr lang="zh-TW" altLang="en-US" sz="2600" dirty="0"/>
              <a:t>不知道怎麼下手</a:t>
            </a:r>
            <a:r>
              <a:rPr lang="en-US" altLang="zh-TW" sz="2600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600" dirty="0"/>
              <a:t>不知道要取什欄位</a:t>
            </a:r>
            <a:endParaRPr lang="en-US" altLang="zh-TW" sz="2600" dirty="0"/>
          </a:p>
          <a:p>
            <a:pPr>
              <a:buFont typeface="+mj-lt"/>
              <a:buAutoNum type="arabicPeriod"/>
            </a:pPr>
            <a:r>
              <a:rPr lang="zh-TW" altLang="en-US" sz="2600" dirty="0"/>
              <a:t>程式碼出錯</a:t>
            </a:r>
            <a:r>
              <a:rPr lang="en-US" altLang="zh-TW" sz="2600" dirty="0"/>
              <a:t> (</a:t>
            </a:r>
            <a:r>
              <a:rPr lang="zh-TW" altLang="en-US" sz="2600" dirty="0"/>
              <a:t>現場跑程式碼</a:t>
            </a:r>
            <a:r>
              <a:rPr lang="en-US" altLang="zh-TW" sz="2600" dirty="0"/>
              <a:t>)</a:t>
            </a:r>
          </a:p>
          <a:p>
            <a:pPr marL="0" indent="0">
              <a:buNone/>
            </a:pPr>
            <a:r>
              <a:rPr lang="en-US" altLang="zh-TW" sz="2600" dirty="0">
                <a:hlinkClick r:id="rId2"/>
              </a:rPr>
              <a:t>https://ifoodie.tw/</a:t>
            </a:r>
            <a:endParaRPr lang="en-US" altLang="zh-TW" sz="2600" dirty="0"/>
          </a:p>
          <a:p>
            <a:pPr marL="0" indent="0">
              <a:buNone/>
            </a:pPr>
            <a:endParaRPr lang="en-US" altLang="zh-TW" sz="2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B45C38D-AE80-B091-5813-D0FEAE01DE15}"/>
              </a:ext>
            </a:extLst>
          </p:cNvPr>
          <p:cNvSpPr txBox="1"/>
          <p:nvPr/>
        </p:nvSpPr>
        <p:spPr>
          <a:xfrm>
            <a:off x="1638300" y="4444181"/>
            <a:ext cx="9324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資料修改</a:t>
            </a:r>
            <a:endParaRPr lang="en-US" altLang="zh-TW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1-3</a:t>
            </a:r>
            <a:r>
              <a:rPr lang="zh-TW" altLang="zh-TW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相關系統探討</a:t>
            </a:r>
            <a:r>
              <a:rPr lang="en-US" altLang="zh-TW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補強一些資訊</a:t>
            </a:r>
            <a:r>
              <a:rPr lang="en-US" altLang="zh-TW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負責寫會議紀錄</a:t>
            </a:r>
            <a:endParaRPr lang="zh-TW" altLang="zh-TW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29016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632</TotalTime>
  <Words>64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Century Gothic</vt:lpstr>
      <vt:lpstr>Wingdings 3</vt:lpstr>
      <vt:lpstr>絲縷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呂承昕</cp:lastModifiedBy>
  <cp:revision>4</cp:revision>
  <dcterms:created xsi:type="dcterms:W3CDTF">2022-03-27T09:49:10Z</dcterms:created>
  <dcterms:modified xsi:type="dcterms:W3CDTF">2022-04-24T16:13:58Z</dcterms:modified>
</cp:coreProperties>
</file>