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94" r:id="rId6"/>
    <p:sldId id="285" r:id="rId7"/>
    <p:sldId id="296" r:id="rId8"/>
    <p:sldId id="297" r:id="rId9"/>
    <p:sldId id="298" r:id="rId10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9C2"/>
    <a:srgbClr val="A5A5A5"/>
    <a:srgbClr val="BEB9AA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1" autoAdjust="0"/>
    <p:restoredTop sz="93595" autoAdjust="0"/>
  </p:normalViewPr>
  <p:slideViewPr>
    <p:cSldViewPr snapToGrid="0">
      <p:cViewPr varScale="1">
        <p:scale>
          <a:sx n="82" d="100"/>
          <a:sy n="82" d="100"/>
        </p:scale>
        <p:origin x="701" y="72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5FD24B3-7E87-48D3-9EA9-F1270134547A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2022/8/31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8A06BE-7519-4B21-9E1D-AE6D6E69C38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F165C5-1488-449F-9B87-C14826EAFD86}" type="datetime1">
              <a:rPr lang="zh-TW" altLang="en-US" noProof="0" smtClean="0"/>
              <a:t>2022/8/31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A9B2C62-FE30-453D-946B-754E9E42C84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行距 </a:t>
            </a:r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+ </a:t>
            </a:r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頁碼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9B2C62-FE30-453D-946B-754E9E42C84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4647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6003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3344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6336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5845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職稱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版面配置區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3" name="圖片版面配置區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cxnSp>
        <p:nvCxnSpPr>
          <p:cNvPr id="15" name="直線接點​​(S)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 3 欄位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圖片版面配置區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插入文字</a:t>
            </a:r>
            <a:endParaRPr lang="zh-TW" altLang="en-US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zh-TW" alt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插入文字</a:t>
            </a:r>
            <a:endParaRPr lang="zh-TW" altLang="en-US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zh-TW" alt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插入文字</a:t>
            </a:r>
            <a:endParaRPr lang="zh-TW" altLang="en-US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zh-TW" alt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日期版面配置區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C367F661-436A-4544-AD17-E7B219F5F43F}" type="datetime1">
              <a:rPr lang="zh-TW" altLang="en-US" smtClean="0"/>
              <a:t>2022/8/31</a:t>
            </a:fld>
            <a:endParaRPr lang="zh-TW" altLang="en-US" dirty="0"/>
          </a:p>
        </p:txBody>
      </p:sp>
      <p:sp>
        <p:nvSpPr>
          <p:cNvPr id="25" name="投影片編號版面配置區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/>
              <a:t>按一下以新增標題</a:t>
            </a:r>
            <a:endParaRPr lang="zh-TW" altLang="en-US" dirty="0"/>
          </a:p>
        </p:txBody>
      </p:sp>
      <p:cxnSp>
        <p:nvCxnSpPr>
          <p:cNvPr id="3" name="直線接點​​(S)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摘要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日期版面配置區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4C1D6756-953C-4E38-845C-20F511B9A718}" type="datetime1">
              <a:rPr lang="zh-TW" altLang="en-US" noProof="0" smtClean="0"/>
              <a:t>2022/8/31</a:t>
            </a:fld>
            <a:endParaRPr lang="zh-TW" altLang="en-US" noProof="0"/>
          </a:p>
        </p:txBody>
      </p: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lvl="0" rtl="0"/>
            <a:r>
              <a:rPr lang="zh-TW" altLang="en-US" noProof="0"/>
              <a:t>按一下以新增標題</a:t>
            </a:r>
          </a:p>
        </p:txBody>
      </p:sp>
      <p:cxnSp>
        <p:nvCxnSpPr>
          <p:cNvPr id="3" name="直線接點​​(S)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連絡資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版面配置區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 rtlCol="0"/>
          <a:lstStyle/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 rtlCol="0"/>
          <a:lstStyle/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1" name="文字版面配置區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altLang="zh-TW" noProof="0"/>
              <a:t>01</a:t>
            </a:r>
          </a:p>
        </p:txBody>
      </p:sp>
      <p:sp>
        <p:nvSpPr>
          <p:cNvPr id="12" name="文字版面配置區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 rtlCol="0"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noProof="0"/>
              <a:t>按一下以編輯母片文字樣式</a:t>
            </a:r>
          </a:p>
        </p:txBody>
      </p:sp>
      <p:sp>
        <p:nvSpPr>
          <p:cNvPr id="20" name="日期版面配置區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198FCFD-6E75-4E99-A75F-C59668CDA05F}" type="datetime1">
              <a:rPr lang="zh-TW" altLang="en-US" noProof="0" smtClean="0"/>
              <a:t>2022/8/31</a:t>
            </a:fld>
            <a:endParaRPr lang="zh-TW" altLang="en-US" noProof="0"/>
          </a:p>
        </p:txBody>
      </p:sp>
      <p:sp>
        <p:nvSpPr>
          <p:cNvPr id="21" name="投影片編號版面配置區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/>
              <a:t>職稱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議程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字版面配置區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5" name="日期版面配置區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0856FADF-6E13-4E65-9968-3BAD3AE878AC}" type="datetime1">
              <a:rPr lang="zh-TW" altLang="en-US" noProof="0" smtClean="0"/>
              <a:t>2022/8/31</a:t>
            </a:fld>
            <a:endParaRPr lang="zh-TW" altLang="en-US" noProof="0"/>
          </a:p>
        </p:txBody>
      </p:sp>
      <p:sp>
        <p:nvSpPr>
          <p:cNvPr id="36" name="投影片編號版面配置區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/>
              <a:t>按一下以編輯母片標題樣式</a:t>
            </a:r>
          </a:p>
        </p:txBody>
      </p:sp>
      <p:cxnSp>
        <p:nvCxnSpPr>
          <p:cNvPr id="3" name="直線接點​​(S)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簡介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圖片版面配置區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6" name="圖片版面配置區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4" name="圖片版面配置區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3" name="文字版面配置區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lvl="0" rtl="0"/>
            <a:r>
              <a:rPr lang="en-US" altLang="zh-TW" noProof="0"/>
              <a:t>01</a:t>
            </a:r>
          </a:p>
        </p:txBody>
      </p:sp>
      <p:sp>
        <p:nvSpPr>
          <p:cNvPr id="19" name="文字版面配置區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0" name="日期版面配置區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4E63FABF-56A5-4249-BF67-E843FE1F93C2}" type="datetime1">
              <a:rPr lang="zh-TW" altLang="en-US" noProof="0" smtClean="0"/>
              <a:t>2022/8/31</a:t>
            </a:fld>
            <a:endParaRPr lang="zh-TW" altLang="en-US" noProof="0"/>
          </a:p>
        </p:txBody>
      </p:sp>
      <p:sp>
        <p:nvSpPr>
          <p:cNvPr id="31" name="投影片編號版面配置區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/>
              <a:t>職稱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節符號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版面配置區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lvl="0" rtl="0"/>
            <a:r>
              <a:rPr lang="en-US" altLang="zh-TW" noProof="0"/>
              <a:t>02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圖表和圖形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版面配置區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BC727A8F-B6D7-4108-8544-56BC7D83817C}" type="datetime1">
              <a:rPr lang="zh-TW" altLang="en-US" smtClean="0"/>
              <a:t>2022/8/31</a:t>
            </a:fld>
            <a:endParaRPr lang="en-US" dirty="0"/>
          </a:p>
        </p:txBody>
      </p:sp>
      <p:sp>
        <p:nvSpPr>
          <p:cNvPr id="15" name="投影片編號版面配置區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版面配置區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CAD02CE1-99E5-4D4B-95C2-2A5CEFC72E62}" type="datetime1">
              <a:rPr lang="zh-TW" altLang="en-US" noProof="0" smtClean="0"/>
              <a:t>2022/8/31</a:t>
            </a:fld>
            <a:endParaRPr lang="zh-TW" altLang="en-US" noProof="0"/>
          </a:p>
        </p:txBody>
      </p:sp>
      <p:sp>
        <p:nvSpPr>
          <p:cNvPr id="15" name="投影片編號版面配置區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7" name="圖片版面配置區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pic>
        <p:nvPicPr>
          <p:cNvPr id="4" name="圖片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標題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rtlCol="0"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時間表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日期版面配置區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287CEEB3-B50C-4D1D-8FA8-B9F3CE1E5F12}" type="datetime1">
              <a:rPr lang="zh-TW" altLang="en-US" noProof="0" smtClean="0"/>
              <a:t>2022/8/31</a:t>
            </a:fld>
            <a:endParaRPr lang="zh-TW" altLang="en-US" noProof="0"/>
          </a:p>
        </p:txBody>
      </p: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2pPr>
            <a:lvl3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3pPr>
            <a:lvl4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4pPr>
            <a:lvl5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組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字版面配置區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lvl="0" rtl="0"/>
            <a:r>
              <a:rPr lang="en-US" altLang="zh-TW" noProof="0"/>
              <a:t>01</a:t>
            </a:r>
          </a:p>
        </p:txBody>
      </p:sp>
      <p:sp>
        <p:nvSpPr>
          <p:cNvPr id="21" name="圖片版面配置區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2" name="圖片版面配置區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3" name="圖片版面配置區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4" name="圖片版面配置區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5" name="圖片版面配置區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0" name="日期版面配置區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74ACAB86-CFA9-4358-8B07-4647B93A6F07}" type="datetime1">
              <a:rPr lang="zh-TW" altLang="en-US" noProof="0" smtClean="0"/>
              <a:t>2022/8/31</a:t>
            </a:fld>
            <a:endParaRPr lang="zh-TW" altLang="en-US" noProof="0"/>
          </a:p>
        </p:txBody>
      </p:sp>
      <p:sp>
        <p:nvSpPr>
          <p:cNvPr id="31" name="投影片編號版面配置區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26" name="文字版面配置區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27" name="文字版面配置區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28" name="文字版面配置區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29" name="文字版面配置區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0" rtl="0"/>
            <a:r>
              <a:rPr lang="zh-TW" altLang="en-US" noProof="0"/>
              <a:t>職稱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 1 欄位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圖片版面配置區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 rtlCol="0">
            <a:normAutofit/>
          </a:bodyPr>
          <a:lstStyle>
            <a:lvl1pPr marL="0" indent="0">
              <a:buNone/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lvl="0" rtl="0"/>
            <a:r>
              <a:rPr lang="zh-TW" altLang="en-US" sz="1600" noProof="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按一下以編輯母片文字樣式</a:t>
            </a:r>
          </a:p>
        </p:txBody>
      </p:sp>
      <p:sp>
        <p:nvSpPr>
          <p:cNvPr id="17" name="日期版面配置區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F9BB2F03-BEE9-4AC2-BF00-C098A95BE7E1}" type="datetime1">
              <a:rPr lang="zh-TW" altLang="en-US" noProof="0" smtClean="0"/>
              <a:t>2022/8/31</a:t>
            </a:fld>
            <a:endParaRPr lang="zh-TW" altLang="en-US" noProof="0"/>
          </a:p>
        </p:txBody>
      </p:sp>
      <p:sp>
        <p:nvSpPr>
          <p:cNvPr id="18" name="投影片編號版面配置區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lvl="0" rtl="0"/>
            <a:r>
              <a:rPr lang="zh-TW" altLang="en-US" noProof="0"/>
              <a:t>按一下以新增標題</a:t>
            </a:r>
          </a:p>
        </p:txBody>
      </p:sp>
      <p:cxnSp>
        <p:nvCxnSpPr>
          <p:cNvPr id="3" name="直線接點​​(S)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6B05BE1C-6D8F-4840-B2E7-55BC58FA79DD}" type="datetime1">
              <a:rPr lang="zh-TW" altLang="en-US" noProof="0" smtClean="0"/>
              <a:t>2022/8/31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6809" y="2733869"/>
            <a:ext cx="3797559" cy="1595535"/>
          </a:xfrm>
        </p:spPr>
        <p:txBody>
          <a:bodyPr rtlCol="0">
            <a:normAutofit fontScale="90000"/>
          </a:bodyPr>
          <a:lstStyle/>
          <a:p>
            <a:pPr rtl="0"/>
            <a:r>
              <a:rPr lang="zh-TW" altLang="en-US" dirty="0"/>
              <a:t>專題進度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TW" smtClean="0"/>
              <a:pPr rtl="0"/>
              <a:t>2</a:t>
            </a:fld>
            <a:endParaRPr lang="zh-TW" altLang="en-US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01F34CCB-5566-6ECA-DAEA-4E24A167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13" y="500740"/>
            <a:ext cx="3984058" cy="1120452"/>
          </a:xfrm>
        </p:spPr>
        <p:txBody>
          <a:bodyPr/>
          <a:lstStyle/>
          <a:p>
            <a:r>
              <a:rPr lang="zh-TW" altLang="en-US" dirty="0"/>
              <a:t>目前進度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4831A06-F0EC-A11C-CB04-9995B62E1229}"/>
              </a:ext>
            </a:extLst>
          </p:cNvPr>
          <p:cNvSpPr txBox="1"/>
          <p:nvPr/>
        </p:nvSpPr>
        <p:spPr>
          <a:xfrm>
            <a:off x="4250871" y="719626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從資料庫抓資料進資料庫</a:t>
            </a:r>
            <a:endParaRPr lang="en-US" altLang="zh-TW" dirty="0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F05D6442-E883-4728-5A8F-82103CBEDA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13" t="56551" r="1493" b="8699"/>
          <a:stretch/>
        </p:blipFill>
        <p:spPr>
          <a:xfrm>
            <a:off x="475860" y="3778502"/>
            <a:ext cx="10932450" cy="250293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F361D66-70F0-36CA-2746-D63D191A1460}"/>
              </a:ext>
            </a:extLst>
          </p:cNvPr>
          <p:cNvSpPr txBox="1"/>
          <p:nvPr/>
        </p:nvSpPr>
        <p:spPr>
          <a:xfrm>
            <a:off x="475860" y="3429000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Store_info</a:t>
            </a:r>
            <a:endParaRPr lang="en-US" altLang="zh-TW" dirty="0"/>
          </a:p>
        </p:txBody>
      </p:sp>
      <p:pic>
        <p:nvPicPr>
          <p:cNvPr id="10" name="圖片 9" descr="一張含有 文字, 監視器, 螢幕擷取畫面, 螢幕 的圖片&#10;&#10;自動產生的描述">
            <a:extLst>
              <a:ext uri="{FF2B5EF4-FFF2-40B4-BE49-F238E27FC236}">
                <a16:creationId xmlns:a16="http://schemas.microsoft.com/office/drawing/2014/main" id="{853263C8-F4B5-54BA-BAAB-A80BC3549E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397" t="31782" r="7251" b="50000"/>
          <a:stretch/>
        </p:blipFill>
        <p:spPr>
          <a:xfrm>
            <a:off x="568519" y="1819270"/>
            <a:ext cx="8089641" cy="118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3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TW" smtClean="0"/>
              <a:pPr rtl="0"/>
              <a:t>3</a:t>
            </a:fld>
            <a:endParaRPr lang="zh-TW" altLang="en-US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01F34CCB-5566-6ECA-DAEA-4E24A167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13" y="500740"/>
            <a:ext cx="3984058" cy="1120452"/>
          </a:xfrm>
        </p:spPr>
        <p:txBody>
          <a:bodyPr/>
          <a:lstStyle/>
          <a:p>
            <a:r>
              <a:rPr lang="zh-TW" altLang="en-US" dirty="0"/>
              <a:t>目前進度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5A4EE0C-EDED-7EF3-0142-081C37610B02}"/>
              </a:ext>
            </a:extLst>
          </p:cNvPr>
          <p:cNvSpPr txBox="1"/>
          <p:nvPr/>
        </p:nvSpPr>
        <p:spPr>
          <a:xfrm>
            <a:off x="466530" y="1654245"/>
            <a:ext cx="333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store_external_comment</a:t>
            </a:r>
            <a:endParaRPr lang="en-US" altLang="zh-TW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6ADB085A-795C-1BFD-04EC-4E870A2AFF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08" t="39266" r="1658" b="5157"/>
          <a:stretch/>
        </p:blipFill>
        <p:spPr>
          <a:xfrm>
            <a:off x="660379" y="2056630"/>
            <a:ext cx="9855222" cy="36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16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TW" smtClean="0"/>
              <a:pPr rtl="0"/>
              <a:t>4</a:t>
            </a:fld>
            <a:endParaRPr lang="zh-TW" altLang="en-US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01F34CCB-5566-6ECA-DAEA-4E24A167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13" y="500740"/>
            <a:ext cx="3984058" cy="1120452"/>
          </a:xfrm>
        </p:spPr>
        <p:txBody>
          <a:bodyPr/>
          <a:lstStyle/>
          <a:p>
            <a:r>
              <a:rPr lang="zh-TW" altLang="en-US" dirty="0"/>
              <a:t>目前進度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5A4EE0C-EDED-7EF3-0142-081C37610B02}"/>
              </a:ext>
            </a:extLst>
          </p:cNvPr>
          <p:cNvSpPr txBox="1"/>
          <p:nvPr/>
        </p:nvSpPr>
        <p:spPr>
          <a:xfrm>
            <a:off x="488065" y="1669541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store_image</a:t>
            </a:r>
            <a:endParaRPr lang="en-US" altLang="zh-TW" dirty="0"/>
          </a:p>
        </p:txBody>
      </p:sp>
      <p:pic>
        <p:nvPicPr>
          <p:cNvPr id="8" name="圖片 7" descr="一張含有 桌 的圖片&#10;&#10;自動產生的描述">
            <a:extLst>
              <a:ext uri="{FF2B5EF4-FFF2-40B4-BE49-F238E27FC236}">
                <a16:creationId xmlns:a16="http://schemas.microsoft.com/office/drawing/2014/main" id="{E4217886-E121-9726-D0BE-B2F94F9713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72" t="52786" r="50000" b="5157"/>
          <a:stretch/>
        </p:blipFill>
        <p:spPr>
          <a:xfrm>
            <a:off x="643812" y="2038873"/>
            <a:ext cx="5756988" cy="418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62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TW" smtClean="0"/>
              <a:pPr rtl="0"/>
              <a:t>5</a:t>
            </a:fld>
            <a:endParaRPr lang="zh-TW" altLang="en-US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01F34CCB-5566-6ECA-DAEA-4E24A167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13" y="500740"/>
            <a:ext cx="3984058" cy="1120452"/>
          </a:xfrm>
        </p:spPr>
        <p:txBody>
          <a:bodyPr/>
          <a:lstStyle/>
          <a:p>
            <a:r>
              <a:rPr lang="zh-TW" altLang="en-US" dirty="0"/>
              <a:t>目前進度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75BF5A-9F06-C4C9-A1FE-20403E7F3AB5}"/>
              </a:ext>
            </a:extLst>
          </p:cNvPr>
          <p:cNvSpPr txBox="1"/>
          <p:nvPr/>
        </p:nvSpPr>
        <p:spPr>
          <a:xfrm>
            <a:off x="4250871" y="719626"/>
            <a:ext cx="3353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地址轉經緯度</a:t>
            </a:r>
            <a:r>
              <a:rPr lang="en-US" altLang="zh-TW" dirty="0"/>
              <a:t>(</a:t>
            </a:r>
            <a:r>
              <a:rPr lang="zh-TW" altLang="en-US" dirty="0"/>
              <a:t>台灣電子地圖</a:t>
            </a:r>
            <a:r>
              <a:rPr lang="en-US" altLang="zh-TW" dirty="0"/>
              <a:t>)</a:t>
            </a:r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B7D883A7-CA3E-2605-A8DD-13EE90DFB0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78" t="13806" r="20790" b="8868"/>
          <a:stretch/>
        </p:blipFill>
        <p:spPr>
          <a:xfrm>
            <a:off x="550507" y="1546158"/>
            <a:ext cx="6904654" cy="504941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4B2CBB8-1FD3-1DD6-C1CC-AC477FEAE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449" y="1249398"/>
            <a:ext cx="622174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307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TW" smtClean="0"/>
              <a:pPr rtl="0"/>
              <a:t>6</a:t>
            </a:fld>
            <a:endParaRPr lang="zh-TW" altLang="en-US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01F34CCB-5566-6ECA-DAEA-4E24A167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13" y="500740"/>
            <a:ext cx="3984058" cy="1120452"/>
          </a:xfrm>
        </p:spPr>
        <p:txBody>
          <a:bodyPr/>
          <a:lstStyle/>
          <a:p>
            <a:r>
              <a:rPr lang="zh-TW" altLang="en-US" dirty="0"/>
              <a:t>目前進度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75BF5A-9F06-C4C9-A1FE-20403E7F3AB5}"/>
              </a:ext>
            </a:extLst>
          </p:cNvPr>
          <p:cNvSpPr txBox="1"/>
          <p:nvPr/>
        </p:nvSpPr>
        <p:spPr>
          <a:xfrm>
            <a:off x="4166896" y="756948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地址轉經緯度</a:t>
            </a:r>
            <a:r>
              <a:rPr lang="en-US" altLang="zh-TW" dirty="0"/>
              <a:t>(csv)</a:t>
            </a:r>
          </a:p>
        </p:txBody>
      </p:sp>
      <p:pic>
        <p:nvPicPr>
          <p:cNvPr id="4" name="圖片 3" descr="一張含有 文字, 監視器, 螢幕擷取畫面, 螢幕 的圖片&#10;&#10;自動產生的描述">
            <a:extLst>
              <a:ext uri="{FF2B5EF4-FFF2-40B4-BE49-F238E27FC236}">
                <a16:creationId xmlns:a16="http://schemas.microsoft.com/office/drawing/2014/main" id="{DE5D4C31-7368-A7A7-3431-7D40D6C927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49" t="13504" r="28647" b="5157"/>
          <a:stretch/>
        </p:blipFill>
        <p:spPr>
          <a:xfrm>
            <a:off x="1302723" y="1382488"/>
            <a:ext cx="5206481" cy="531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39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839677_TF16411245_Win32" id="{A56C44D5-8562-4778-8097-017FD60B13BA}" vid="{58641E4D-AB78-40A5-8322-9935DA44FCA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inimalist Presentation">
    <a:dk1>
      <a:sysClr val="windowText" lastClr="000000"/>
    </a:dk1>
    <a:lt1>
      <a:sysClr val="window" lastClr="FFFFFF"/>
    </a:lt1>
    <a:dk2>
      <a:srgbClr val="ABABAB"/>
    </a:dk2>
    <a:lt2>
      <a:srgbClr val="F2F1EE"/>
    </a:lt2>
    <a:accent1>
      <a:srgbClr val="D8D2CD"/>
    </a:accent1>
    <a:accent2>
      <a:srgbClr val="C0C9C2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</TotalTime>
  <Words>57</Words>
  <Application>Microsoft Office PowerPoint</Application>
  <PresentationFormat>寬螢幕</PresentationFormat>
  <Paragraphs>24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Microsoft JhengHei UI</vt:lpstr>
      <vt:lpstr>Microsoft JhengHei UI Light</vt:lpstr>
      <vt:lpstr>Arial</vt:lpstr>
      <vt:lpstr>Biome Light</vt:lpstr>
      <vt:lpstr>Office 佈景主題</vt:lpstr>
      <vt:lpstr>專題進度</vt:lpstr>
      <vt:lpstr>目前進度</vt:lpstr>
      <vt:lpstr>目前進度</vt:lpstr>
      <vt:lpstr>目前進度</vt:lpstr>
      <vt:lpstr>目前進度</vt:lpstr>
      <vt:lpstr>目前進度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專題進度</dc:title>
  <dc:creator>呂承昕</dc:creator>
  <cp:lastModifiedBy>呂承昕</cp:lastModifiedBy>
  <cp:revision>13</cp:revision>
  <dcterms:created xsi:type="dcterms:W3CDTF">2022-06-30T08:05:14Z</dcterms:created>
  <dcterms:modified xsi:type="dcterms:W3CDTF">2022-08-31T02:41:02Z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