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5" r:id="rId6"/>
    <p:sldId id="286" r:id="rId7"/>
    <p:sldId id="289" r:id="rId8"/>
    <p:sldId id="28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47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68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2022/8/4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2022/8/4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2022/8/4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評論爬蟲的部分：有多加一個</a:t>
            </a:r>
            <a:endParaRPr lang="en-US" altLang="zh-TW" dirty="0"/>
          </a:p>
        </p:txBody>
      </p:sp>
      <p:pic>
        <p:nvPicPr>
          <p:cNvPr id="4" name="圖片 3" descr="一張含有 文字, 食物 的圖片&#10;&#10;自動產生的描述">
            <a:extLst>
              <a:ext uri="{FF2B5EF4-FFF2-40B4-BE49-F238E27FC236}">
                <a16:creationId xmlns:a16="http://schemas.microsoft.com/office/drawing/2014/main" id="{9442765F-B7CA-D76E-7F3C-E4AD5BD86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17"/>
          <a:stretch/>
        </p:blipFill>
        <p:spPr>
          <a:xfrm>
            <a:off x="504566" y="1621192"/>
            <a:ext cx="5400934" cy="45571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784005-9D9F-7611-87A2-D3FE7011E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67" y="1716836"/>
            <a:ext cx="7887271" cy="11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評論爬蟲的問題：迴圈一直重複 正在調整</a:t>
            </a:r>
            <a:endParaRPr lang="en-US" altLang="zh-TW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0E6626C-D30F-EB0B-3647-C31910B1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" y="1812086"/>
            <a:ext cx="560118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8BAE72E-F5D8-A8D5-D043-A532B5FA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08" y="1714124"/>
            <a:ext cx="10516511" cy="34297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B0F978-931B-4284-9FBE-DFC6EF5A598D}"/>
              </a:ext>
            </a:extLst>
          </p:cNvPr>
          <p:cNvSpPr txBox="1"/>
          <p:nvPr/>
        </p:nvSpPr>
        <p:spPr>
          <a:xfrm>
            <a:off x="4250871" y="87630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圖片存入資料庫的問題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44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A40396-46A9-6787-49B0-F333AF243A53}"/>
              </a:ext>
            </a:extLst>
          </p:cNvPr>
          <p:cNvSpPr txBox="1"/>
          <p:nvPr/>
        </p:nvSpPr>
        <p:spPr>
          <a:xfrm>
            <a:off x="4250871" y="69163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資料庫建置：存圖片的資料庫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3" name="圖片 2" descr="一張含有 文字, 螢幕擷取畫面, 電腦, 膝上型電腦 的圖片&#10;&#10;自動產生的描述">
            <a:extLst>
              <a:ext uri="{FF2B5EF4-FFF2-40B4-BE49-F238E27FC236}">
                <a16:creationId xmlns:a16="http://schemas.microsoft.com/office/drawing/2014/main" id="{F5F3225C-2785-3F0D-8CA0-FE22391A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6" t="11207" r="53852" b="76144"/>
          <a:stretch/>
        </p:blipFill>
        <p:spPr>
          <a:xfrm>
            <a:off x="607323" y="1621192"/>
            <a:ext cx="5121207" cy="1280628"/>
          </a:xfrm>
          <a:prstGeom prst="rect">
            <a:avLst/>
          </a:prstGeom>
        </p:spPr>
      </p:pic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23EB8A14-9EA0-D394-CA33-0C37C1968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462" y="3587620"/>
            <a:ext cx="5578873" cy="21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160</TotalTime>
  <Words>54</Words>
  <Application>Microsoft Office PowerPoint</Application>
  <PresentationFormat>寬螢幕</PresentationFormat>
  <Paragraphs>19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6</cp:revision>
  <dcterms:created xsi:type="dcterms:W3CDTF">2022-06-30T08:05:14Z</dcterms:created>
  <dcterms:modified xsi:type="dcterms:W3CDTF">2022-08-03T18:34:24Z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